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78" r:id="rId6"/>
    <p:sldId id="271" r:id="rId7"/>
    <p:sldId id="285" r:id="rId8"/>
    <p:sldId id="296" r:id="rId9"/>
    <p:sldId id="265" r:id="rId10"/>
    <p:sldId id="293" r:id="rId11"/>
    <p:sldId id="297" r:id="rId12"/>
    <p:sldId id="295" r:id="rId13"/>
    <p:sldId id="292" r:id="rId14"/>
    <p:sldId id="291" r:id="rId15"/>
    <p:sldId id="283" r:id="rId16"/>
    <p:sldId id="289" r:id="rId17"/>
    <p:sldId id="300" r:id="rId18"/>
    <p:sldId id="294" r:id="rId19"/>
    <p:sldId id="299" r:id="rId20"/>
    <p:sldId id="284" r:id="rId21"/>
    <p:sldId id="272" r:id="rId22"/>
    <p:sldId id="28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zio Fulgori" initials="FF" lastIdx="13" clrIdx="0">
    <p:extLst>
      <p:ext uri="{19B8F6BF-5375-455C-9EA6-DF929625EA0E}">
        <p15:presenceInfo xmlns:p15="http://schemas.microsoft.com/office/powerpoint/2012/main" userId="S::f.fulgori@be-tse.it::caa3d4f3-74c0-4b80-a160-589a73b33a53" providerId="AD"/>
      </p:ext>
    </p:extLst>
  </p:cmAuthor>
  <p:cmAuthor id="2" name="Fabrizio Fulgori" initials="FF [2]" lastIdx="1" clrIdx="1">
    <p:extLst>
      <p:ext uri="{19B8F6BF-5375-455C-9EA6-DF929625EA0E}">
        <p15:presenceInfo xmlns:p15="http://schemas.microsoft.com/office/powerpoint/2012/main" userId="Fabrizio Fulgori" providerId="None"/>
      </p:ext>
    </p:extLst>
  </p:cmAuthor>
  <p:cmAuthor id="3" name="Fabrizio" initials="F" lastIdx="1" clrIdx="2">
    <p:extLst>
      <p:ext uri="{19B8F6BF-5375-455C-9EA6-DF929625EA0E}">
        <p15:presenceInfo xmlns:p15="http://schemas.microsoft.com/office/powerpoint/2012/main" userId="Fabriz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4137E-3C4C-4BF1-AEBC-4E3BAA1B65B9}" v="1" dt="2020-12-05T12:15:45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9" autoAdjust="0"/>
    <p:restoredTop sz="95322" autoAdjust="0"/>
  </p:normalViewPr>
  <p:slideViewPr>
    <p:cSldViewPr snapToGrid="0">
      <p:cViewPr varScale="1">
        <p:scale>
          <a:sx n="87" d="100"/>
          <a:sy n="87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y Monkam" userId="S::s.monkam@be-tse.it::a920ab7d-b1d8-4765-95cb-1dfa48323f9d" providerId="AD" clId="Web-{09B4137E-3C4C-4BF1-AEBC-4E3BAA1B65B9}"/>
    <pc:docChg chg="modSld">
      <pc:chgData name="Stevy Monkam" userId="S::s.monkam@be-tse.it::a920ab7d-b1d8-4765-95cb-1dfa48323f9d" providerId="AD" clId="Web-{09B4137E-3C4C-4BF1-AEBC-4E3BAA1B65B9}" dt="2020-12-05T12:15:45.823" v="0" actId="1076"/>
      <pc:docMkLst>
        <pc:docMk/>
      </pc:docMkLst>
      <pc:sldChg chg="modSp">
        <pc:chgData name="Stevy Monkam" userId="S::s.monkam@be-tse.it::a920ab7d-b1d8-4765-95cb-1dfa48323f9d" providerId="AD" clId="Web-{09B4137E-3C4C-4BF1-AEBC-4E3BAA1B65B9}" dt="2020-12-05T12:15:45.823" v="0" actId="1076"/>
        <pc:sldMkLst>
          <pc:docMk/>
          <pc:sldMk cId="469996039" sldId="295"/>
        </pc:sldMkLst>
        <pc:grpChg chg="mod">
          <ac:chgData name="Stevy Monkam" userId="S::s.monkam@be-tse.it::a920ab7d-b1d8-4765-95cb-1dfa48323f9d" providerId="AD" clId="Web-{09B4137E-3C4C-4BF1-AEBC-4E3BAA1B65B9}" dt="2020-12-05T12:15:45.823" v="0" actId="1076"/>
          <ac:grpSpMkLst>
            <pc:docMk/>
            <pc:sldMk cId="469996039" sldId="295"/>
            <ac:grpSpMk id="239" creationId="{1C641C71-9100-43C1-8983-4B7FE898B592}"/>
          </ac:grpSpMkLst>
        </pc:grpChg>
      </pc:sldChg>
    </pc:docChg>
  </pc:docChgLst>
  <pc:docChgLst>
    <pc:chgData name="Fabrizio" userId="caa3d4f3-74c0-4b80-a160-589a73b33a53" providerId="ADAL" clId="{59CF69AD-BE8A-4B24-892C-AEDCFEDDC1AE}"/>
    <pc:docChg chg="undo custSel addSld delSld modSld sldOrd">
      <pc:chgData name="Fabrizio" userId="caa3d4f3-74c0-4b80-a160-589a73b33a53" providerId="ADAL" clId="{59CF69AD-BE8A-4B24-892C-AEDCFEDDC1AE}" dt="2020-11-26T10:19:38.450" v="6349" actId="20577"/>
      <pc:docMkLst>
        <pc:docMk/>
      </pc:docMkLst>
      <pc:sldChg chg="addSp delSp modSp mod">
        <pc:chgData name="Fabrizio" userId="caa3d4f3-74c0-4b80-a160-589a73b33a53" providerId="ADAL" clId="{59CF69AD-BE8A-4B24-892C-AEDCFEDDC1AE}" dt="2020-11-26T10:15:08.311" v="6165" actId="207"/>
        <pc:sldMkLst>
          <pc:docMk/>
          <pc:sldMk cId="2551796279" sldId="256"/>
        </pc:sldMkLst>
        <pc:spChg chg="mod ord">
          <ac:chgData name="Fabrizio" userId="caa3d4f3-74c0-4b80-a160-589a73b33a53" providerId="ADAL" clId="{59CF69AD-BE8A-4B24-892C-AEDCFEDDC1AE}" dt="2020-11-26T10:14:14.761" v="6132" actId="166"/>
          <ac:spMkLst>
            <pc:docMk/>
            <pc:sldMk cId="2551796279" sldId="256"/>
            <ac:spMk id="2" creationId="{00000000-0000-0000-0000-000000000000}"/>
          </ac:spMkLst>
        </pc:spChg>
        <pc:spChg chg="mod ord">
          <ac:chgData name="Fabrizio" userId="caa3d4f3-74c0-4b80-a160-589a73b33a53" providerId="ADAL" clId="{59CF69AD-BE8A-4B24-892C-AEDCFEDDC1AE}" dt="2020-11-26T10:15:08.311" v="6165" actId="207"/>
          <ac:spMkLst>
            <pc:docMk/>
            <pc:sldMk cId="2551796279" sldId="256"/>
            <ac:spMk id="11" creationId="{645C00EA-51BE-4FF4-9BBB-AA5DF0708568}"/>
          </ac:spMkLst>
        </pc:spChg>
        <pc:picChg chg="del">
          <ac:chgData name="Fabrizio" userId="caa3d4f3-74c0-4b80-a160-589a73b33a53" providerId="ADAL" clId="{59CF69AD-BE8A-4B24-892C-AEDCFEDDC1AE}" dt="2020-11-26T10:13:45.152" v="6126" actId="478"/>
          <ac:picMkLst>
            <pc:docMk/>
            <pc:sldMk cId="2551796279" sldId="256"/>
            <ac:picMk id="10" creationId="{03EE557F-276A-4D18-8035-F737F71A95F1}"/>
          </ac:picMkLst>
        </pc:picChg>
        <pc:picChg chg="add mod">
          <ac:chgData name="Fabrizio" userId="caa3d4f3-74c0-4b80-a160-589a73b33a53" providerId="ADAL" clId="{59CF69AD-BE8A-4B24-892C-AEDCFEDDC1AE}" dt="2020-11-26T10:13:58.201" v="6129" actId="1076"/>
          <ac:picMkLst>
            <pc:docMk/>
            <pc:sldMk cId="2551796279" sldId="256"/>
            <ac:picMk id="1026" creationId="{099F06D5-2DD8-4E2F-94D0-7940CA2FA9C5}"/>
          </ac:picMkLst>
        </pc:picChg>
      </pc:sldChg>
      <pc:sldChg chg="del">
        <pc:chgData name="Fabrizio" userId="caa3d4f3-74c0-4b80-a160-589a73b33a53" providerId="ADAL" clId="{59CF69AD-BE8A-4B24-892C-AEDCFEDDC1AE}" dt="2020-11-03T10:02:54.986" v="3439" actId="47"/>
        <pc:sldMkLst>
          <pc:docMk/>
          <pc:sldMk cId="1852097780" sldId="259"/>
        </pc:sldMkLst>
      </pc:sldChg>
      <pc:sldChg chg="del">
        <pc:chgData name="Fabrizio" userId="caa3d4f3-74c0-4b80-a160-589a73b33a53" providerId="ADAL" clId="{59CF69AD-BE8A-4B24-892C-AEDCFEDDC1AE}" dt="2020-10-29T15:03:56.646" v="1268" actId="47"/>
        <pc:sldMkLst>
          <pc:docMk/>
          <pc:sldMk cId="834032022" sldId="260"/>
        </pc:sldMkLst>
      </pc:sldChg>
      <pc:sldChg chg="del">
        <pc:chgData name="Fabrizio" userId="caa3d4f3-74c0-4b80-a160-589a73b33a53" providerId="ADAL" clId="{59CF69AD-BE8A-4B24-892C-AEDCFEDDC1AE}" dt="2020-11-03T10:02:56.837" v="3440" actId="47"/>
        <pc:sldMkLst>
          <pc:docMk/>
          <pc:sldMk cId="463147707" sldId="261"/>
        </pc:sldMkLst>
      </pc:sldChg>
      <pc:sldChg chg="del">
        <pc:chgData name="Fabrizio" userId="caa3d4f3-74c0-4b80-a160-589a73b33a53" providerId="ADAL" clId="{59CF69AD-BE8A-4B24-892C-AEDCFEDDC1AE}" dt="2020-10-29T15:01:39.884" v="1251" actId="47"/>
        <pc:sldMkLst>
          <pc:docMk/>
          <pc:sldMk cId="591378148" sldId="263"/>
        </pc:sldMkLst>
      </pc:sldChg>
      <pc:sldChg chg="del">
        <pc:chgData name="Fabrizio" userId="caa3d4f3-74c0-4b80-a160-589a73b33a53" providerId="ADAL" clId="{59CF69AD-BE8A-4B24-892C-AEDCFEDDC1AE}" dt="2020-10-29T15:03:58.478" v="1269" actId="47"/>
        <pc:sldMkLst>
          <pc:docMk/>
          <pc:sldMk cId="2610589453" sldId="264"/>
        </pc:sldMkLst>
      </pc:sldChg>
      <pc:sldChg chg="addSp delSp modSp mod ord delCm">
        <pc:chgData name="Fabrizio" userId="caa3d4f3-74c0-4b80-a160-589a73b33a53" providerId="ADAL" clId="{59CF69AD-BE8A-4B24-892C-AEDCFEDDC1AE}" dt="2020-11-06T14:45:58.413" v="5341" actId="14100"/>
        <pc:sldMkLst>
          <pc:docMk/>
          <pc:sldMk cId="1227839314" sldId="265"/>
        </pc:sldMkLst>
        <pc:spChg chg="mod">
          <ac:chgData name="Fabrizio" userId="caa3d4f3-74c0-4b80-a160-589a73b33a53" providerId="ADAL" clId="{59CF69AD-BE8A-4B24-892C-AEDCFEDDC1AE}" dt="2020-10-29T14:09:11.654" v="641" actId="6549"/>
          <ac:spMkLst>
            <pc:docMk/>
            <pc:sldMk cId="1227839314" sldId="265"/>
            <ac:spMk id="2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3" creationId="{2053EA72-BDDA-4D0A-8239-585F7F4B3FC7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4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3" creationId="{9E36BCA7-EC00-44D7-A10E-177EFADCAE30}"/>
          </ac:spMkLst>
        </pc:spChg>
        <pc:spChg chg="add 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4" creationId="{44EC2AE3-7B19-45FF-B942-BBB559ABBE56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5" creationId="{00000000-0000-0000-0000-000000000000}"/>
          </ac:spMkLst>
        </pc:spChg>
        <pc:spChg chg="add del mod">
          <ac:chgData name="Fabrizio" userId="caa3d4f3-74c0-4b80-a160-589a73b33a53" providerId="ADAL" clId="{59CF69AD-BE8A-4B24-892C-AEDCFEDDC1AE}" dt="2020-11-03T09:45:02.794" v="3143" actId="478"/>
          <ac:spMkLst>
            <pc:docMk/>
            <pc:sldMk cId="1227839314" sldId="265"/>
            <ac:spMk id="17" creationId="{6A4121D6-BD57-41A0-BE31-61F8E5FC9E6E}"/>
          </ac:spMkLst>
        </pc:spChg>
        <pc:spChg chg="add del">
          <ac:chgData name="Fabrizio" userId="caa3d4f3-74c0-4b80-a160-589a73b33a53" providerId="ADAL" clId="{59CF69AD-BE8A-4B24-892C-AEDCFEDDC1AE}" dt="2020-11-03T09:46:04.937" v="3155" actId="478"/>
          <ac:spMkLst>
            <pc:docMk/>
            <pc:sldMk cId="1227839314" sldId="265"/>
            <ac:spMk id="18" creationId="{2D578A44-FB92-4D04-AE1E-193769A49D34}"/>
          </ac:spMkLst>
        </pc:spChg>
        <pc:spChg chg="add del mod ord">
          <ac:chgData name="Fabrizio" userId="caa3d4f3-74c0-4b80-a160-589a73b33a53" providerId="ADAL" clId="{59CF69AD-BE8A-4B24-892C-AEDCFEDDC1AE}" dt="2020-11-03T09:46:18.890" v="3157" actId="478"/>
          <ac:spMkLst>
            <pc:docMk/>
            <pc:sldMk cId="1227839314" sldId="265"/>
            <ac:spMk id="19" creationId="{05B9AB51-D88E-4676-8516-695396F0FE2C}"/>
          </ac:spMkLst>
        </pc:spChg>
        <pc:spChg chg="add mod">
          <ac:chgData name="Fabrizio" userId="caa3d4f3-74c0-4b80-a160-589a73b33a53" providerId="ADAL" clId="{59CF69AD-BE8A-4B24-892C-AEDCFEDDC1AE}" dt="2020-11-06T14:45:58.413" v="5341" actId="14100"/>
          <ac:spMkLst>
            <pc:docMk/>
            <pc:sldMk cId="1227839314" sldId="265"/>
            <ac:spMk id="20" creationId="{76884F26-8E8C-4AD4-847A-C56AFAB06E47}"/>
          </ac:spMkLst>
        </pc:spChg>
        <pc:spChg chg="add 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21" creationId="{6BFC3948-0416-4357-8C69-C110FFC17C25}"/>
          </ac:spMkLst>
        </pc:spChg>
        <pc:spChg chg="add mod">
          <ac:chgData name="Fabrizio" userId="caa3d4f3-74c0-4b80-a160-589a73b33a53" providerId="ADAL" clId="{59CF69AD-BE8A-4B24-892C-AEDCFEDDC1AE}" dt="2020-11-06T14:45:44.731" v="5340" actId="14100"/>
          <ac:spMkLst>
            <pc:docMk/>
            <pc:sldMk cId="1227839314" sldId="265"/>
            <ac:spMk id="22" creationId="{477085A5-DB80-4CA0-87CA-AFFD31B3906D}"/>
          </ac:spMkLst>
        </pc:spChg>
        <pc:spChg chg="add 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23" creationId="{10DDC0AB-FEB9-4B7E-B930-D1BE5E4130FC}"/>
          </ac:spMkLst>
        </pc:spChg>
        <pc:spChg chg="add 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24" creationId="{ED7C0417-E5DB-4AC7-ADF5-ED97DECDB184}"/>
          </ac:spMkLst>
        </pc:spChg>
        <pc:spChg chg="add 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25" creationId="{1EBB5D29-5B1E-44BF-BB16-02A031E88018}"/>
          </ac:spMkLst>
        </pc:spChg>
        <pc:spChg chg="add 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26" creationId="{02D66995-D8B7-4F65-9F34-231301B7D68B}"/>
          </ac:spMkLst>
        </pc:spChg>
        <pc:spChg chg="add del mod">
          <ac:chgData name="Fabrizio" userId="caa3d4f3-74c0-4b80-a160-589a73b33a53" providerId="ADAL" clId="{59CF69AD-BE8A-4B24-892C-AEDCFEDDC1AE}" dt="2020-11-03T09:44:04.928" v="3125" actId="21"/>
          <ac:spMkLst>
            <pc:docMk/>
            <pc:sldMk cId="1227839314" sldId="265"/>
            <ac:spMk id="27" creationId="{E270C94F-84DC-470C-AF02-F6F65408E55A}"/>
          </ac:spMkLst>
        </pc:spChg>
        <pc:spChg chg="add del">
          <ac:chgData name="Fabrizio" userId="caa3d4f3-74c0-4b80-a160-589a73b33a53" providerId="ADAL" clId="{59CF69AD-BE8A-4B24-892C-AEDCFEDDC1AE}" dt="2020-11-03T09:45:03.736" v="3144" actId="478"/>
          <ac:spMkLst>
            <pc:docMk/>
            <pc:sldMk cId="1227839314" sldId="265"/>
            <ac:spMk id="28" creationId="{9791056C-9CEE-442D-84A4-FB523D52783B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43" creationId="{3793465E-5CE7-4386-9164-FFFDA30981B3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44" creationId="{7E6DD93C-056A-42FF-B3CD-308D3A88D17D}"/>
          </ac:spMkLst>
        </pc:spChg>
        <pc:spChg chg="add mod">
          <ac:chgData name="Fabrizio" userId="caa3d4f3-74c0-4b80-a160-589a73b33a53" providerId="ADAL" clId="{59CF69AD-BE8A-4B24-892C-AEDCFEDDC1AE}" dt="2020-11-03T11:17:02.437" v="4020" actId="14100"/>
          <ac:spMkLst>
            <pc:docMk/>
            <pc:sldMk cId="1227839314" sldId="265"/>
            <ac:spMk id="45" creationId="{51878ACC-7DD1-447A-921A-82BDF8923D72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49" creationId="{080FC8BA-C7E7-4F0A-877C-3C27DDEC29F4}"/>
          </ac:spMkLst>
        </pc:spChg>
        <pc:spChg chg="mod">
          <ac:chgData name="Fabrizio" userId="caa3d4f3-74c0-4b80-a160-589a73b33a53" providerId="ADAL" clId="{59CF69AD-BE8A-4B24-892C-AEDCFEDDC1AE}" dt="2020-11-03T10:44:30.224" v="3924"/>
          <ac:spMkLst>
            <pc:docMk/>
            <pc:sldMk cId="1227839314" sldId="265"/>
            <ac:spMk id="73" creationId="{48D8FE2C-D7B5-41D7-AECF-8455F44E38D5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19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26" creationId="{374E4DEA-624A-486C-A953-639D80F989AA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29" creationId="{9F2BC45D-9F32-44CF-A6F7-D708E7B00839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37" creationId="{EB75F94F-91B4-4DED-BEF5-77A2EE0A3C81}"/>
          </ac:spMkLst>
        </pc:spChg>
        <pc:spChg chg="del">
          <ac:chgData name="Fabrizio" userId="caa3d4f3-74c0-4b80-a160-589a73b33a53" providerId="ADAL" clId="{59CF69AD-BE8A-4B24-892C-AEDCFEDDC1AE}" dt="2020-10-29T13:56:59.469" v="247" actId="478"/>
          <ac:spMkLst>
            <pc:docMk/>
            <pc:sldMk cId="1227839314" sldId="265"/>
            <ac:spMk id="138" creationId="{65E6F326-5709-48D8-B8F5-F0B41CDEDA2A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39" creationId="{0F4E061E-DFDE-4AC8-9BDE-9AFCCFF6FA9C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42" creationId="{9825447B-DE0D-449C-ABBA-F26FEC9ED64C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44" creationId="{07EA006D-E4DC-4FF7-BFD1-F5A743898BCF}"/>
          </ac:spMkLst>
        </pc:spChg>
        <pc:spChg chg="del">
          <ac:chgData name="Fabrizio" userId="caa3d4f3-74c0-4b80-a160-589a73b33a53" providerId="ADAL" clId="{59CF69AD-BE8A-4B24-892C-AEDCFEDDC1AE}" dt="2020-10-29T13:56:55.903" v="246" actId="478"/>
          <ac:spMkLst>
            <pc:docMk/>
            <pc:sldMk cId="1227839314" sldId="265"/>
            <ac:spMk id="145" creationId="{67401456-86EF-4DE8-8672-34F259953932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146" creationId="{747FC3D6-B20E-4460-946A-C01F5CBD7D09}"/>
          </ac:spMkLst>
        </pc:spChg>
        <pc:spChg chg="del">
          <ac:chgData name="Fabrizio" userId="caa3d4f3-74c0-4b80-a160-589a73b33a53" providerId="ADAL" clId="{59CF69AD-BE8A-4B24-892C-AEDCFEDDC1AE}" dt="2020-10-29T13:55:07.216" v="194" actId="478"/>
          <ac:spMkLst>
            <pc:docMk/>
            <pc:sldMk cId="1227839314" sldId="265"/>
            <ac:spMk id="148" creationId="{FF33F8DE-3C83-40AD-956F-0EA6ECFE471E}"/>
          </ac:spMkLst>
        </pc:spChg>
        <pc:spChg chg="del">
          <ac:chgData name="Fabrizio" userId="caa3d4f3-74c0-4b80-a160-589a73b33a53" providerId="ADAL" clId="{59CF69AD-BE8A-4B24-892C-AEDCFEDDC1AE}" dt="2020-10-29T13:55:09.022" v="195" actId="478"/>
          <ac:spMkLst>
            <pc:docMk/>
            <pc:sldMk cId="1227839314" sldId="265"/>
            <ac:spMk id="149" creationId="{E484C1CA-95B1-4B1E-A4ED-2AB5E9FC9224}"/>
          </ac:spMkLst>
        </pc:spChg>
        <pc:spChg chg="del mod">
          <ac:chgData name="Fabrizio" userId="caa3d4f3-74c0-4b80-a160-589a73b33a53" providerId="ADAL" clId="{59CF69AD-BE8A-4B24-892C-AEDCFEDDC1AE}" dt="2020-10-29T13:55:05.822" v="193" actId="478"/>
          <ac:spMkLst>
            <pc:docMk/>
            <pc:sldMk cId="1227839314" sldId="265"/>
            <ac:spMk id="150" creationId="{F8726F2B-DB56-42DD-AA37-456F55B4456E}"/>
          </ac:spMkLst>
        </pc:spChg>
        <pc:spChg chg="mod">
          <ac:chgData name="Fabrizio" userId="caa3d4f3-74c0-4b80-a160-589a73b33a53" providerId="ADAL" clId="{59CF69AD-BE8A-4B24-892C-AEDCFEDDC1AE}" dt="2020-11-03T10:44:27.898" v="3923" actId="1036"/>
          <ac:spMkLst>
            <pc:docMk/>
            <pc:sldMk cId="1227839314" sldId="265"/>
            <ac:spMk id="360" creationId="{E7BA33E5-633E-45DA-A8B3-081374B3F1AF}"/>
          </ac:spMkLst>
        </pc:spChg>
        <pc:grpChg chg="add mod">
          <ac:chgData name="Fabrizio" userId="caa3d4f3-74c0-4b80-a160-589a73b33a53" providerId="ADAL" clId="{59CF69AD-BE8A-4B24-892C-AEDCFEDDC1AE}" dt="2020-11-03T10:44:27.898" v="3923" actId="1036"/>
          <ac:grpSpMkLst>
            <pc:docMk/>
            <pc:sldMk cId="1227839314" sldId="265"/>
            <ac:grpSpMk id="42" creationId="{22C814E5-E2DF-4CE2-8D79-2C6E0D7B69B6}"/>
          </ac:grpSpMkLst>
        </pc:grpChg>
        <pc:grpChg chg="add mod">
          <ac:chgData name="Fabrizio" userId="caa3d4f3-74c0-4b80-a160-589a73b33a53" providerId="ADAL" clId="{59CF69AD-BE8A-4B24-892C-AEDCFEDDC1AE}" dt="2020-11-03T10:44:30.224" v="3924"/>
          <ac:grpSpMkLst>
            <pc:docMk/>
            <pc:sldMk cId="1227839314" sldId="265"/>
            <ac:grpSpMk id="72" creationId="{A4FC3D20-6F0B-4CFD-AB40-A887A1F15AAF}"/>
          </ac:grpSpMkLst>
        </pc:grpChg>
        <pc:grpChg chg="mod">
          <ac:chgData name="Fabrizio" userId="caa3d4f3-74c0-4b80-a160-589a73b33a53" providerId="ADAL" clId="{59CF69AD-BE8A-4B24-892C-AEDCFEDDC1AE}" dt="2020-11-03T10:44:27.898" v="3923" actId="1036"/>
          <ac:grpSpMkLst>
            <pc:docMk/>
            <pc:sldMk cId="1227839314" sldId="265"/>
            <ac:grpSpMk id="127" creationId="{A9495FEF-453B-45CD-A017-0CA6314E61E1}"/>
          </ac:grpSpMkLst>
        </pc:grpChg>
        <pc:grpChg chg="del">
          <ac:chgData name="Fabrizio" userId="caa3d4f3-74c0-4b80-a160-589a73b33a53" providerId="ADAL" clId="{59CF69AD-BE8A-4B24-892C-AEDCFEDDC1AE}" dt="2020-10-29T13:57:24.389" v="254" actId="478"/>
          <ac:grpSpMkLst>
            <pc:docMk/>
            <pc:sldMk cId="1227839314" sldId="265"/>
            <ac:grpSpMk id="131" creationId="{AE9B9A27-B740-43B5-9CAF-89105B25648F}"/>
          </ac:grpSpMkLst>
        </pc:grpChg>
        <pc:grpChg chg="mod">
          <ac:chgData name="Fabrizio" userId="caa3d4f3-74c0-4b80-a160-589a73b33a53" providerId="ADAL" clId="{59CF69AD-BE8A-4B24-892C-AEDCFEDDC1AE}" dt="2020-11-03T10:44:27.898" v="3923" actId="1036"/>
          <ac:grpSpMkLst>
            <pc:docMk/>
            <pc:sldMk cId="1227839314" sldId="265"/>
            <ac:grpSpMk id="140" creationId="{8E450928-3CA7-41F9-9348-FA3946C76068}"/>
          </ac:grpSpMkLst>
        </pc:grpChg>
        <pc:grpChg chg="mod">
          <ac:chgData name="Fabrizio" userId="caa3d4f3-74c0-4b80-a160-589a73b33a53" providerId="ADAL" clId="{59CF69AD-BE8A-4B24-892C-AEDCFEDDC1AE}" dt="2020-11-03T10:44:27.898" v="3923" actId="1036"/>
          <ac:grpSpMkLst>
            <pc:docMk/>
            <pc:sldMk cId="1227839314" sldId="265"/>
            <ac:grpSpMk id="141" creationId="{5D29F373-0930-43D2-8C9C-7F72318C6CE3}"/>
          </ac:grpSpMkLst>
        </pc:grpChg>
        <pc:graphicFrameChg chg="mod modGraphic">
          <ac:chgData name="Fabrizio" userId="caa3d4f3-74c0-4b80-a160-589a73b33a53" providerId="ADAL" clId="{59CF69AD-BE8A-4B24-892C-AEDCFEDDC1AE}" dt="2020-11-03T11:17:50.437" v="4030" actId="1037"/>
          <ac:graphicFrameMkLst>
            <pc:docMk/>
            <pc:sldMk cId="1227839314" sldId="265"/>
            <ac:graphicFrameMk id="5" creationId="{102936CC-5A16-4CA1-96BE-AD6CAAD769BF}"/>
          </ac:graphicFrameMkLst>
        </pc:graphicFrameChg>
        <pc:picChg chg="add del mod">
          <ac:chgData name="Fabrizio" userId="caa3d4f3-74c0-4b80-a160-589a73b33a53" providerId="ADAL" clId="{59CF69AD-BE8A-4B24-892C-AEDCFEDDC1AE}" dt="2020-10-29T13:41:31.958" v="41" actId="478"/>
          <ac:picMkLst>
            <pc:docMk/>
            <pc:sldMk cId="1227839314" sldId="265"/>
            <ac:picMk id="7" creationId="{DEAF3D40-B866-4551-ADD4-5972D310E270}"/>
          </ac:picMkLst>
        </pc:picChg>
        <pc:picChg chg="add del mod">
          <ac:chgData name="Fabrizio" userId="caa3d4f3-74c0-4b80-a160-589a73b33a53" providerId="ADAL" clId="{59CF69AD-BE8A-4B24-892C-AEDCFEDDC1AE}" dt="2020-10-29T13:45:45.551" v="44" actId="478"/>
          <ac:picMkLst>
            <pc:docMk/>
            <pc:sldMk cId="1227839314" sldId="265"/>
            <ac:picMk id="9" creationId="{DCFF8E87-A9CC-4246-8C9D-1BC97B976E72}"/>
          </ac:picMkLst>
        </pc:picChg>
        <pc:picChg chg="add mod">
          <ac:chgData name="Fabrizio" userId="caa3d4f3-74c0-4b80-a160-589a73b33a53" providerId="ADAL" clId="{59CF69AD-BE8A-4B24-892C-AEDCFEDDC1AE}" dt="2020-11-03T10:44:27.898" v="3923" actId="1036"/>
          <ac:picMkLst>
            <pc:docMk/>
            <pc:sldMk cId="1227839314" sldId="265"/>
            <ac:picMk id="11" creationId="{B1C482D0-40E1-4CC9-A40E-A91E2AFBBE76}"/>
          </ac:picMkLst>
        </pc:picChg>
        <pc:picChg chg="del">
          <ac:chgData name="Fabrizio" userId="caa3d4f3-74c0-4b80-a160-589a73b33a53" providerId="ADAL" clId="{59CF69AD-BE8A-4B24-892C-AEDCFEDDC1AE}" dt="2020-10-29T13:41:06.955" v="39" actId="478"/>
          <ac:picMkLst>
            <pc:docMk/>
            <pc:sldMk cId="1227839314" sldId="265"/>
            <ac:picMk id="16" creationId="{00000000-0000-0000-0000-000000000000}"/>
          </ac:picMkLst>
        </pc:picChg>
        <pc:picChg chg="mod">
          <ac:chgData name="Fabrizio" userId="caa3d4f3-74c0-4b80-a160-589a73b33a53" providerId="ADAL" clId="{59CF69AD-BE8A-4B24-892C-AEDCFEDDC1AE}" dt="2020-11-03T10:44:27.898" v="3923" actId="1036"/>
          <ac:picMkLst>
            <pc:docMk/>
            <pc:sldMk cId="1227839314" sldId="265"/>
            <ac:picMk id="48" creationId="{DDDD4A54-54FB-423E-85DE-1BD3F7C24C24}"/>
          </ac:picMkLst>
        </pc:picChg>
        <pc:picChg chg="mod">
          <ac:chgData name="Fabrizio" userId="caa3d4f3-74c0-4b80-a160-589a73b33a53" providerId="ADAL" clId="{59CF69AD-BE8A-4B24-892C-AEDCFEDDC1AE}" dt="2020-11-03T10:44:30.224" v="3924"/>
          <ac:picMkLst>
            <pc:docMk/>
            <pc:sldMk cId="1227839314" sldId="265"/>
            <ac:picMk id="74" creationId="{69CA77B8-6D54-446F-B02E-20CE89D0A88B}"/>
          </ac:picMkLst>
        </pc:picChg>
        <pc:picChg chg="del">
          <ac:chgData name="Fabrizio" userId="caa3d4f3-74c0-4b80-a160-589a73b33a53" providerId="ADAL" clId="{59CF69AD-BE8A-4B24-892C-AEDCFEDDC1AE}" dt="2020-10-29T13:54:59.085" v="191" actId="478"/>
          <ac:picMkLst>
            <pc:docMk/>
            <pc:sldMk cId="1227839314" sldId="265"/>
            <ac:picMk id="130" creationId="{DBDA051D-0128-4000-9257-A38A080851DF}"/>
          </ac:picMkLst>
        </pc:picChg>
        <pc:picChg chg="mod">
          <ac:chgData name="Fabrizio" userId="caa3d4f3-74c0-4b80-a160-589a73b33a53" providerId="ADAL" clId="{59CF69AD-BE8A-4B24-892C-AEDCFEDDC1AE}" dt="2020-11-03T10:44:27.898" v="3923" actId="1036"/>
          <ac:picMkLst>
            <pc:docMk/>
            <pc:sldMk cId="1227839314" sldId="265"/>
            <ac:picMk id="147" creationId="{3A804E9B-BA2C-4008-94A2-FCFF4842EB6B}"/>
          </ac:picMkLst>
        </pc:picChg>
        <pc:cxnChg chg="mod">
          <ac:chgData name="Fabrizio" userId="caa3d4f3-74c0-4b80-a160-589a73b33a53" providerId="ADAL" clId="{59CF69AD-BE8A-4B24-892C-AEDCFEDDC1AE}" dt="2020-11-03T10:44:27.898" v="3923" actId="1036"/>
          <ac:cxnSpMkLst>
            <pc:docMk/>
            <pc:sldMk cId="1227839314" sldId="265"/>
            <ac:cxnSpMk id="12" creationId="{00000000-0000-0000-0000-000000000000}"/>
          </ac:cxnSpMkLst>
        </pc:cxnChg>
        <pc:cxnChg chg="del">
          <ac:chgData name="Fabrizio" userId="caa3d4f3-74c0-4b80-a160-589a73b33a53" providerId="ADAL" clId="{59CF69AD-BE8A-4B24-892C-AEDCFEDDC1AE}" dt="2020-10-29T13:56:06.657" v="234" actId="478"/>
          <ac:cxnSpMkLst>
            <pc:docMk/>
            <pc:sldMk cId="1227839314" sldId="265"/>
            <ac:cxnSpMk id="151" creationId="{E047A62A-3F8B-4410-8CF4-0E9D3EAC30C9}"/>
          </ac:cxnSpMkLst>
        </pc:cxnChg>
      </pc:sldChg>
      <pc:sldChg chg="del ord">
        <pc:chgData name="Fabrizio" userId="caa3d4f3-74c0-4b80-a160-589a73b33a53" providerId="ADAL" clId="{59CF69AD-BE8A-4B24-892C-AEDCFEDDC1AE}" dt="2020-11-03T10:02:21.917" v="3435" actId="47"/>
        <pc:sldMkLst>
          <pc:docMk/>
          <pc:sldMk cId="2723806592" sldId="266"/>
        </pc:sldMkLst>
      </pc:sldChg>
      <pc:sldChg chg="del">
        <pc:chgData name="Fabrizio" userId="caa3d4f3-74c0-4b80-a160-589a73b33a53" providerId="ADAL" clId="{59CF69AD-BE8A-4B24-892C-AEDCFEDDC1AE}" dt="2020-11-03T10:02:52.692" v="3438" actId="47"/>
        <pc:sldMkLst>
          <pc:docMk/>
          <pc:sldMk cId="879019167" sldId="268"/>
        </pc:sldMkLst>
      </pc:sldChg>
      <pc:sldChg chg="modSp mod">
        <pc:chgData name="Fabrizio" userId="caa3d4f3-74c0-4b80-a160-589a73b33a53" providerId="ADAL" clId="{59CF69AD-BE8A-4B24-892C-AEDCFEDDC1AE}" dt="2020-11-06T13:45:24.059" v="5335" actId="1076"/>
        <pc:sldMkLst>
          <pc:docMk/>
          <pc:sldMk cId="999636311" sldId="271"/>
        </pc:sldMkLst>
        <pc:spChg chg="mod">
          <ac:chgData name="Fabrizio" userId="caa3d4f3-74c0-4b80-a160-589a73b33a53" providerId="ADAL" clId="{59CF69AD-BE8A-4B24-892C-AEDCFEDDC1AE}" dt="2020-11-06T13:45:24.059" v="5335" actId="1076"/>
          <ac:spMkLst>
            <pc:docMk/>
            <pc:sldMk cId="999636311" sldId="271"/>
            <ac:spMk id="4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6T13:45:23.214" v="5334" actId="1076"/>
          <ac:spMkLst>
            <pc:docMk/>
            <pc:sldMk cId="999636311" sldId="271"/>
            <ac:spMk id="6" creationId="{F0452AC6-D51B-4B8E-AAF0-96709D022D4F}"/>
          </ac:spMkLst>
        </pc:spChg>
        <pc:spChg chg="mod">
          <ac:chgData name="Fabrizio" userId="caa3d4f3-74c0-4b80-a160-589a73b33a53" providerId="ADAL" clId="{59CF69AD-BE8A-4B24-892C-AEDCFEDDC1AE}" dt="2020-10-29T13:35:52.927" v="19" actId="20577"/>
          <ac:spMkLst>
            <pc:docMk/>
            <pc:sldMk cId="999636311" sldId="271"/>
            <ac:spMk id="9" creationId="{392A80D1-3CC7-405A-AA1E-32166CA26828}"/>
          </ac:spMkLst>
        </pc:spChg>
      </pc:sldChg>
      <pc:sldChg chg="del">
        <pc:chgData name="Fabrizio" userId="caa3d4f3-74c0-4b80-a160-589a73b33a53" providerId="ADAL" clId="{59CF69AD-BE8A-4B24-892C-AEDCFEDDC1AE}" dt="2020-11-26T10:15:52.890" v="6166" actId="47"/>
        <pc:sldMkLst>
          <pc:docMk/>
          <pc:sldMk cId="3357563649" sldId="274"/>
        </pc:sldMkLst>
      </pc:sldChg>
      <pc:sldChg chg="del">
        <pc:chgData name="Fabrizio" userId="caa3d4f3-74c0-4b80-a160-589a73b33a53" providerId="ADAL" clId="{59CF69AD-BE8A-4B24-892C-AEDCFEDDC1AE}" dt="2020-11-03T15:48:06.366" v="5054" actId="47"/>
        <pc:sldMkLst>
          <pc:docMk/>
          <pc:sldMk cId="2285059556" sldId="275"/>
        </pc:sldMkLst>
      </pc:sldChg>
      <pc:sldChg chg="del">
        <pc:chgData name="Fabrizio" userId="caa3d4f3-74c0-4b80-a160-589a73b33a53" providerId="ADAL" clId="{59CF69AD-BE8A-4B24-892C-AEDCFEDDC1AE}" dt="2020-11-03T15:48:13.783" v="5055" actId="47"/>
        <pc:sldMkLst>
          <pc:docMk/>
          <pc:sldMk cId="2850085503" sldId="276"/>
        </pc:sldMkLst>
      </pc:sldChg>
      <pc:sldChg chg="del">
        <pc:chgData name="Fabrizio" userId="caa3d4f3-74c0-4b80-a160-589a73b33a53" providerId="ADAL" clId="{59CF69AD-BE8A-4B24-892C-AEDCFEDDC1AE}" dt="2020-11-26T10:15:59.487" v="6167" actId="47"/>
        <pc:sldMkLst>
          <pc:docMk/>
          <pc:sldMk cId="1987858931" sldId="277"/>
        </pc:sldMkLst>
      </pc:sldChg>
      <pc:sldChg chg="addSp delSp modSp mod">
        <pc:chgData name="Fabrizio" userId="caa3d4f3-74c0-4b80-a160-589a73b33a53" providerId="ADAL" clId="{59CF69AD-BE8A-4B24-892C-AEDCFEDDC1AE}" dt="2020-11-09T08:53:44.259" v="5377" actId="1076"/>
        <pc:sldMkLst>
          <pc:docMk/>
          <pc:sldMk cId="3713396601" sldId="278"/>
        </pc:sldMkLst>
        <pc:spChg chg="mod">
          <ac:chgData name="Fabrizio" userId="caa3d4f3-74c0-4b80-a160-589a73b33a53" providerId="ADAL" clId="{59CF69AD-BE8A-4B24-892C-AEDCFEDDC1AE}" dt="2020-11-09T08:43:10.824" v="5342" actId="1076"/>
          <ac:spMkLst>
            <pc:docMk/>
            <pc:sldMk cId="3713396601" sldId="278"/>
            <ac:spMk id="6" creationId="{78EB2FF4-1263-4518-B446-691982E3A990}"/>
          </ac:spMkLst>
        </pc:spChg>
        <pc:spChg chg="mod">
          <ac:chgData name="Fabrizio" userId="caa3d4f3-74c0-4b80-a160-589a73b33a53" providerId="ADAL" clId="{59CF69AD-BE8A-4B24-892C-AEDCFEDDC1AE}" dt="2020-11-09T08:53:44.259" v="5377" actId="1076"/>
          <ac:spMkLst>
            <pc:docMk/>
            <pc:sldMk cId="3713396601" sldId="278"/>
            <ac:spMk id="11" creationId="{6A704149-9375-4C82-A935-7A413216FE4E}"/>
          </ac:spMkLst>
        </pc:spChg>
        <pc:spChg chg="del">
          <ac:chgData name="Fabrizio" userId="caa3d4f3-74c0-4b80-a160-589a73b33a53" providerId="ADAL" clId="{59CF69AD-BE8A-4B24-892C-AEDCFEDDC1AE}" dt="2020-11-05T13:39:03.476" v="5104" actId="478"/>
          <ac:spMkLst>
            <pc:docMk/>
            <pc:sldMk cId="3713396601" sldId="278"/>
            <ac:spMk id="12" creationId="{2E47AA4D-69E8-4FBC-B3AE-6A8C451B6092}"/>
          </ac:spMkLst>
        </pc:spChg>
        <pc:spChg chg="del">
          <ac:chgData name="Fabrizio" userId="caa3d4f3-74c0-4b80-a160-589a73b33a53" providerId="ADAL" clId="{59CF69AD-BE8A-4B24-892C-AEDCFEDDC1AE}" dt="2020-11-05T13:39:02.284" v="5103" actId="478"/>
          <ac:spMkLst>
            <pc:docMk/>
            <pc:sldMk cId="3713396601" sldId="278"/>
            <ac:spMk id="14" creationId="{FAC8427E-661B-4BC3-8BC6-7748291052E1}"/>
          </ac:spMkLst>
        </pc:spChg>
        <pc:spChg chg="del">
          <ac:chgData name="Fabrizio" userId="caa3d4f3-74c0-4b80-a160-589a73b33a53" providerId="ADAL" clId="{59CF69AD-BE8A-4B24-892C-AEDCFEDDC1AE}" dt="2020-11-05T13:45:53.812" v="5232" actId="478"/>
          <ac:spMkLst>
            <pc:docMk/>
            <pc:sldMk cId="3713396601" sldId="278"/>
            <ac:spMk id="16" creationId="{757E8F03-C957-4557-9A7F-958B36922CE7}"/>
          </ac:spMkLst>
        </pc:spChg>
        <pc:spChg chg="mod">
          <ac:chgData name="Fabrizio" userId="caa3d4f3-74c0-4b80-a160-589a73b33a53" providerId="ADAL" clId="{59CF69AD-BE8A-4B24-892C-AEDCFEDDC1AE}" dt="2020-11-09T08:43:10.824" v="5342" actId="1076"/>
          <ac:spMkLst>
            <pc:docMk/>
            <pc:sldMk cId="3713396601" sldId="278"/>
            <ac:spMk id="32" creationId="{9595ED9D-1C55-4EAF-94FF-F3AE07304F37}"/>
          </ac:spMkLst>
        </pc:spChg>
        <pc:spChg chg="add mod">
          <ac:chgData name="Fabrizio" userId="caa3d4f3-74c0-4b80-a160-589a73b33a53" providerId="ADAL" clId="{59CF69AD-BE8A-4B24-892C-AEDCFEDDC1AE}" dt="2020-11-09T08:43:55.420" v="5350" actId="1076"/>
          <ac:spMkLst>
            <pc:docMk/>
            <pc:sldMk cId="3713396601" sldId="278"/>
            <ac:spMk id="36" creationId="{8FCD4DFB-1A84-4868-9E19-D819DF1D85BB}"/>
          </ac:spMkLst>
        </pc:spChg>
        <pc:spChg chg="del">
          <ac:chgData name="Fabrizio" userId="caa3d4f3-74c0-4b80-a160-589a73b33a53" providerId="ADAL" clId="{59CF69AD-BE8A-4B24-892C-AEDCFEDDC1AE}" dt="2020-11-05T13:42:53.669" v="5168" actId="478"/>
          <ac:spMkLst>
            <pc:docMk/>
            <pc:sldMk cId="3713396601" sldId="278"/>
            <ac:spMk id="38" creationId="{F451C5B8-017C-44B7-A414-F7B3DAFAD156}"/>
          </ac:spMkLst>
        </pc:spChg>
        <pc:spChg chg="del mod">
          <ac:chgData name="Fabrizio" userId="caa3d4f3-74c0-4b80-a160-589a73b33a53" providerId="ADAL" clId="{59CF69AD-BE8A-4B24-892C-AEDCFEDDC1AE}" dt="2020-11-05T13:45:59.925" v="5234" actId="478"/>
          <ac:spMkLst>
            <pc:docMk/>
            <pc:sldMk cId="3713396601" sldId="278"/>
            <ac:spMk id="44" creationId="{C33A4D27-9CBB-4C41-A83E-9CE1569F4B9B}"/>
          </ac:spMkLst>
        </pc:spChg>
        <pc:spChg chg="mod">
          <ac:chgData name="Fabrizio" userId="caa3d4f3-74c0-4b80-a160-589a73b33a53" providerId="ADAL" clId="{59CF69AD-BE8A-4B24-892C-AEDCFEDDC1AE}" dt="2020-11-09T08:43:55.420" v="5350" actId="1076"/>
          <ac:spMkLst>
            <pc:docMk/>
            <pc:sldMk cId="3713396601" sldId="278"/>
            <ac:spMk id="45" creationId="{DF7DEBB6-05C2-4279-A1A2-950B3AFDC4F6}"/>
          </ac:spMkLst>
        </pc:spChg>
        <pc:spChg chg="mod">
          <ac:chgData name="Fabrizio" userId="caa3d4f3-74c0-4b80-a160-589a73b33a53" providerId="ADAL" clId="{59CF69AD-BE8A-4B24-892C-AEDCFEDDC1AE}" dt="2020-11-09T08:43:55.420" v="5350" actId="1076"/>
          <ac:spMkLst>
            <pc:docMk/>
            <pc:sldMk cId="3713396601" sldId="278"/>
            <ac:spMk id="48" creationId="{3BD51BE1-8A03-4F52-A65C-2183E1E49892}"/>
          </ac:spMkLst>
        </pc:spChg>
        <pc:spChg chg="del">
          <ac:chgData name="Fabrizio" userId="caa3d4f3-74c0-4b80-a160-589a73b33a53" providerId="ADAL" clId="{59CF69AD-BE8A-4B24-892C-AEDCFEDDC1AE}" dt="2020-11-05T13:45:59.925" v="5234" actId="478"/>
          <ac:spMkLst>
            <pc:docMk/>
            <pc:sldMk cId="3713396601" sldId="278"/>
            <ac:spMk id="49" creationId="{54AFBAC3-FD1F-4B97-A64B-6A3731BDD67C}"/>
          </ac:spMkLst>
        </pc:spChg>
        <pc:spChg chg="mod">
          <ac:chgData name="Fabrizio" userId="caa3d4f3-74c0-4b80-a160-589a73b33a53" providerId="ADAL" clId="{59CF69AD-BE8A-4B24-892C-AEDCFEDDC1AE}" dt="2020-11-09T08:43:39.623" v="5347" actId="1076"/>
          <ac:spMkLst>
            <pc:docMk/>
            <pc:sldMk cId="3713396601" sldId="278"/>
            <ac:spMk id="54" creationId="{538F3DAB-9CA3-4D85-81DD-ECE99247DA44}"/>
          </ac:spMkLst>
        </pc:spChg>
        <pc:spChg chg="del">
          <ac:chgData name="Fabrizio" userId="caa3d4f3-74c0-4b80-a160-589a73b33a53" providerId="ADAL" clId="{59CF69AD-BE8A-4B24-892C-AEDCFEDDC1AE}" dt="2020-11-05T13:45:42.949" v="5229" actId="478"/>
          <ac:spMkLst>
            <pc:docMk/>
            <pc:sldMk cId="3713396601" sldId="278"/>
            <ac:spMk id="56" creationId="{C6C1B87C-3F42-45DE-8AA0-99BA362CF680}"/>
          </ac:spMkLst>
        </pc:spChg>
        <pc:spChg chg="del">
          <ac:chgData name="Fabrizio" userId="caa3d4f3-74c0-4b80-a160-589a73b33a53" providerId="ADAL" clId="{59CF69AD-BE8A-4B24-892C-AEDCFEDDC1AE}" dt="2020-11-05T13:46:13.643" v="5239" actId="478"/>
          <ac:spMkLst>
            <pc:docMk/>
            <pc:sldMk cId="3713396601" sldId="278"/>
            <ac:spMk id="57" creationId="{2D37027B-0F87-494E-A944-58F1F219CDAA}"/>
          </ac:spMkLst>
        </pc:spChg>
        <pc:picChg chg="add mod">
          <ac:chgData name="Fabrizio" userId="caa3d4f3-74c0-4b80-a160-589a73b33a53" providerId="ADAL" clId="{59CF69AD-BE8A-4B24-892C-AEDCFEDDC1AE}" dt="2020-11-09T08:43:10.824" v="5342" actId="1076"/>
          <ac:picMkLst>
            <pc:docMk/>
            <pc:sldMk cId="3713396601" sldId="278"/>
            <ac:picMk id="3" creationId="{B9610307-7743-406C-A162-25151C8170BB}"/>
          </ac:picMkLst>
        </pc:picChg>
        <pc:picChg chg="mod">
          <ac:chgData name="Fabrizio" userId="caa3d4f3-74c0-4b80-a160-589a73b33a53" providerId="ADAL" clId="{59CF69AD-BE8A-4B24-892C-AEDCFEDDC1AE}" dt="2020-11-09T08:43:10.824" v="5342" actId="1076"/>
          <ac:picMkLst>
            <pc:docMk/>
            <pc:sldMk cId="3713396601" sldId="278"/>
            <ac:picMk id="5" creationId="{61367071-C9DC-4034-906E-6B5A53C45E36}"/>
          </ac:picMkLst>
        </pc:picChg>
        <pc:picChg chg="del">
          <ac:chgData name="Fabrizio" userId="caa3d4f3-74c0-4b80-a160-589a73b33a53" providerId="ADAL" clId="{59CF69AD-BE8A-4B24-892C-AEDCFEDDC1AE}" dt="2020-11-05T13:38:04.278" v="5094" actId="478"/>
          <ac:picMkLst>
            <pc:docMk/>
            <pc:sldMk cId="3713396601" sldId="278"/>
            <ac:picMk id="7" creationId="{C064EE70-C39B-49DC-8E6B-B1CAAF1E613A}"/>
          </ac:picMkLst>
        </pc:picChg>
        <pc:picChg chg="mod">
          <ac:chgData name="Fabrizio" userId="caa3d4f3-74c0-4b80-a160-589a73b33a53" providerId="ADAL" clId="{59CF69AD-BE8A-4B24-892C-AEDCFEDDC1AE}" dt="2020-11-09T08:43:10.824" v="5342" actId="1076"/>
          <ac:picMkLst>
            <pc:docMk/>
            <pc:sldMk cId="3713396601" sldId="278"/>
            <ac:picMk id="8" creationId="{F12A2ED1-A534-420E-A0C1-3A3595F8339A}"/>
          </ac:picMkLst>
        </pc:picChg>
        <pc:picChg chg="del">
          <ac:chgData name="Fabrizio" userId="caa3d4f3-74c0-4b80-a160-589a73b33a53" providerId="ADAL" clId="{59CF69AD-BE8A-4B24-892C-AEDCFEDDC1AE}" dt="2020-11-05T13:38:33.522" v="5099" actId="478"/>
          <ac:picMkLst>
            <pc:docMk/>
            <pc:sldMk cId="3713396601" sldId="278"/>
            <ac:picMk id="9" creationId="{9104276E-1066-4F76-A2FD-50FB4BCD9E40}"/>
          </ac:picMkLst>
        </pc:picChg>
        <pc:picChg chg="del">
          <ac:chgData name="Fabrizio" userId="caa3d4f3-74c0-4b80-a160-589a73b33a53" providerId="ADAL" clId="{59CF69AD-BE8A-4B24-892C-AEDCFEDDC1AE}" dt="2020-11-05T13:45:50.747" v="5231" actId="478"/>
          <ac:picMkLst>
            <pc:docMk/>
            <pc:sldMk cId="3713396601" sldId="278"/>
            <ac:picMk id="15" creationId="{564B01BC-1A30-4C6D-9549-FAE648A51638}"/>
          </ac:picMkLst>
        </pc:picChg>
        <pc:picChg chg="del">
          <ac:chgData name="Fabrizio" userId="caa3d4f3-74c0-4b80-a160-589a73b33a53" providerId="ADAL" clId="{59CF69AD-BE8A-4B24-892C-AEDCFEDDC1AE}" dt="2020-11-05T13:42:52.276" v="5167" actId="478"/>
          <ac:picMkLst>
            <pc:docMk/>
            <pc:sldMk cId="3713396601" sldId="278"/>
            <ac:picMk id="17" creationId="{C3AADDE9-8E0C-43AC-AA56-9AF0F99E998D}"/>
          </ac:picMkLst>
        </pc:picChg>
        <pc:picChg chg="del">
          <ac:chgData name="Fabrizio" userId="caa3d4f3-74c0-4b80-a160-589a73b33a53" providerId="ADAL" clId="{59CF69AD-BE8A-4B24-892C-AEDCFEDDC1AE}" dt="2020-11-05T13:39:38.516" v="5105" actId="478"/>
          <ac:picMkLst>
            <pc:docMk/>
            <pc:sldMk cId="3713396601" sldId="278"/>
            <ac:picMk id="18" creationId="{0B9D4FDD-2EDC-44CA-AFAD-5141A6EBFC5A}"/>
          </ac:picMkLst>
        </pc:picChg>
        <pc:picChg chg="del">
          <ac:chgData name="Fabrizio" userId="caa3d4f3-74c0-4b80-a160-589a73b33a53" providerId="ADAL" clId="{59CF69AD-BE8A-4B24-892C-AEDCFEDDC1AE}" dt="2020-11-05T13:41:41.948" v="5146" actId="478"/>
          <ac:picMkLst>
            <pc:docMk/>
            <pc:sldMk cId="3713396601" sldId="278"/>
            <ac:picMk id="19" creationId="{A2E390A5-FE54-4BA1-8B7B-FFAD733AF58E}"/>
          </ac:picMkLst>
        </pc:picChg>
        <pc:picChg chg="del">
          <ac:chgData name="Fabrizio" userId="caa3d4f3-74c0-4b80-a160-589a73b33a53" providerId="ADAL" clId="{59CF69AD-BE8A-4B24-892C-AEDCFEDDC1AE}" dt="2020-11-05T13:42:18.396" v="5165" actId="478"/>
          <ac:picMkLst>
            <pc:docMk/>
            <pc:sldMk cId="3713396601" sldId="278"/>
            <ac:picMk id="20" creationId="{BA43296B-6CC0-412B-A40E-CBB35F3B2B8B}"/>
          </ac:picMkLst>
        </pc:picChg>
        <pc:picChg chg="mod">
          <ac:chgData name="Fabrizio" userId="caa3d4f3-74c0-4b80-a160-589a73b33a53" providerId="ADAL" clId="{59CF69AD-BE8A-4B24-892C-AEDCFEDDC1AE}" dt="2020-11-09T08:43:35.890" v="5346" actId="1076"/>
          <ac:picMkLst>
            <pc:docMk/>
            <pc:sldMk cId="3713396601" sldId="278"/>
            <ac:picMk id="21" creationId="{2777EECB-FAB3-4DA6-8D37-CFBBD28B0A8D}"/>
          </ac:picMkLst>
        </pc:picChg>
        <pc:picChg chg="add mod">
          <ac:chgData name="Fabrizio" userId="caa3d4f3-74c0-4b80-a160-589a73b33a53" providerId="ADAL" clId="{59CF69AD-BE8A-4B24-892C-AEDCFEDDC1AE}" dt="2020-11-09T08:43:55.420" v="5350" actId="1076"/>
          <ac:picMkLst>
            <pc:docMk/>
            <pc:sldMk cId="3713396601" sldId="278"/>
            <ac:picMk id="22" creationId="{0EAA225B-757A-4E3F-8FD6-9C3E26F08762}"/>
          </ac:picMkLst>
        </pc:picChg>
        <pc:picChg chg="del">
          <ac:chgData name="Fabrizio" userId="caa3d4f3-74c0-4b80-a160-589a73b33a53" providerId="ADAL" clId="{59CF69AD-BE8A-4B24-892C-AEDCFEDDC1AE}" dt="2020-11-05T13:45:59.925" v="5234" actId="478"/>
          <ac:picMkLst>
            <pc:docMk/>
            <pc:sldMk cId="3713396601" sldId="278"/>
            <ac:picMk id="25" creationId="{098569CE-5331-416B-A33A-D29F0BFE3EAF}"/>
          </ac:picMkLst>
        </pc:picChg>
        <pc:picChg chg="add mod">
          <ac:chgData name="Fabrizio" userId="caa3d4f3-74c0-4b80-a160-589a73b33a53" providerId="ADAL" clId="{59CF69AD-BE8A-4B24-892C-AEDCFEDDC1AE}" dt="2020-11-09T08:43:55.420" v="5350" actId="1076"/>
          <ac:picMkLst>
            <pc:docMk/>
            <pc:sldMk cId="3713396601" sldId="278"/>
            <ac:picMk id="31" creationId="{3112C768-13C8-47F3-9E2C-E820438EF91E}"/>
          </ac:picMkLst>
        </pc:picChg>
        <pc:picChg chg="del">
          <ac:chgData name="Fabrizio" userId="caa3d4f3-74c0-4b80-a160-589a73b33a53" providerId="ADAL" clId="{59CF69AD-BE8A-4B24-892C-AEDCFEDDC1AE}" dt="2020-11-05T13:45:59.925" v="5234" actId="478"/>
          <ac:picMkLst>
            <pc:docMk/>
            <pc:sldMk cId="3713396601" sldId="278"/>
            <ac:picMk id="40" creationId="{AF0EB2AB-F678-4ED1-AA43-55CE92DD4FAC}"/>
          </ac:picMkLst>
        </pc:picChg>
        <pc:picChg chg="add mod">
          <ac:chgData name="Fabrizio" userId="caa3d4f3-74c0-4b80-a160-589a73b33a53" providerId="ADAL" clId="{59CF69AD-BE8A-4B24-892C-AEDCFEDDC1AE}" dt="2020-11-09T08:43:55.420" v="5350" actId="1076"/>
          <ac:picMkLst>
            <pc:docMk/>
            <pc:sldMk cId="3713396601" sldId="278"/>
            <ac:picMk id="43" creationId="{9D2ED93B-82C5-4AB2-9931-AB36A4438817}"/>
          </ac:picMkLst>
        </pc:picChg>
        <pc:picChg chg="mod">
          <ac:chgData name="Fabrizio" userId="caa3d4f3-74c0-4b80-a160-589a73b33a53" providerId="ADAL" clId="{59CF69AD-BE8A-4B24-892C-AEDCFEDDC1AE}" dt="2020-11-09T08:43:35.890" v="5346" actId="1076"/>
          <ac:picMkLst>
            <pc:docMk/>
            <pc:sldMk cId="3713396601" sldId="278"/>
            <ac:picMk id="51" creationId="{2A9DC141-511D-4E94-89DE-25BE5D2FC19B}"/>
          </ac:picMkLst>
        </pc:picChg>
        <pc:picChg chg="del">
          <ac:chgData name="Fabrizio" userId="caa3d4f3-74c0-4b80-a160-589a73b33a53" providerId="ADAL" clId="{59CF69AD-BE8A-4B24-892C-AEDCFEDDC1AE}" dt="2020-11-05T13:38:34.387" v="5100" actId="478"/>
          <ac:picMkLst>
            <pc:docMk/>
            <pc:sldMk cId="3713396601" sldId="278"/>
            <ac:picMk id="63" creationId="{2E983975-1047-4143-9371-2CD663FDA077}"/>
          </ac:picMkLst>
        </pc:picChg>
        <pc:cxnChg chg="mod">
          <ac:chgData name="Fabrizio" userId="caa3d4f3-74c0-4b80-a160-589a73b33a53" providerId="ADAL" clId="{59CF69AD-BE8A-4B24-892C-AEDCFEDDC1AE}" dt="2020-11-09T08:43:10.824" v="5342" actId="1076"/>
          <ac:cxnSpMkLst>
            <pc:docMk/>
            <pc:sldMk cId="3713396601" sldId="278"/>
            <ac:cxnSpMk id="13" creationId="{38A36865-0735-4D92-94BE-DF2D134C1BCD}"/>
          </ac:cxnSpMkLst>
        </pc:cxnChg>
        <pc:cxnChg chg="del mod">
          <ac:chgData name="Fabrizio" userId="caa3d4f3-74c0-4b80-a160-589a73b33a53" providerId="ADAL" clId="{59CF69AD-BE8A-4B24-892C-AEDCFEDDC1AE}" dt="2020-11-05T13:42:55.460" v="5169" actId="478"/>
          <ac:cxnSpMkLst>
            <pc:docMk/>
            <pc:sldMk cId="3713396601" sldId="278"/>
            <ac:cxnSpMk id="23" creationId="{3CD54F73-C17A-4C96-83BA-5C2E4D41CFCB}"/>
          </ac:cxnSpMkLst>
        </pc:cxnChg>
        <pc:cxnChg chg="mod">
          <ac:chgData name="Fabrizio" userId="caa3d4f3-74c0-4b80-a160-589a73b33a53" providerId="ADAL" clId="{59CF69AD-BE8A-4B24-892C-AEDCFEDDC1AE}" dt="2020-11-09T08:43:10.824" v="5342" actId="1076"/>
          <ac:cxnSpMkLst>
            <pc:docMk/>
            <pc:sldMk cId="3713396601" sldId="278"/>
            <ac:cxnSpMk id="24" creationId="{98607897-3721-45FE-A2CE-414D4FEC150A}"/>
          </ac:cxnSpMkLst>
        </pc:cxnChg>
        <pc:cxnChg chg="mod">
          <ac:chgData name="Fabrizio" userId="caa3d4f3-74c0-4b80-a160-589a73b33a53" providerId="ADAL" clId="{59CF69AD-BE8A-4B24-892C-AEDCFEDDC1AE}" dt="2020-11-09T08:43:55.420" v="5350" actId="1076"/>
          <ac:cxnSpMkLst>
            <pc:docMk/>
            <pc:sldMk cId="3713396601" sldId="278"/>
            <ac:cxnSpMk id="26" creationId="{05127234-3DC0-4176-B2A1-36812D747491}"/>
          </ac:cxnSpMkLst>
        </pc:cxnChg>
        <pc:cxnChg chg="mod">
          <ac:chgData name="Fabrizio" userId="caa3d4f3-74c0-4b80-a160-589a73b33a53" providerId="ADAL" clId="{59CF69AD-BE8A-4B24-892C-AEDCFEDDC1AE}" dt="2020-11-09T08:43:55.420" v="5350" actId="1076"/>
          <ac:cxnSpMkLst>
            <pc:docMk/>
            <pc:sldMk cId="3713396601" sldId="278"/>
            <ac:cxnSpMk id="28" creationId="{74533E0A-813A-427B-872F-2CE3816E0103}"/>
          </ac:cxnSpMkLst>
        </pc:cxnChg>
        <pc:cxnChg chg="mod">
          <ac:chgData name="Fabrizio" userId="caa3d4f3-74c0-4b80-a160-589a73b33a53" providerId="ADAL" clId="{59CF69AD-BE8A-4B24-892C-AEDCFEDDC1AE}" dt="2020-11-09T08:43:55.420" v="5350" actId="1076"/>
          <ac:cxnSpMkLst>
            <pc:docMk/>
            <pc:sldMk cId="3713396601" sldId="278"/>
            <ac:cxnSpMk id="30" creationId="{37420DAE-3C33-464F-81C5-BAF4C3932F15}"/>
          </ac:cxnSpMkLst>
        </pc:cxnChg>
        <pc:cxnChg chg="del mod">
          <ac:chgData name="Fabrizio" userId="caa3d4f3-74c0-4b80-a160-589a73b33a53" providerId="ADAL" clId="{59CF69AD-BE8A-4B24-892C-AEDCFEDDC1AE}" dt="2020-11-05T13:45:41.083" v="5228" actId="478"/>
          <ac:cxnSpMkLst>
            <pc:docMk/>
            <pc:sldMk cId="3713396601" sldId="278"/>
            <ac:cxnSpMk id="33" creationId="{E52078AA-5B0F-49DB-A149-3CBB246FC42C}"/>
          </ac:cxnSpMkLst>
        </pc:cxnChg>
        <pc:cxnChg chg="del mod">
          <ac:chgData name="Fabrizio" userId="caa3d4f3-74c0-4b80-a160-589a73b33a53" providerId="ADAL" clId="{59CF69AD-BE8A-4B24-892C-AEDCFEDDC1AE}" dt="2020-11-05T13:46:11.835" v="5238" actId="478"/>
          <ac:cxnSpMkLst>
            <pc:docMk/>
            <pc:sldMk cId="3713396601" sldId="278"/>
            <ac:cxnSpMk id="34" creationId="{AA860F74-178E-4398-BB54-7663FE78497F}"/>
          </ac:cxnSpMkLst>
        </pc:cxnChg>
        <pc:cxnChg chg="del mod">
          <ac:chgData name="Fabrizio" userId="caa3d4f3-74c0-4b80-a160-589a73b33a53" providerId="ADAL" clId="{59CF69AD-BE8A-4B24-892C-AEDCFEDDC1AE}" dt="2020-11-05T13:45:54.684" v="5233" actId="478"/>
          <ac:cxnSpMkLst>
            <pc:docMk/>
            <pc:sldMk cId="3713396601" sldId="278"/>
            <ac:cxnSpMk id="35" creationId="{833F7DC8-517F-4C1F-9DEE-08F31FFC1E0C}"/>
          </ac:cxnSpMkLst>
        </pc:cxnChg>
        <pc:cxnChg chg="del mod">
          <ac:chgData name="Fabrizio" userId="caa3d4f3-74c0-4b80-a160-589a73b33a53" providerId="ADAL" clId="{59CF69AD-BE8A-4B24-892C-AEDCFEDDC1AE}" dt="2020-11-05T13:45:49.124" v="5230" actId="478"/>
          <ac:cxnSpMkLst>
            <pc:docMk/>
            <pc:sldMk cId="3713396601" sldId="278"/>
            <ac:cxnSpMk id="37" creationId="{E7D13B47-5F4A-4BC8-8C7D-777FD1814C18}"/>
          </ac:cxnSpMkLst>
        </pc:cxnChg>
        <pc:cxnChg chg="del mod">
          <ac:chgData name="Fabrizio" userId="caa3d4f3-74c0-4b80-a160-589a73b33a53" providerId="ADAL" clId="{59CF69AD-BE8A-4B24-892C-AEDCFEDDC1AE}" dt="2020-11-05T13:46:08.980" v="5237" actId="478"/>
          <ac:cxnSpMkLst>
            <pc:docMk/>
            <pc:sldMk cId="3713396601" sldId="278"/>
            <ac:cxnSpMk id="39" creationId="{74275F9B-34D8-46E2-B06E-3B49ED7FDEE3}"/>
          </ac:cxnSpMkLst>
        </pc:cxnChg>
        <pc:cxnChg chg="del mod">
          <ac:chgData name="Fabrizio" userId="caa3d4f3-74c0-4b80-a160-589a73b33a53" providerId="ADAL" clId="{59CF69AD-BE8A-4B24-892C-AEDCFEDDC1AE}" dt="2020-11-05T13:46:01.597" v="5235" actId="478"/>
          <ac:cxnSpMkLst>
            <pc:docMk/>
            <pc:sldMk cId="3713396601" sldId="278"/>
            <ac:cxnSpMk id="42" creationId="{06F1CA78-C5C0-489F-9D7B-511A9CF04915}"/>
          </ac:cxnSpMkLst>
        </pc:cxnChg>
        <pc:cxnChg chg="mod">
          <ac:chgData name="Fabrizio" userId="caa3d4f3-74c0-4b80-a160-589a73b33a53" providerId="ADAL" clId="{59CF69AD-BE8A-4B24-892C-AEDCFEDDC1AE}" dt="2020-11-09T08:43:43.417" v="5348" actId="14100"/>
          <ac:cxnSpMkLst>
            <pc:docMk/>
            <pc:sldMk cId="3713396601" sldId="278"/>
            <ac:cxnSpMk id="52" creationId="{9B07FCA9-B209-4BD3-8DBB-1AE3B72B2F8D}"/>
          </ac:cxnSpMkLst>
        </pc:cxnChg>
        <pc:cxnChg chg="add del mod">
          <ac:chgData name="Fabrizio" userId="caa3d4f3-74c0-4b80-a160-589a73b33a53" providerId="ADAL" clId="{59CF69AD-BE8A-4B24-892C-AEDCFEDDC1AE}" dt="2020-11-05T13:46:46.428" v="5242" actId="478"/>
          <ac:cxnSpMkLst>
            <pc:docMk/>
            <pc:sldMk cId="3713396601" sldId="278"/>
            <ac:cxnSpMk id="70" creationId="{450CB603-0A74-454F-8688-F2DAC5E4AE8F}"/>
          </ac:cxnSpMkLst>
        </pc:cxnChg>
        <pc:cxnChg chg="add del mod">
          <ac:chgData name="Fabrizio" userId="caa3d4f3-74c0-4b80-a160-589a73b33a53" providerId="ADAL" clId="{59CF69AD-BE8A-4B24-892C-AEDCFEDDC1AE}" dt="2020-11-05T13:49:41.788" v="5277" actId="478"/>
          <ac:cxnSpMkLst>
            <pc:docMk/>
            <pc:sldMk cId="3713396601" sldId="278"/>
            <ac:cxnSpMk id="94" creationId="{77700A4E-48A2-4E3E-8A0D-D601BDD342ED}"/>
          </ac:cxnSpMkLst>
        </pc:cxnChg>
        <pc:cxnChg chg="add del mod">
          <ac:chgData name="Fabrizio" userId="caa3d4f3-74c0-4b80-a160-589a73b33a53" providerId="ADAL" clId="{59CF69AD-BE8A-4B24-892C-AEDCFEDDC1AE}" dt="2020-11-05T13:49:56.396" v="5283" actId="478"/>
          <ac:cxnSpMkLst>
            <pc:docMk/>
            <pc:sldMk cId="3713396601" sldId="278"/>
            <ac:cxnSpMk id="96" creationId="{0B6F66D1-D309-49A5-BC3A-8DAC748E85C0}"/>
          </ac:cxnSpMkLst>
        </pc:cxnChg>
        <pc:cxnChg chg="add del mod">
          <ac:chgData name="Fabrizio" userId="caa3d4f3-74c0-4b80-a160-589a73b33a53" providerId="ADAL" clId="{59CF69AD-BE8A-4B24-892C-AEDCFEDDC1AE}" dt="2020-11-05T13:49:57.651" v="5284" actId="478"/>
          <ac:cxnSpMkLst>
            <pc:docMk/>
            <pc:sldMk cId="3713396601" sldId="278"/>
            <ac:cxnSpMk id="99" creationId="{437FC54B-3365-4E14-837C-690B8B735296}"/>
          </ac:cxnSpMkLst>
        </pc:cxnChg>
        <pc:cxnChg chg="add mod">
          <ac:chgData name="Fabrizio" userId="caa3d4f3-74c0-4b80-a160-589a73b33a53" providerId="ADAL" clId="{59CF69AD-BE8A-4B24-892C-AEDCFEDDC1AE}" dt="2020-11-09T08:43:55.420" v="5350" actId="1076"/>
          <ac:cxnSpMkLst>
            <pc:docMk/>
            <pc:sldMk cId="3713396601" sldId="278"/>
            <ac:cxnSpMk id="106" creationId="{32A6833A-CB93-4270-B55D-6AD791E87564}"/>
          </ac:cxnSpMkLst>
        </pc:cxnChg>
        <pc:cxnChg chg="add mod">
          <ac:chgData name="Fabrizio" userId="caa3d4f3-74c0-4b80-a160-589a73b33a53" providerId="ADAL" clId="{59CF69AD-BE8A-4B24-892C-AEDCFEDDC1AE}" dt="2020-11-09T08:43:55.420" v="5350" actId="1076"/>
          <ac:cxnSpMkLst>
            <pc:docMk/>
            <pc:sldMk cId="3713396601" sldId="278"/>
            <ac:cxnSpMk id="108" creationId="{5A1E2067-35A5-4833-B3D0-B87351651A6E}"/>
          </ac:cxnSpMkLst>
        </pc:cxnChg>
        <pc:cxnChg chg="add mod">
          <ac:chgData name="Fabrizio" userId="caa3d4f3-74c0-4b80-a160-589a73b33a53" providerId="ADAL" clId="{59CF69AD-BE8A-4B24-892C-AEDCFEDDC1AE}" dt="2020-11-09T08:43:55.420" v="5350" actId="1076"/>
          <ac:cxnSpMkLst>
            <pc:docMk/>
            <pc:sldMk cId="3713396601" sldId="278"/>
            <ac:cxnSpMk id="110" creationId="{E37711BB-E3BB-4763-A71A-B4ADBEC59A63}"/>
          </ac:cxnSpMkLst>
        </pc:cxnChg>
        <pc:cxnChg chg="add mod">
          <ac:chgData name="Fabrizio" userId="caa3d4f3-74c0-4b80-a160-589a73b33a53" providerId="ADAL" clId="{59CF69AD-BE8A-4B24-892C-AEDCFEDDC1AE}" dt="2020-11-09T08:43:55.420" v="5350" actId="1076"/>
          <ac:cxnSpMkLst>
            <pc:docMk/>
            <pc:sldMk cId="3713396601" sldId="278"/>
            <ac:cxnSpMk id="112" creationId="{D69F2D52-5221-4F0C-830C-E3E536E395F7}"/>
          </ac:cxnSpMkLst>
        </pc:cxnChg>
      </pc:sldChg>
      <pc:sldChg chg="del">
        <pc:chgData name="Fabrizio" userId="caa3d4f3-74c0-4b80-a160-589a73b33a53" providerId="ADAL" clId="{59CF69AD-BE8A-4B24-892C-AEDCFEDDC1AE}" dt="2020-11-03T11:31:38.769" v="4123" actId="47"/>
        <pc:sldMkLst>
          <pc:docMk/>
          <pc:sldMk cId="745930635" sldId="279"/>
        </pc:sldMkLst>
      </pc:sldChg>
      <pc:sldChg chg="del">
        <pc:chgData name="Fabrizio" userId="caa3d4f3-74c0-4b80-a160-589a73b33a53" providerId="ADAL" clId="{59CF69AD-BE8A-4B24-892C-AEDCFEDDC1AE}" dt="2020-11-03T11:31:49.933" v="4124" actId="47"/>
        <pc:sldMkLst>
          <pc:docMk/>
          <pc:sldMk cId="1657531346" sldId="280"/>
        </pc:sldMkLst>
      </pc:sldChg>
      <pc:sldChg chg="del">
        <pc:chgData name="Fabrizio" userId="caa3d4f3-74c0-4b80-a160-589a73b33a53" providerId="ADAL" clId="{59CF69AD-BE8A-4B24-892C-AEDCFEDDC1AE}" dt="2020-11-03T11:31:28.210" v="4121" actId="47"/>
        <pc:sldMkLst>
          <pc:docMk/>
          <pc:sldMk cId="4035608491" sldId="281"/>
        </pc:sldMkLst>
      </pc:sldChg>
      <pc:sldChg chg="del">
        <pc:chgData name="Fabrizio" userId="caa3d4f3-74c0-4b80-a160-589a73b33a53" providerId="ADAL" clId="{59CF69AD-BE8A-4B24-892C-AEDCFEDDC1AE}" dt="2020-11-03T11:31:31.043" v="4122" actId="47"/>
        <pc:sldMkLst>
          <pc:docMk/>
          <pc:sldMk cId="197053093" sldId="282"/>
        </pc:sldMkLst>
      </pc:sldChg>
      <pc:sldChg chg="addSp delSp modSp mod ord">
        <pc:chgData name="Fabrizio" userId="caa3d4f3-74c0-4b80-a160-589a73b33a53" providerId="ADAL" clId="{59CF69AD-BE8A-4B24-892C-AEDCFEDDC1AE}" dt="2020-11-09T15:26:29.669" v="5936" actId="20577"/>
        <pc:sldMkLst>
          <pc:docMk/>
          <pc:sldMk cId="389190982" sldId="283"/>
        </pc:sldMkLst>
        <pc:spChg chg="add del mod">
          <ac:chgData name="Fabrizio" userId="caa3d4f3-74c0-4b80-a160-589a73b33a53" providerId="ADAL" clId="{59CF69AD-BE8A-4B24-892C-AEDCFEDDC1AE}" dt="2020-11-09T15:16:17.786" v="5772" actId="478"/>
          <ac:spMkLst>
            <pc:docMk/>
            <pc:sldMk cId="389190982" sldId="283"/>
            <ac:spMk id="2" creationId="{9C5A0825-40D7-4D63-963F-A65AC8D3421B}"/>
          </ac:spMkLst>
        </pc:spChg>
        <pc:spChg chg="add del mod">
          <ac:chgData name="Fabrizio" userId="caa3d4f3-74c0-4b80-a160-589a73b33a53" providerId="ADAL" clId="{59CF69AD-BE8A-4B24-892C-AEDCFEDDC1AE}" dt="2020-11-09T15:16:15.493" v="5771" actId="478"/>
          <ac:spMkLst>
            <pc:docMk/>
            <pc:sldMk cId="389190982" sldId="283"/>
            <ac:spMk id="5" creationId="{5F7E7E95-CCDB-4E7C-A4A0-BF5947C5B9CB}"/>
          </ac:spMkLst>
        </pc:spChg>
        <pc:spChg chg="del">
          <ac:chgData name="Fabrizio" userId="caa3d4f3-74c0-4b80-a160-589a73b33a53" providerId="ADAL" clId="{59CF69AD-BE8A-4B24-892C-AEDCFEDDC1AE}" dt="2020-11-03T10:32:00.289" v="3741" actId="478"/>
          <ac:spMkLst>
            <pc:docMk/>
            <pc:sldMk cId="389190982" sldId="283"/>
            <ac:spMk id="6" creationId="{6649C3FC-F796-4AD0-AD59-E182CE029489}"/>
          </ac:spMkLst>
        </pc:spChg>
        <pc:spChg chg="add mod">
          <ac:chgData name="Fabrizio" userId="caa3d4f3-74c0-4b80-a160-589a73b33a53" providerId="ADAL" clId="{59CF69AD-BE8A-4B24-892C-AEDCFEDDC1AE}" dt="2020-11-09T15:23:07.981" v="5881" actId="1076"/>
          <ac:spMkLst>
            <pc:docMk/>
            <pc:sldMk cId="389190982" sldId="283"/>
            <ac:spMk id="6" creationId="{6CCFFB4A-2090-4882-820D-3509217D2658}"/>
          </ac:spMkLst>
        </pc:spChg>
        <pc:spChg chg="add mod">
          <ac:chgData name="Fabrizio" userId="caa3d4f3-74c0-4b80-a160-589a73b33a53" providerId="ADAL" clId="{59CF69AD-BE8A-4B24-892C-AEDCFEDDC1AE}" dt="2020-11-09T15:23:18.419" v="5884" actId="1076"/>
          <ac:spMkLst>
            <pc:docMk/>
            <pc:sldMk cId="389190982" sldId="283"/>
            <ac:spMk id="7" creationId="{345324CD-328B-499A-BC9A-D89406DD1F1F}"/>
          </ac:spMkLst>
        </pc:spChg>
        <pc:spChg chg="add mod">
          <ac:chgData name="Fabrizio" userId="caa3d4f3-74c0-4b80-a160-589a73b33a53" providerId="ADAL" clId="{59CF69AD-BE8A-4B24-892C-AEDCFEDDC1AE}" dt="2020-11-09T15:25:32.509" v="5918" actId="6549"/>
          <ac:spMkLst>
            <pc:docMk/>
            <pc:sldMk cId="389190982" sldId="283"/>
            <ac:spMk id="8" creationId="{B5A629F7-259B-46A0-9096-ED300AE0F21A}"/>
          </ac:spMkLst>
        </pc:spChg>
        <pc:spChg chg="del">
          <ac:chgData name="Fabrizio" userId="caa3d4f3-74c0-4b80-a160-589a73b33a53" providerId="ADAL" clId="{59CF69AD-BE8A-4B24-892C-AEDCFEDDC1AE}" dt="2020-11-03T10:35:56.043" v="3869" actId="478"/>
          <ac:spMkLst>
            <pc:docMk/>
            <pc:sldMk cId="389190982" sldId="283"/>
            <ac:spMk id="21" creationId="{EA4029B4-BF35-4E57-8996-D8B42877B7AE}"/>
          </ac:spMkLst>
        </pc:spChg>
        <pc:spChg chg="del">
          <ac:chgData name="Fabrizio" userId="caa3d4f3-74c0-4b80-a160-589a73b33a53" providerId="ADAL" clId="{59CF69AD-BE8A-4B24-892C-AEDCFEDDC1AE}" dt="2020-11-03T10:35:56.936" v="3870" actId="478"/>
          <ac:spMkLst>
            <pc:docMk/>
            <pc:sldMk cId="389190982" sldId="283"/>
            <ac:spMk id="22" creationId="{FFFFA808-7E48-4EF6-887A-29A481759A5F}"/>
          </ac:spMkLst>
        </pc:spChg>
        <pc:spChg chg="del">
          <ac:chgData name="Fabrizio" userId="caa3d4f3-74c0-4b80-a160-589a73b33a53" providerId="ADAL" clId="{59CF69AD-BE8A-4B24-892C-AEDCFEDDC1AE}" dt="2020-11-03T10:35:57.874" v="3871" actId="478"/>
          <ac:spMkLst>
            <pc:docMk/>
            <pc:sldMk cId="389190982" sldId="283"/>
            <ac:spMk id="23" creationId="{9DB8C85F-13F1-48AE-A2BF-07685BDCE535}"/>
          </ac:spMkLst>
        </pc:spChg>
        <pc:spChg chg="del">
          <ac:chgData name="Fabrizio" userId="caa3d4f3-74c0-4b80-a160-589a73b33a53" providerId="ADAL" clId="{59CF69AD-BE8A-4B24-892C-AEDCFEDDC1AE}" dt="2020-11-03T10:31:57.577" v="3740" actId="478"/>
          <ac:spMkLst>
            <pc:docMk/>
            <pc:sldMk cId="389190982" sldId="283"/>
            <ac:spMk id="24" creationId="{F0B1D4AA-DF11-4551-B518-02DE5BDEC816}"/>
          </ac:spMkLst>
        </pc:spChg>
        <pc:spChg chg="del">
          <ac:chgData name="Fabrizio" userId="caa3d4f3-74c0-4b80-a160-589a73b33a53" providerId="ADAL" clId="{59CF69AD-BE8A-4B24-892C-AEDCFEDDC1AE}" dt="2020-11-03T10:32:03.002" v="3742" actId="478"/>
          <ac:spMkLst>
            <pc:docMk/>
            <pc:sldMk cId="389190982" sldId="283"/>
            <ac:spMk id="35" creationId="{8D718641-F2E2-43A2-8EA5-9938861D235E}"/>
          </ac:spMkLst>
        </pc:spChg>
        <pc:spChg chg="del">
          <ac:chgData name="Fabrizio" userId="caa3d4f3-74c0-4b80-a160-589a73b33a53" providerId="ADAL" clId="{59CF69AD-BE8A-4B24-892C-AEDCFEDDC1AE}" dt="2020-11-03T10:32:03.002" v="3742" actId="478"/>
          <ac:spMkLst>
            <pc:docMk/>
            <pc:sldMk cId="389190982" sldId="283"/>
            <ac:spMk id="37" creationId="{65317D46-2057-4E19-8A79-BB2E44C5A2AA}"/>
          </ac:spMkLst>
        </pc:spChg>
        <pc:spChg chg="mod">
          <ac:chgData name="Fabrizio" userId="caa3d4f3-74c0-4b80-a160-589a73b33a53" providerId="ADAL" clId="{59CF69AD-BE8A-4B24-892C-AEDCFEDDC1AE}" dt="2020-11-03T10:31:26.081" v="3674" actId="6549"/>
          <ac:spMkLst>
            <pc:docMk/>
            <pc:sldMk cId="389190982" sldId="283"/>
            <ac:spMk id="60" creationId="{78206C0A-884A-41C2-AE7B-079326CAE39A}"/>
          </ac:spMkLst>
        </pc:spChg>
        <pc:spChg chg="mod">
          <ac:chgData name="Fabrizio" userId="caa3d4f3-74c0-4b80-a160-589a73b33a53" providerId="ADAL" clId="{59CF69AD-BE8A-4B24-892C-AEDCFEDDC1AE}" dt="2020-11-03T10:30:48.153" v="3596" actId="20577"/>
          <ac:spMkLst>
            <pc:docMk/>
            <pc:sldMk cId="389190982" sldId="283"/>
            <ac:spMk id="85" creationId="{F973E3FE-F233-43CE-BF33-6A0EB61DE2E7}"/>
          </ac:spMkLst>
        </pc:spChg>
        <pc:spChg chg="mod">
          <ac:chgData name="Fabrizio" userId="caa3d4f3-74c0-4b80-a160-589a73b33a53" providerId="ADAL" clId="{59CF69AD-BE8A-4B24-892C-AEDCFEDDC1AE}" dt="2020-11-03T10:46:01.429" v="3978" actId="14100"/>
          <ac:spMkLst>
            <pc:docMk/>
            <pc:sldMk cId="389190982" sldId="283"/>
            <ac:spMk id="88" creationId="{6FB891B7-5B74-44F6-9431-B87FE0AEF71B}"/>
          </ac:spMkLst>
        </pc:spChg>
        <pc:spChg chg="mod">
          <ac:chgData name="Fabrizio" userId="caa3d4f3-74c0-4b80-a160-589a73b33a53" providerId="ADAL" clId="{59CF69AD-BE8A-4B24-892C-AEDCFEDDC1AE}" dt="2020-11-09T15:21:33.845" v="5851" actId="120"/>
          <ac:spMkLst>
            <pc:docMk/>
            <pc:sldMk cId="389190982" sldId="283"/>
            <ac:spMk id="89" creationId="{848180BB-C4A4-4D10-ABB8-D2F101B9475C}"/>
          </ac:spMkLst>
        </pc:spChg>
        <pc:spChg chg="mod">
          <ac:chgData name="Fabrizio" userId="caa3d4f3-74c0-4b80-a160-589a73b33a53" providerId="ADAL" clId="{59CF69AD-BE8A-4B24-892C-AEDCFEDDC1AE}" dt="2020-11-03T10:30:52.851" v="3597" actId="6549"/>
          <ac:spMkLst>
            <pc:docMk/>
            <pc:sldMk cId="389190982" sldId="283"/>
            <ac:spMk id="93" creationId="{EDFBCB55-C3A0-49A3-A341-8746D2B3B92E}"/>
          </ac:spMkLst>
        </pc:spChg>
        <pc:spChg chg="mod">
          <ac:chgData name="Fabrizio" userId="caa3d4f3-74c0-4b80-a160-589a73b33a53" providerId="ADAL" clId="{59CF69AD-BE8A-4B24-892C-AEDCFEDDC1AE}" dt="2020-11-09T15:26:29.669" v="5936" actId="20577"/>
          <ac:spMkLst>
            <pc:docMk/>
            <pc:sldMk cId="389190982" sldId="283"/>
            <ac:spMk id="97" creationId="{BE2A4A71-4291-4553-AB56-59378E82D312}"/>
          </ac:spMkLst>
        </pc:spChg>
        <pc:grpChg chg="del">
          <ac:chgData name="Fabrizio" userId="caa3d4f3-74c0-4b80-a160-589a73b33a53" providerId="ADAL" clId="{59CF69AD-BE8A-4B24-892C-AEDCFEDDC1AE}" dt="2020-11-03T10:32:03.002" v="3742" actId="478"/>
          <ac:grpSpMkLst>
            <pc:docMk/>
            <pc:sldMk cId="389190982" sldId="283"/>
            <ac:grpSpMk id="5" creationId="{530D28CD-1248-4AAA-B8BE-4B8599C6109D}"/>
          </ac:grpSpMkLst>
        </pc:grpChg>
        <pc:picChg chg="mod">
          <ac:chgData name="Fabrizio" userId="caa3d4f3-74c0-4b80-a160-589a73b33a53" providerId="ADAL" clId="{59CF69AD-BE8A-4B24-892C-AEDCFEDDC1AE}" dt="2020-11-09T15:24:32.424" v="5902" actId="1076"/>
          <ac:picMkLst>
            <pc:docMk/>
            <pc:sldMk cId="389190982" sldId="283"/>
            <ac:picMk id="3" creationId="{3E038407-9CFE-4306-8580-E4B4A4F16107}"/>
          </ac:picMkLst>
        </pc:picChg>
        <pc:picChg chg="mod">
          <ac:chgData name="Fabrizio" userId="caa3d4f3-74c0-4b80-a160-589a73b33a53" providerId="ADAL" clId="{59CF69AD-BE8A-4B24-892C-AEDCFEDDC1AE}" dt="2020-11-03T10:46:05.816" v="3992" actId="1037"/>
          <ac:picMkLst>
            <pc:docMk/>
            <pc:sldMk cId="389190982" sldId="283"/>
            <ac:picMk id="104" creationId="{BC37884B-1727-4DF0-8013-C2FEF3C28B14}"/>
          </ac:picMkLst>
        </pc:picChg>
      </pc:sldChg>
      <pc:sldChg chg="modSp mod">
        <pc:chgData name="Fabrizio" userId="caa3d4f3-74c0-4b80-a160-589a73b33a53" providerId="ADAL" clId="{59CF69AD-BE8A-4B24-892C-AEDCFEDDC1AE}" dt="2020-10-29T13:35:58.821" v="29" actId="20577"/>
        <pc:sldMkLst>
          <pc:docMk/>
          <pc:sldMk cId="1400906761" sldId="285"/>
        </pc:sldMkLst>
        <pc:spChg chg="mod">
          <ac:chgData name="Fabrizio" userId="caa3d4f3-74c0-4b80-a160-589a73b33a53" providerId="ADAL" clId="{59CF69AD-BE8A-4B24-892C-AEDCFEDDC1AE}" dt="2020-10-29T13:35:58.821" v="29" actId="20577"/>
          <ac:spMkLst>
            <pc:docMk/>
            <pc:sldMk cId="1400906761" sldId="285"/>
            <ac:spMk id="9" creationId="{392A80D1-3CC7-405A-AA1E-32166CA26828}"/>
          </ac:spMkLst>
        </pc:spChg>
      </pc:sldChg>
      <pc:sldChg chg="del">
        <pc:chgData name="Fabrizio" userId="caa3d4f3-74c0-4b80-a160-589a73b33a53" providerId="ADAL" clId="{59CF69AD-BE8A-4B24-892C-AEDCFEDDC1AE}" dt="2020-11-03T10:02:24.830" v="3436" actId="47"/>
        <pc:sldMkLst>
          <pc:docMk/>
          <pc:sldMk cId="2494363997" sldId="286"/>
        </pc:sldMkLst>
      </pc:sldChg>
      <pc:sldChg chg="del">
        <pc:chgData name="Fabrizio" userId="caa3d4f3-74c0-4b80-a160-589a73b33a53" providerId="ADAL" clId="{59CF69AD-BE8A-4B24-892C-AEDCFEDDC1AE}" dt="2020-11-26T10:16:45.705" v="6169" actId="47"/>
        <pc:sldMkLst>
          <pc:docMk/>
          <pc:sldMk cId="2908691832" sldId="288"/>
        </pc:sldMkLst>
      </pc:sldChg>
      <pc:sldChg chg="addSp delSp modSp mod addCm delCm">
        <pc:chgData name="Fabrizio" userId="caa3d4f3-74c0-4b80-a160-589a73b33a53" providerId="ADAL" clId="{59CF69AD-BE8A-4B24-892C-AEDCFEDDC1AE}" dt="2020-11-11T09:39:54.860" v="5940" actId="20577"/>
        <pc:sldMkLst>
          <pc:docMk/>
          <pc:sldMk cId="2985553195" sldId="289"/>
        </pc:sldMkLst>
        <pc:spChg chg="mod">
          <ac:chgData name="Fabrizio" userId="caa3d4f3-74c0-4b80-a160-589a73b33a53" providerId="ADAL" clId="{59CF69AD-BE8A-4B24-892C-AEDCFEDDC1AE}" dt="2020-11-05T13:32:29.108" v="5093" actId="20577"/>
          <ac:spMkLst>
            <pc:docMk/>
            <pc:sldMk cId="2985553195" sldId="289"/>
            <ac:spMk id="2" creationId="{00000000-0000-0000-0000-000000000000}"/>
          </ac:spMkLst>
        </pc:spChg>
        <pc:spChg chg="add del">
          <ac:chgData name="Fabrizio" userId="caa3d4f3-74c0-4b80-a160-589a73b33a53" providerId="ADAL" clId="{59CF69AD-BE8A-4B24-892C-AEDCFEDDC1AE}" dt="2020-11-03T11:28:11.970" v="4086" actId="478"/>
          <ac:spMkLst>
            <pc:docMk/>
            <pc:sldMk cId="2985553195" sldId="289"/>
            <ac:spMk id="3" creationId="{AFA9FBC9-6130-48E8-BEF3-9C8E5041F2D6}"/>
          </ac:spMkLst>
        </pc:spChg>
        <pc:spChg chg="del">
          <ac:chgData name="Fabrizio" userId="caa3d4f3-74c0-4b80-a160-589a73b33a53" providerId="ADAL" clId="{59CF69AD-BE8A-4B24-892C-AEDCFEDDC1AE}" dt="2020-11-03T11:26:53.482" v="4073" actId="478"/>
          <ac:spMkLst>
            <pc:docMk/>
            <pc:sldMk cId="2985553195" sldId="289"/>
            <ac:spMk id="4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1:32:11.546" v="4125" actId="403"/>
          <ac:spMkLst>
            <pc:docMk/>
            <pc:sldMk cId="2985553195" sldId="289"/>
            <ac:spMk id="6" creationId="{B12807C4-0163-4C3B-8CEA-E53B9D3B3D38}"/>
          </ac:spMkLst>
        </pc:spChg>
        <pc:spChg chg="add mod">
          <ac:chgData name="Fabrizio" userId="caa3d4f3-74c0-4b80-a160-589a73b33a53" providerId="ADAL" clId="{59CF69AD-BE8A-4B24-892C-AEDCFEDDC1AE}" dt="2020-11-03T11:29:33.892" v="4113" actId="242"/>
          <ac:spMkLst>
            <pc:docMk/>
            <pc:sldMk cId="2985553195" sldId="289"/>
            <ac:spMk id="7" creationId="{50C8E34B-07C3-403F-AB8B-90A685D8E411}"/>
          </ac:spMkLst>
        </pc:spChg>
        <pc:spChg chg="add mod">
          <ac:chgData name="Fabrizio" userId="caa3d4f3-74c0-4b80-a160-589a73b33a53" providerId="ADAL" clId="{59CF69AD-BE8A-4B24-892C-AEDCFEDDC1AE}" dt="2020-11-03T11:29:15.421" v="4112" actId="14100"/>
          <ac:spMkLst>
            <pc:docMk/>
            <pc:sldMk cId="2985553195" sldId="289"/>
            <ac:spMk id="9" creationId="{D06A8BFC-2BAB-4A13-AF7C-74F68A9A58CE}"/>
          </ac:spMkLst>
        </pc:spChg>
        <pc:spChg chg="del mod">
          <ac:chgData name="Fabrizio" userId="caa3d4f3-74c0-4b80-a160-589a73b33a53" providerId="ADAL" clId="{59CF69AD-BE8A-4B24-892C-AEDCFEDDC1AE}" dt="2020-11-03T14:31:36.648" v="4883" actId="478"/>
          <ac:spMkLst>
            <pc:docMk/>
            <pc:sldMk cId="2985553195" sldId="289"/>
            <ac:spMk id="10" creationId="{6AD1BB3B-BC37-493B-A381-090FC7DAAB39}"/>
          </ac:spMkLst>
        </pc:spChg>
        <pc:spChg chg="del mod">
          <ac:chgData name="Fabrizio" userId="caa3d4f3-74c0-4b80-a160-589a73b33a53" providerId="ADAL" clId="{59CF69AD-BE8A-4B24-892C-AEDCFEDDC1AE}" dt="2020-11-03T14:25:55.003" v="4748" actId="478"/>
          <ac:spMkLst>
            <pc:docMk/>
            <pc:sldMk cId="2985553195" sldId="289"/>
            <ac:spMk id="11" creationId="{AB5345BC-00DA-41D4-B434-94D93F905C58}"/>
          </ac:spMkLst>
        </pc:spChg>
        <pc:spChg chg="add mod">
          <ac:chgData name="Fabrizio" userId="caa3d4f3-74c0-4b80-a160-589a73b33a53" providerId="ADAL" clId="{59CF69AD-BE8A-4B24-892C-AEDCFEDDC1AE}" dt="2020-11-03T11:40:32.891" v="4203" actId="207"/>
          <ac:spMkLst>
            <pc:docMk/>
            <pc:sldMk cId="2985553195" sldId="289"/>
            <ac:spMk id="14" creationId="{85E6B766-BE7B-44C1-8BC8-A0289353C1CD}"/>
          </ac:spMkLst>
        </pc:spChg>
        <pc:spChg chg="del">
          <ac:chgData name="Fabrizio" userId="caa3d4f3-74c0-4b80-a160-589a73b33a53" providerId="ADAL" clId="{59CF69AD-BE8A-4B24-892C-AEDCFEDDC1AE}" dt="2020-11-03T11:27:14.368" v="4080" actId="478"/>
          <ac:spMkLst>
            <pc:docMk/>
            <pc:sldMk cId="2985553195" sldId="289"/>
            <ac:spMk id="15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1:39:43.534" v="4190" actId="1076"/>
          <ac:spMkLst>
            <pc:docMk/>
            <pc:sldMk cId="2985553195" sldId="289"/>
            <ac:spMk id="17" creationId="{214B9256-617E-4660-B7CE-F9723BF36069}"/>
          </ac:spMkLst>
        </pc:spChg>
        <pc:spChg chg="add mod">
          <ac:chgData name="Fabrizio" userId="caa3d4f3-74c0-4b80-a160-589a73b33a53" providerId="ADAL" clId="{59CF69AD-BE8A-4B24-892C-AEDCFEDDC1AE}" dt="2020-11-03T11:40:39.572" v="4204" actId="207"/>
          <ac:spMkLst>
            <pc:docMk/>
            <pc:sldMk cId="2985553195" sldId="289"/>
            <ac:spMk id="18" creationId="{1434AEB7-2573-4F3B-BD5D-63F05F0904D7}"/>
          </ac:spMkLst>
        </pc:spChg>
        <pc:spChg chg="add mod">
          <ac:chgData name="Fabrizio" userId="caa3d4f3-74c0-4b80-a160-589a73b33a53" providerId="ADAL" clId="{59CF69AD-BE8A-4B24-892C-AEDCFEDDC1AE}" dt="2020-11-03T11:42:50.419" v="4269" actId="1036"/>
          <ac:spMkLst>
            <pc:docMk/>
            <pc:sldMk cId="2985553195" sldId="289"/>
            <ac:spMk id="19" creationId="{1F2ACFD8-F364-4C9B-9E51-3771165675B8}"/>
          </ac:spMkLst>
        </pc:spChg>
        <pc:spChg chg="add mod">
          <ac:chgData name="Fabrizio" userId="caa3d4f3-74c0-4b80-a160-589a73b33a53" providerId="ADAL" clId="{59CF69AD-BE8A-4B24-892C-AEDCFEDDC1AE}" dt="2020-11-03T11:42:56.974" v="4273" actId="1036"/>
          <ac:spMkLst>
            <pc:docMk/>
            <pc:sldMk cId="2985553195" sldId="289"/>
            <ac:spMk id="20" creationId="{1CE1ECE8-46B2-4859-898E-A515D56ADC43}"/>
          </ac:spMkLst>
        </pc:spChg>
        <pc:spChg chg="add mod">
          <ac:chgData name="Fabrizio" userId="caa3d4f3-74c0-4b80-a160-589a73b33a53" providerId="ADAL" clId="{59CF69AD-BE8A-4B24-892C-AEDCFEDDC1AE}" dt="2020-11-03T11:40:59.484" v="4206" actId="1076"/>
          <ac:spMkLst>
            <pc:docMk/>
            <pc:sldMk cId="2985553195" sldId="289"/>
            <ac:spMk id="21" creationId="{84D3EAC5-86F0-4E2D-B667-4A6465027B1F}"/>
          </ac:spMkLst>
        </pc:spChg>
        <pc:spChg chg="add mod">
          <ac:chgData name="Fabrizio" userId="caa3d4f3-74c0-4b80-a160-589a73b33a53" providerId="ADAL" clId="{59CF69AD-BE8A-4B24-892C-AEDCFEDDC1AE}" dt="2020-11-03T11:43:07.102" v="4277" actId="1037"/>
          <ac:spMkLst>
            <pc:docMk/>
            <pc:sldMk cId="2985553195" sldId="289"/>
            <ac:spMk id="22" creationId="{DDDA137F-20DF-4F1C-9939-68063EB19ADC}"/>
          </ac:spMkLst>
        </pc:spChg>
        <pc:spChg chg="add mod">
          <ac:chgData name="Fabrizio" userId="caa3d4f3-74c0-4b80-a160-589a73b33a53" providerId="ADAL" clId="{59CF69AD-BE8A-4B24-892C-AEDCFEDDC1AE}" dt="2020-11-03T11:40:59.484" v="4206" actId="1076"/>
          <ac:spMkLst>
            <pc:docMk/>
            <pc:sldMk cId="2985553195" sldId="289"/>
            <ac:spMk id="23" creationId="{33A271C2-EC2E-4EB5-BD48-907C4752B598}"/>
          </ac:spMkLst>
        </pc:spChg>
        <pc:spChg chg="add mod">
          <ac:chgData name="Fabrizio" userId="caa3d4f3-74c0-4b80-a160-589a73b33a53" providerId="ADAL" clId="{59CF69AD-BE8A-4B24-892C-AEDCFEDDC1AE}" dt="2020-11-03T11:42:43.548" v="4265" actId="1036"/>
          <ac:spMkLst>
            <pc:docMk/>
            <pc:sldMk cId="2985553195" sldId="289"/>
            <ac:spMk id="24" creationId="{2896BA13-75B3-450E-ACDD-28373FE9205C}"/>
          </ac:spMkLst>
        </pc:spChg>
        <pc:spChg chg="add mod">
          <ac:chgData name="Fabrizio" userId="caa3d4f3-74c0-4b80-a160-589a73b33a53" providerId="ADAL" clId="{59CF69AD-BE8A-4B24-892C-AEDCFEDDC1AE}" dt="2020-11-03T11:42:43.548" v="4265" actId="1036"/>
          <ac:spMkLst>
            <pc:docMk/>
            <pc:sldMk cId="2985553195" sldId="289"/>
            <ac:spMk id="25" creationId="{BE3784CE-A49A-42AD-B66A-27A38ECAF7EA}"/>
          </ac:spMkLst>
        </pc:spChg>
        <pc:spChg chg="add mod">
          <ac:chgData name="Fabrizio" userId="caa3d4f3-74c0-4b80-a160-589a73b33a53" providerId="ADAL" clId="{59CF69AD-BE8A-4B24-892C-AEDCFEDDC1AE}" dt="2020-11-03T11:41:22.243" v="4220" actId="1076"/>
          <ac:spMkLst>
            <pc:docMk/>
            <pc:sldMk cId="2985553195" sldId="289"/>
            <ac:spMk id="26" creationId="{93749B45-1511-4735-9524-116F972B1536}"/>
          </ac:spMkLst>
        </pc:spChg>
        <pc:spChg chg="add mod">
          <ac:chgData name="Fabrizio" userId="caa3d4f3-74c0-4b80-a160-589a73b33a53" providerId="ADAL" clId="{59CF69AD-BE8A-4B24-892C-AEDCFEDDC1AE}" dt="2020-11-03T11:42:43.548" v="4265" actId="1036"/>
          <ac:spMkLst>
            <pc:docMk/>
            <pc:sldMk cId="2985553195" sldId="289"/>
            <ac:spMk id="27" creationId="{DA2671F7-7971-40A2-A2C2-6A0C8249969E}"/>
          </ac:spMkLst>
        </pc:spChg>
        <pc:spChg chg="add mod">
          <ac:chgData name="Fabrizio" userId="caa3d4f3-74c0-4b80-a160-589a73b33a53" providerId="ADAL" clId="{59CF69AD-BE8A-4B24-892C-AEDCFEDDC1AE}" dt="2020-11-03T11:43:53.093" v="4289" actId="164"/>
          <ac:spMkLst>
            <pc:docMk/>
            <pc:sldMk cId="2985553195" sldId="289"/>
            <ac:spMk id="28" creationId="{836AE08D-127B-4B89-A858-99DD90B2122E}"/>
          </ac:spMkLst>
        </pc:spChg>
        <pc:spChg chg="add mod ord">
          <ac:chgData name="Fabrizio" userId="caa3d4f3-74c0-4b80-a160-589a73b33a53" providerId="ADAL" clId="{59CF69AD-BE8A-4B24-892C-AEDCFEDDC1AE}" dt="2020-11-03T11:51:43.226" v="4429" actId="164"/>
          <ac:spMkLst>
            <pc:docMk/>
            <pc:sldMk cId="2985553195" sldId="289"/>
            <ac:spMk id="30" creationId="{52FC4F64-D982-4556-91B7-68F6BD899982}"/>
          </ac:spMkLst>
        </pc:spChg>
        <pc:spChg chg="add mod">
          <ac:chgData name="Fabrizio" userId="caa3d4f3-74c0-4b80-a160-589a73b33a53" providerId="ADAL" clId="{59CF69AD-BE8A-4B24-892C-AEDCFEDDC1AE}" dt="2020-11-03T11:51:58.929" v="4430" actId="207"/>
          <ac:spMkLst>
            <pc:docMk/>
            <pc:sldMk cId="2985553195" sldId="289"/>
            <ac:spMk id="31" creationId="{E3EDFF77-F26C-46E4-BE3A-FDAB8C023196}"/>
          </ac:spMkLst>
        </pc:spChg>
        <pc:spChg chg="add mod">
          <ac:chgData name="Fabrizio" userId="caa3d4f3-74c0-4b80-a160-589a73b33a53" providerId="ADAL" clId="{59CF69AD-BE8A-4B24-892C-AEDCFEDDC1AE}" dt="2020-11-03T11:53:07.914" v="4467" actId="6549"/>
          <ac:spMkLst>
            <pc:docMk/>
            <pc:sldMk cId="2985553195" sldId="289"/>
            <ac:spMk id="32" creationId="{AABF7193-93E1-4E1D-8DA6-419D0D5CC1A3}"/>
          </ac:spMkLst>
        </pc:spChg>
        <pc:spChg chg="add mod">
          <ac:chgData name="Fabrizio" userId="caa3d4f3-74c0-4b80-a160-589a73b33a53" providerId="ADAL" clId="{59CF69AD-BE8A-4B24-892C-AEDCFEDDC1AE}" dt="2020-11-03T11:52:59.505" v="4466" actId="20577"/>
          <ac:spMkLst>
            <pc:docMk/>
            <pc:sldMk cId="2985553195" sldId="289"/>
            <ac:spMk id="34" creationId="{DE622CAC-05AC-4ED2-95B3-1C5D490BD2B2}"/>
          </ac:spMkLst>
        </pc:spChg>
        <pc:spChg chg="add mod">
          <ac:chgData name="Fabrizio" userId="caa3d4f3-74c0-4b80-a160-589a73b33a53" providerId="ADAL" clId="{59CF69AD-BE8A-4B24-892C-AEDCFEDDC1AE}" dt="2020-11-03T11:53:43.535" v="4488" actId="1036"/>
          <ac:spMkLst>
            <pc:docMk/>
            <pc:sldMk cId="2985553195" sldId="289"/>
            <ac:spMk id="35" creationId="{E10BD127-07DE-49CA-B872-B6D45232EB6B}"/>
          </ac:spMkLst>
        </pc:spChg>
        <pc:spChg chg="add mod">
          <ac:chgData name="Fabrizio" userId="caa3d4f3-74c0-4b80-a160-589a73b33a53" providerId="ADAL" clId="{59CF69AD-BE8A-4B24-892C-AEDCFEDDC1AE}" dt="2020-11-03T11:54:45.577" v="4520" actId="164"/>
          <ac:spMkLst>
            <pc:docMk/>
            <pc:sldMk cId="2985553195" sldId="289"/>
            <ac:spMk id="36" creationId="{1C933FB4-7ED2-40CC-806A-11A2450E7E0C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7" creationId="{78822ACC-298D-47B8-87A7-1015A4F8CC2F}"/>
          </ac:spMkLst>
        </pc:spChg>
        <pc:spChg chg="add mod">
          <ac:chgData name="Fabrizio" userId="caa3d4f3-74c0-4b80-a160-589a73b33a53" providerId="ADAL" clId="{59CF69AD-BE8A-4B24-892C-AEDCFEDDC1AE}" dt="2020-11-03T11:54:45.577" v="4520" actId="164"/>
          <ac:spMkLst>
            <pc:docMk/>
            <pc:sldMk cId="2985553195" sldId="289"/>
            <ac:spMk id="38" creationId="{85BF787E-AE49-4D6E-9432-71E335BA3EF4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9" creationId="{28A60A42-EDB6-4B28-A057-FA26D03407D5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0" creationId="{475EE684-9109-49A4-A611-FFDBE1412863}"/>
          </ac:spMkLst>
        </pc:spChg>
        <pc:spChg chg="add mod">
          <ac:chgData name="Fabrizio" userId="caa3d4f3-74c0-4b80-a160-589a73b33a53" providerId="ADAL" clId="{59CF69AD-BE8A-4B24-892C-AEDCFEDDC1AE}" dt="2020-11-03T11:54:45.577" v="4520" actId="164"/>
          <ac:spMkLst>
            <pc:docMk/>
            <pc:sldMk cId="2985553195" sldId="289"/>
            <ac:spMk id="41" creationId="{2C9AB669-71E3-430E-A175-3BD255D055C7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2" creationId="{D3D134C2-6C5A-4DBE-B74D-B5487D1C86C6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4" creationId="{051D85AE-1C66-4F56-A08D-FF25C841C930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5" creationId="{5FAB1B41-41DB-4ABF-9E6F-FAC42A211BD2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6" creationId="{6BBA442E-7111-4F9A-B08C-AC1F3D46732B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7" creationId="{E60E3CE4-B3DE-4FB3-911F-8372B43308F5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8" creationId="{F6DCF635-6417-45CD-AA76-4DA8D936BB34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49" creationId="{7BB4CA56-D198-436C-8EC7-7490B7105052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50" creationId="{5B53C14F-C720-4BAC-B719-A4C323C1C1A1}"/>
          </ac:spMkLst>
        </pc:spChg>
        <pc:spChg chg="add mod">
          <ac:chgData name="Fabrizio" userId="caa3d4f3-74c0-4b80-a160-589a73b33a53" providerId="ADAL" clId="{59CF69AD-BE8A-4B24-892C-AEDCFEDDC1AE}" dt="2020-11-03T15:29:08.344" v="5028" actId="1076"/>
          <ac:spMkLst>
            <pc:docMk/>
            <pc:sldMk cId="2985553195" sldId="289"/>
            <ac:spMk id="51" creationId="{4B0B0D16-BE01-488D-8329-2B60638CD0D4}"/>
          </ac:spMkLst>
        </pc:spChg>
        <pc:spChg chg="add mod">
          <ac:chgData name="Fabrizio" userId="caa3d4f3-74c0-4b80-a160-589a73b33a53" providerId="ADAL" clId="{59CF69AD-BE8A-4B24-892C-AEDCFEDDC1AE}" dt="2020-11-03T15:29:08.344" v="5028" actId="1076"/>
          <ac:spMkLst>
            <pc:docMk/>
            <pc:sldMk cId="2985553195" sldId="289"/>
            <ac:spMk id="52" creationId="{8E21E334-1B50-4627-AAFD-9DCA7E817027}"/>
          </ac:spMkLst>
        </pc:spChg>
        <pc:spChg chg="add del mod">
          <ac:chgData name="Fabrizio" userId="caa3d4f3-74c0-4b80-a160-589a73b33a53" providerId="ADAL" clId="{59CF69AD-BE8A-4B24-892C-AEDCFEDDC1AE}" dt="2020-11-03T14:40:00.068" v="4899" actId="22"/>
          <ac:spMkLst>
            <pc:docMk/>
            <pc:sldMk cId="2985553195" sldId="289"/>
            <ac:spMk id="53" creationId="{3C6BA82D-D812-4AD4-BC56-08209636B79F}"/>
          </ac:spMkLst>
        </pc:spChg>
        <pc:spChg chg="add del mod">
          <ac:chgData name="Fabrizio" userId="caa3d4f3-74c0-4b80-a160-589a73b33a53" providerId="ADAL" clId="{59CF69AD-BE8A-4B24-892C-AEDCFEDDC1AE}" dt="2020-11-03T14:40:00.068" v="4899" actId="22"/>
          <ac:spMkLst>
            <pc:docMk/>
            <pc:sldMk cId="2985553195" sldId="289"/>
            <ac:spMk id="54" creationId="{F41F5075-B287-4BA0-9953-87115359097A}"/>
          </ac:spMkLst>
        </pc:spChg>
        <pc:spChg chg="add del mod">
          <ac:chgData name="Fabrizio" userId="caa3d4f3-74c0-4b80-a160-589a73b33a53" providerId="ADAL" clId="{59CF69AD-BE8A-4B24-892C-AEDCFEDDC1AE}" dt="2020-11-03T14:40:00.068" v="4899" actId="22"/>
          <ac:spMkLst>
            <pc:docMk/>
            <pc:sldMk cId="2985553195" sldId="289"/>
            <ac:spMk id="55" creationId="{67447FDF-952D-418B-9BFB-1EC3986F6945}"/>
          </ac:spMkLst>
        </pc:spChg>
        <pc:spChg chg="add del mod">
          <ac:chgData name="Fabrizio" userId="caa3d4f3-74c0-4b80-a160-589a73b33a53" providerId="ADAL" clId="{59CF69AD-BE8A-4B24-892C-AEDCFEDDC1AE}" dt="2020-11-03T14:40:00.068" v="4899" actId="22"/>
          <ac:spMkLst>
            <pc:docMk/>
            <pc:sldMk cId="2985553195" sldId="289"/>
            <ac:spMk id="56" creationId="{341D61A2-B547-4566-BB35-389184D0C338}"/>
          </ac:spMkLst>
        </pc:spChg>
        <pc:spChg chg="add del mod">
          <ac:chgData name="Fabrizio" userId="caa3d4f3-74c0-4b80-a160-589a73b33a53" providerId="ADAL" clId="{59CF69AD-BE8A-4B24-892C-AEDCFEDDC1AE}" dt="2020-11-03T14:40:00.068" v="4899" actId="22"/>
          <ac:spMkLst>
            <pc:docMk/>
            <pc:sldMk cId="2985553195" sldId="289"/>
            <ac:spMk id="57" creationId="{BA144811-747A-422E-BA52-C039CC7555B3}"/>
          </ac:spMkLst>
        </pc:spChg>
        <pc:spChg chg="add mod">
          <ac:chgData name="Fabrizio" userId="caa3d4f3-74c0-4b80-a160-589a73b33a53" providerId="ADAL" clId="{59CF69AD-BE8A-4B24-892C-AEDCFEDDC1AE}" dt="2020-11-03T15:28:24.987" v="5018" actId="20577"/>
          <ac:spMkLst>
            <pc:docMk/>
            <pc:sldMk cId="2985553195" sldId="289"/>
            <ac:spMk id="58" creationId="{91E1370D-42BF-4344-93BB-97401BFEB5D2}"/>
          </ac:spMkLst>
        </pc:spChg>
        <pc:spChg chg="add del mod">
          <ac:chgData name="Fabrizio" userId="caa3d4f3-74c0-4b80-a160-589a73b33a53" providerId="ADAL" clId="{59CF69AD-BE8A-4B24-892C-AEDCFEDDC1AE}" dt="2020-11-03T15:29:31.035" v="5031" actId="478"/>
          <ac:spMkLst>
            <pc:docMk/>
            <pc:sldMk cId="2985553195" sldId="289"/>
            <ac:spMk id="59" creationId="{EBD1769E-3717-466F-A8E8-A1C0C1F04DDD}"/>
          </ac:spMkLst>
        </pc:spChg>
        <pc:spChg chg="add mod">
          <ac:chgData name="Fabrizio" userId="caa3d4f3-74c0-4b80-a160-589a73b33a53" providerId="ADAL" clId="{59CF69AD-BE8A-4B24-892C-AEDCFEDDC1AE}" dt="2020-11-03T15:37:37.018" v="5036" actId="14100"/>
          <ac:spMkLst>
            <pc:docMk/>
            <pc:sldMk cId="2985553195" sldId="289"/>
            <ac:spMk id="60" creationId="{7FD68F4D-28CE-4E20-92E6-E491760AE0CF}"/>
          </ac:spMkLst>
        </pc:spChg>
        <pc:spChg chg="add mod">
          <ac:chgData name="Fabrizio" userId="caa3d4f3-74c0-4b80-a160-589a73b33a53" providerId="ADAL" clId="{59CF69AD-BE8A-4B24-892C-AEDCFEDDC1AE}" dt="2020-11-11T09:39:54.860" v="5940" actId="20577"/>
          <ac:spMkLst>
            <pc:docMk/>
            <pc:sldMk cId="2985553195" sldId="289"/>
            <ac:spMk id="61" creationId="{DE71B7DE-F645-40E7-9931-8A5271390570}"/>
          </ac:spMkLst>
        </pc:spChg>
        <pc:spChg chg="add mod">
          <ac:chgData name="Fabrizio" userId="caa3d4f3-74c0-4b80-a160-589a73b33a53" providerId="ADAL" clId="{59CF69AD-BE8A-4B24-892C-AEDCFEDDC1AE}" dt="2020-11-11T09:39:52.491" v="5938" actId="20577"/>
          <ac:spMkLst>
            <pc:docMk/>
            <pc:sldMk cId="2985553195" sldId="289"/>
            <ac:spMk id="62" creationId="{3CD0A23D-3E7E-4BF7-B935-942177140366}"/>
          </ac:spMkLst>
        </pc:spChg>
        <pc:spChg chg="add mod">
          <ac:chgData name="Fabrizio" userId="caa3d4f3-74c0-4b80-a160-589a73b33a53" providerId="ADAL" clId="{59CF69AD-BE8A-4B24-892C-AEDCFEDDC1AE}" dt="2020-11-03T15:40:24.239" v="5045" actId="14100"/>
          <ac:spMkLst>
            <pc:docMk/>
            <pc:sldMk cId="2985553195" sldId="289"/>
            <ac:spMk id="63" creationId="{006EEB43-8AF9-49AF-A907-B0E96876E372}"/>
          </ac:spMkLst>
        </pc:spChg>
        <pc:spChg chg="del">
          <ac:chgData name="Fabrizio" userId="caa3d4f3-74c0-4b80-a160-589a73b33a53" providerId="ADAL" clId="{59CF69AD-BE8A-4B24-892C-AEDCFEDDC1AE}" dt="2020-11-03T11:27:03.544" v="4078" actId="478"/>
          <ac:spMkLst>
            <pc:docMk/>
            <pc:sldMk cId="2985553195" sldId="289"/>
            <ac:spMk id="119" creationId="{00000000-0000-0000-0000-000000000000}"/>
          </ac:spMkLst>
        </pc:spChg>
        <pc:spChg chg="del mod">
          <ac:chgData name="Fabrizio" userId="caa3d4f3-74c0-4b80-a160-589a73b33a53" providerId="ADAL" clId="{59CF69AD-BE8A-4B24-892C-AEDCFEDDC1AE}" dt="2020-11-03T14:29:29.636" v="4851" actId="478"/>
          <ac:spMkLst>
            <pc:docMk/>
            <pc:sldMk cId="2985553195" sldId="289"/>
            <ac:spMk id="126" creationId="{374E4DEA-624A-486C-A953-639D80F989AA}"/>
          </ac:spMkLst>
        </pc:spChg>
        <pc:spChg chg="del mod">
          <ac:chgData name="Fabrizio" userId="caa3d4f3-74c0-4b80-a160-589a73b33a53" providerId="ADAL" clId="{59CF69AD-BE8A-4B24-892C-AEDCFEDDC1AE}" dt="2020-11-03T14:29:23.483" v="4848" actId="478"/>
          <ac:spMkLst>
            <pc:docMk/>
            <pc:sldMk cId="2985553195" sldId="289"/>
            <ac:spMk id="128" creationId="{00000000-0000-0000-0000-000000000000}"/>
          </ac:spMkLst>
        </pc:spChg>
        <pc:spChg chg="del mod">
          <ac:chgData name="Fabrizio" userId="caa3d4f3-74c0-4b80-a160-589a73b33a53" providerId="ADAL" clId="{59CF69AD-BE8A-4B24-892C-AEDCFEDDC1AE}" dt="2020-11-03T14:29:25.074" v="4849" actId="478"/>
          <ac:spMkLst>
            <pc:docMk/>
            <pc:sldMk cId="2985553195" sldId="289"/>
            <ac:spMk id="129" creationId="{9F2BC45D-9F32-44CF-A6F7-D708E7B00839}"/>
          </ac:spMkLst>
        </pc:spChg>
        <pc:spChg chg="del">
          <ac:chgData name="Fabrizio" userId="caa3d4f3-74c0-4b80-a160-589a73b33a53" providerId="ADAL" clId="{59CF69AD-BE8A-4B24-892C-AEDCFEDDC1AE}" dt="2020-11-03T11:26:59.194" v="4076" actId="478"/>
          <ac:spMkLst>
            <pc:docMk/>
            <pc:sldMk cId="2985553195" sldId="289"/>
            <ac:spMk id="137" creationId="{EB75F94F-91B4-4DED-BEF5-77A2EE0A3C81}"/>
          </ac:spMkLst>
        </pc:spChg>
        <pc:spChg chg="del">
          <ac:chgData name="Fabrizio" userId="caa3d4f3-74c0-4b80-a160-589a73b33a53" providerId="ADAL" clId="{59CF69AD-BE8A-4B24-892C-AEDCFEDDC1AE}" dt="2020-11-03T11:26:57.201" v="4075" actId="478"/>
          <ac:spMkLst>
            <pc:docMk/>
            <pc:sldMk cId="2985553195" sldId="289"/>
            <ac:spMk id="138" creationId="{65E6F326-5709-48D8-B8F5-F0B41CDEDA2A}"/>
          </ac:spMkLst>
        </pc:spChg>
        <pc:spChg chg="del mod">
          <ac:chgData name="Fabrizio" userId="caa3d4f3-74c0-4b80-a160-589a73b33a53" providerId="ADAL" clId="{59CF69AD-BE8A-4B24-892C-AEDCFEDDC1AE}" dt="2020-11-03T14:31:34.698" v="4882" actId="478"/>
          <ac:spMkLst>
            <pc:docMk/>
            <pc:sldMk cId="2985553195" sldId="289"/>
            <ac:spMk id="148" creationId="{FF33F8DE-3C83-40AD-956F-0EA6ECFE471E}"/>
          </ac:spMkLst>
        </pc:spChg>
        <pc:spChg chg="mod">
          <ac:chgData name="Fabrizio" userId="caa3d4f3-74c0-4b80-a160-589a73b33a53" providerId="ADAL" clId="{59CF69AD-BE8A-4B24-892C-AEDCFEDDC1AE}" dt="2020-11-03T11:27:34.357" v="4083" actId="1076"/>
          <ac:spMkLst>
            <pc:docMk/>
            <pc:sldMk cId="2985553195" sldId="289"/>
            <ac:spMk id="149" creationId="{E484C1CA-95B1-4B1E-A4ED-2AB5E9FC9224}"/>
          </ac:spMkLst>
        </pc:spChg>
        <pc:spChg chg="mod">
          <ac:chgData name="Fabrizio" userId="caa3d4f3-74c0-4b80-a160-589a73b33a53" providerId="ADAL" clId="{59CF69AD-BE8A-4B24-892C-AEDCFEDDC1AE}" dt="2020-11-03T11:27:34.357" v="4083" actId="1076"/>
          <ac:spMkLst>
            <pc:docMk/>
            <pc:sldMk cId="2985553195" sldId="289"/>
            <ac:spMk id="150" creationId="{F8726F2B-DB56-42DD-AA37-456F55B4456E}"/>
          </ac:spMkLst>
        </pc:spChg>
        <pc:spChg chg="mod">
          <ac:chgData name="Fabrizio" userId="caa3d4f3-74c0-4b80-a160-589a73b33a53" providerId="ADAL" clId="{59CF69AD-BE8A-4B24-892C-AEDCFEDDC1AE}" dt="2020-11-03T11:36:11.998" v="4142" actId="14100"/>
          <ac:spMkLst>
            <pc:docMk/>
            <pc:sldMk cId="2985553195" sldId="289"/>
            <ac:spMk id="177" creationId="{FA42E435-890D-4B52-8F75-D89F80B1EAAA}"/>
          </ac:spMkLst>
        </pc:spChg>
        <pc:spChg chg="mod">
          <ac:chgData name="Fabrizio" userId="caa3d4f3-74c0-4b80-a160-589a73b33a53" providerId="ADAL" clId="{59CF69AD-BE8A-4B24-892C-AEDCFEDDC1AE}" dt="2020-11-03T11:37:15.393" v="4163" actId="14100"/>
          <ac:spMkLst>
            <pc:docMk/>
            <pc:sldMk cId="2985553195" sldId="289"/>
            <ac:spMk id="178" creationId="{219E97EB-3662-4BCB-8D45-559DA63A94ED}"/>
          </ac:spMkLst>
        </pc:spChg>
        <pc:spChg chg="mod">
          <ac:chgData name="Fabrizio" userId="caa3d4f3-74c0-4b80-a160-589a73b33a53" providerId="ADAL" clId="{59CF69AD-BE8A-4B24-892C-AEDCFEDDC1AE}" dt="2020-11-03T11:36:16.320" v="4143"/>
          <ac:spMkLst>
            <pc:docMk/>
            <pc:sldMk cId="2985553195" sldId="289"/>
            <ac:spMk id="180" creationId="{34A9AB21-095E-48B7-AE75-8DA10CA119F9}"/>
          </ac:spMkLst>
        </pc:spChg>
        <pc:spChg chg="ord">
          <ac:chgData name="Fabrizio" userId="caa3d4f3-74c0-4b80-a160-589a73b33a53" providerId="ADAL" clId="{59CF69AD-BE8A-4B24-892C-AEDCFEDDC1AE}" dt="2020-11-03T14:39:33.275" v="4891" actId="167"/>
          <ac:spMkLst>
            <pc:docMk/>
            <pc:sldMk cId="2985553195" sldId="289"/>
            <ac:spMk id="182" creationId="{B6E43401-6337-44B6-B94A-491711EF60EB}"/>
          </ac:spMkLst>
        </pc:spChg>
        <pc:spChg chg="del">
          <ac:chgData name="Fabrizio" userId="caa3d4f3-74c0-4b80-a160-589a73b33a53" providerId="ADAL" clId="{59CF69AD-BE8A-4B24-892C-AEDCFEDDC1AE}" dt="2020-11-03T11:35:36.106" v="4128" actId="478"/>
          <ac:spMkLst>
            <pc:docMk/>
            <pc:sldMk cId="2985553195" sldId="289"/>
            <ac:spMk id="183" creationId="{789DCA01-6BDB-442C-B804-C4E798DC0CE1}"/>
          </ac:spMkLst>
        </pc:spChg>
        <pc:spChg chg="del">
          <ac:chgData name="Fabrizio" userId="caa3d4f3-74c0-4b80-a160-589a73b33a53" providerId="ADAL" clId="{59CF69AD-BE8A-4B24-892C-AEDCFEDDC1AE}" dt="2020-11-03T14:28:45.236" v="4841" actId="478"/>
          <ac:spMkLst>
            <pc:docMk/>
            <pc:sldMk cId="2985553195" sldId="289"/>
            <ac:spMk id="185" creationId="{F3E0189E-7F9E-4896-BF89-F8591E38FED1}"/>
          </ac:spMkLst>
        </pc:spChg>
        <pc:spChg chg="del">
          <ac:chgData name="Fabrizio" userId="caa3d4f3-74c0-4b80-a160-589a73b33a53" providerId="ADAL" clId="{59CF69AD-BE8A-4B24-892C-AEDCFEDDC1AE}" dt="2020-11-03T14:29:09.715" v="4844" actId="478"/>
          <ac:spMkLst>
            <pc:docMk/>
            <pc:sldMk cId="2985553195" sldId="289"/>
            <ac:spMk id="186" creationId="{922C99B7-979F-4E82-9701-A4A07C472934}"/>
          </ac:spMkLst>
        </pc:spChg>
        <pc:spChg chg="del">
          <ac:chgData name="Fabrizio" userId="caa3d4f3-74c0-4b80-a160-589a73b33a53" providerId="ADAL" clId="{59CF69AD-BE8A-4B24-892C-AEDCFEDDC1AE}" dt="2020-11-03T11:45:08.232" v="4316" actId="478"/>
          <ac:spMkLst>
            <pc:docMk/>
            <pc:sldMk cId="2985553195" sldId="289"/>
            <ac:spMk id="187" creationId="{C55283D4-F2CA-4D67-85E0-4A98047EA658}"/>
          </ac:spMkLst>
        </pc:spChg>
        <pc:spChg chg="del">
          <ac:chgData name="Fabrizio" userId="caa3d4f3-74c0-4b80-a160-589a73b33a53" providerId="ADAL" clId="{59CF69AD-BE8A-4B24-892C-AEDCFEDDC1AE}" dt="2020-11-03T14:39:34.531" v="4892" actId="478"/>
          <ac:spMkLst>
            <pc:docMk/>
            <pc:sldMk cId="2985553195" sldId="289"/>
            <ac:spMk id="189" creationId="{DD8A4E6D-DA53-4073-93FF-3DE59059A189}"/>
          </ac:spMkLst>
        </pc:spChg>
        <pc:spChg chg="del">
          <ac:chgData name="Fabrizio" userId="caa3d4f3-74c0-4b80-a160-589a73b33a53" providerId="ADAL" clId="{59CF69AD-BE8A-4B24-892C-AEDCFEDDC1AE}" dt="2020-11-03T14:39:38.307" v="4894" actId="478"/>
          <ac:spMkLst>
            <pc:docMk/>
            <pc:sldMk cId="2985553195" sldId="289"/>
            <ac:spMk id="190" creationId="{ED8A20AE-B96A-4D35-B489-7115F835856F}"/>
          </ac:spMkLst>
        </pc:spChg>
        <pc:spChg chg="del">
          <ac:chgData name="Fabrizio" userId="caa3d4f3-74c0-4b80-a160-589a73b33a53" providerId="ADAL" clId="{59CF69AD-BE8A-4B24-892C-AEDCFEDDC1AE}" dt="2020-11-03T11:52:20.800" v="4433" actId="478"/>
          <ac:spMkLst>
            <pc:docMk/>
            <pc:sldMk cId="2985553195" sldId="289"/>
            <ac:spMk id="191" creationId="{FE5433D7-B5AC-43DD-BC5F-645509D4F261}"/>
          </ac:spMkLst>
        </pc:spChg>
        <pc:spChg chg="del">
          <ac:chgData name="Fabrizio" userId="caa3d4f3-74c0-4b80-a160-589a73b33a53" providerId="ADAL" clId="{59CF69AD-BE8A-4B24-892C-AEDCFEDDC1AE}" dt="2020-11-03T11:52:15.088" v="4431" actId="478"/>
          <ac:spMkLst>
            <pc:docMk/>
            <pc:sldMk cId="2985553195" sldId="289"/>
            <ac:spMk id="192" creationId="{531ED5CB-DD2C-4753-8B0C-8643D6ABD32F}"/>
          </ac:spMkLst>
        </pc:spChg>
        <pc:spChg chg="del">
          <ac:chgData name="Fabrizio" userId="caa3d4f3-74c0-4b80-a160-589a73b33a53" providerId="ADAL" clId="{59CF69AD-BE8A-4B24-892C-AEDCFEDDC1AE}" dt="2020-11-03T11:47:16.906" v="4320" actId="478"/>
          <ac:spMkLst>
            <pc:docMk/>
            <pc:sldMk cId="2985553195" sldId="289"/>
            <ac:spMk id="193" creationId="{893F234F-50A1-4388-943B-C3800222122F}"/>
          </ac:spMkLst>
        </pc:spChg>
        <pc:spChg chg="del">
          <ac:chgData name="Fabrizio" userId="caa3d4f3-74c0-4b80-a160-589a73b33a53" providerId="ADAL" clId="{59CF69AD-BE8A-4B24-892C-AEDCFEDDC1AE}" dt="2020-11-03T11:52:17.184" v="4432" actId="478"/>
          <ac:spMkLst>
            <pc:docMk/>
            <pc:sldMk cId="2985553195" sldId="289"/>
            <ac:spMk id="194" creationId="{631D174F-3326-4A79-ADDF-5398723EFF42}"/>
          </ac:spMkLst>
        </pc:spChg>
        <pc:spChg chg="del">
          <ac:chgData name="Fabrizio" userId="caa3d4f3-74c0-4b80-a160-589a73b33a53" providerId="ADAL" clId="{59CF69AD-BE8A-4B24-892C-AEDCFEDDC1AE}" dt="2020-11-03T11:47:14.961" v="4319" actId="478"/>
          <ac:spMkLst>
            <pc:docMk/>
            <pc:sldMk cId="2985553195" sldId="289"/>
            <ac:spMk id="195" creationId="{73F3624D-254D-4105-BCB1-7D2D65C882BC}"/>
          </ac:spMkLst>
        </pc:spChg>
        <pc:spChg chg="del mod">
          <ac:chgData name="Fabrizio" userId="caa3d4f3-74c0-4b80-a160-589a73b33a53" providerId="ADAL" clId="{59CF69AD-BE8A-4B24-892C-AEDCFEDDC1AE}" dt="2020-11-03T14:28:12.521" v="4785" actId="478"/>
          <ac:spMkLst>
            <pc:docMk/>
            <pc:sldMk cId="2985553195" sldId="289"/>
            <ac:spMk id="197" creationId="{21A189FB-8F68-44A7-B6E3-8F65EC74E300}"/>
          </ac:spMkLst>
        </pc:spChg>
        <pc:spChg chg="del">
          <ac:chgData name="Fabrizio" userId="caa3d4f3-74c0-4b80-a160-589a73b33a53" providerId="ADAL" clId="{59CF69AD-BE8A-4B24-892C-AEDCFEDDC1AE}" dt="2020-11-03T11:35:39.648" v="4129" actId="478"/>
          <ac:spMkLst>
            <pc:docMk/>
            <pc:sldMk cId="2985553195" sldId="289"/>
            <ac:spMk id="198" creationId="{57FCF6B3-127C-4C42-8BE8-9DCFCF71498F}"/>
          </ac:spMkLst>
        </pc:spChg>
        <pc:spChg chg="del">
          <ac:chgData name="Fabrizio" userId="caa3d4f3-74c0-4b80-a160-589a73b33a53" providerId="ADAL" clId="{59CF69AD-BE8A-4B24-892C-AEDCFEDDC1AE}" dt="2020-11-03T11:35:41.600" v="4130" actId="478"/>
          <ac:spMkLst>
            <pc:docMk/>
            <pc:sldMk cId="2985553195" sldId="289"/>
            <ac:spMk id="199" creationId="{F8E2052D-389A-4C0B-8096-D9EC2105B481}"/>
          </ac:spMkLst>
        </pc:spChg>
        <pc:spChg chg="del">
          <ac:chgData name="Fabrizio" userId="caa3d4f3-74c0-4b80-a160-589a73b33a53" providerId="ADAL" clId="{59CF69AD-BE8A-4B24-892C-AEDCFEDDC1AE}" dt="2020-11-03T11:35:47.016" v="4133" actId="478"/>
          <ac:spMkLst>
            <pc:docMk/>
            <pc:sldMk cId="2985553195" sldId="289"/>
            <ac:spMk id="200" creationId="{E4B64F24-8F45-4F2E-909C-C9F7478DE6CC}"/>
          </ac:spMkLst>
        </pc:spChg>
        <pc:spChg chg="del mod">
          <ac:chgData name="Fabrizio" userId="caa3d4f3-74c0-4b80-a160-589a73b33a53" providerId="ADAL" clId="{59CF69AD-BE8A-4B24-892C-AEDCFEDDC1AE}" dt="2020-11-03T14:28:12.521" v="4785" actId="478"/>
          <ac:spMkLst>
            <pc:docMk/>
            <pc:sldMk cId="2985553195" sldId="289"/>
            <ac:spMk id="201" creationId="{D0CBA306-419D-41E2-90A2-06253BD2FC1E}"/>
          </ac:spMkLst>
        </pc:spChg>
        <pc:spChg chg="del">
          <ac:chgData name="Fabrizio" userId="caa3d4f3-74c0-4b80-a160-589a73b33a53" providerId="ADAL" clId="{59CF69AD-BE8A-4B24-892C-AEDCFEDDC1AE}" dt="2020-11-03T14:39:36.441" v="4893" actId="478"/>
          <ac:spMkLst>
            <pc:docMk/>
            <pc:sldMk cId="2985553195" sldId="289"/>
            <ac:spMk id="202" creationId="{A4AA0ADC-B720-4E5D-BEA5-45685F7016D2}"/>
          </ac:spMkLst>
        </pc:spChg>
        <pc:spChg chg="del">
          <ac:chgData name="Fabrizio" userId="caa3d4f3-74c0-4b80-a160-589a73b33a53" providerId="ADAL" clId="{59CF69AD-BE8A-4B24-892C-AEDCFEDDC1AE}" dt="2020-11-03T14:39:40.683" v="4895" actId="478"/>
          <ac:spMkLst>
            <pc:docMk/>
            <pc:sldMk cId="2985553195" sldId="289"/>
            <ac:spMk id="203" creationId="{33C4A871-06D9-4BEC-81AD-BED589ABA063}"/>
          </ac:spMkLst>
        </pc:spChg>
        <pc:spChg chg="del">
          <ac:chgData name="Fabrizio" userId="caa3d4f3-74c0-4b80-a160-589a73b33a53" providerId="ADAL" clId="{59CF69AD-BE8A-4B24-892C-AEDCFEDDC1AE}" dt="2020-11-03T14:29:06.251" v="4843" actId="478"/>
          <ac:spMkLst>
            <pc:docMk/>
            <pc:sldMk cId="2985553195" sldId="289"/>
            <ac:spMk id="204" creationId="{BCD8E029-08AA-48DA-9944-BF4243A88D77}"/>
          </ac:spMkLst>
        </pc:spChg>
        <pc:spChg chg="del">
          <ac:chgData name="Fabrizio" userId="caa3d4f3-74c0-4b80-a160-589a73b33a53" providerId="ADAL" clId="{59CF69AD-BE8A-4B24-892C-AEDCFEDDC1AE}" dt="2020-11-03T14:29:12.241" v="4845" actId="478"/>
          <ac:spMkLst>
            <pc:docMk/>
            <pc:sldMk cId="2985553195" sldId="289"/>
            <ac:spMk id="205" creationId="{2B189666-8B09-4838-A2F4-E2DB98D4BBD9}"/>
          </ac:spMkLst>
        </pc:spChg>
        <pc:spChg chg="del mod">
          <ac:chgData name="Fabrizio" userId="caa3d4f3-74c0-4b80-a160-589a73b33a53" providerId="ADAL" clId="{59CF69AD-BE8A-4B24-892C-AEDCFEDDC1AE}" dt="2020-11-03T11:27:08.615" v="4079" actId="478"/>
          <ac:spMkLst>
            <pc:docMk/>
            <pc:sldMk cId="2985553195" sldId="289"/>
            <ac:spMk id="206" creationId="{7AD9F04E-C4BD-4008-913D-61CCD9977821}"/>
          </ac:spMkLst>
        </pc:spChg>
        <pc:spChg chg="mod">
          <ac:chgData name="Fabrizio" userId="caa3d4f3-74c0-4b80-a160-589a73b33a53" providerId="ADAL" clId="{59CF69AD-BE8A-4B24-892C-AEDCFEDDC1AE}" dt="2020-11-03T11:37:17.992" v="4167" actId="20577"/>
          <ac:spMkLst>
            <pc:docMk/>
            <pc:sldMk cId="2985553195" sldId="289"/>
            <ac:spMk id="207" creationId="{87EC935A-5F2D-41E2-8561-45A1C703736F}"/>
          </ac:spMkLst>
        </pc:spChg>
        <pc:spChg chg="mod">
          <ac:chgData name="Fabrizio" userId="caa3d4f3-74c0-4b80-a160-589a73b33a53" providerId="ADAL" clId="{59CF69AD-BE8A-4B24-892C-AEDCFEDDC1AE}" dt="2020-11-03T11:36:59.349" v="4154"/>
          <ac:spMkLst>
            <pc:docMk/>
            <pc:sldMk cId="2985553195" sldId="289"/>
            <ac:spMk id="209" creationId="{15600562-1C01-4D1E-B382-0686A01E0742}"/>
          </ac:spMkLst>
        </pc:spChg>
        <pc:spChg chg="mod">
          <ac:chgData name="Fabrizio" userId="caa3d4f3-74c0-4b80-a160-589a73b33a53" providerId="ADAL" clId="{59CF69AD-BE8A-4B24-892C-AEDCFEDDC1AE}" dt="2020-11-03T11:36:59.349" v="4154"/>
          <ac:spMkLst>
            <pc:docMk/>
            <pc:sldMk cId="2985553195" sldId="289"/>
            <ac:spMk id="210" creationId="{677C32A7-8271-4DF8-A2BB-8A7636196A77}"/>
          </ac:spMkLst>
        </pc:spChg>
        <pc:spChg chg="mod">
          <ac:chgData name="Fabrizio" userId="caa3d4f3-74c0-4b80-a160-589a73b33a53" providerId="ADAL" clId="{59CF69AD-BE8A-4B24-892C-AEDCFEDDC1AE}" dt="2020-11-03T11:36:59.349" v="4154"/>
          <ac:spMkLst>
            <pc:docMk/>
            <pc:sldMk cId="2985553195" sldId="289"/>
            <ac:spMk id="212" creationId="{5F3B72BA-8B3B-49B9-B51A-0CC11B3ED74C}"/>
          </ac:spMkLst>
        </pc:spChg>
        <pc:spChg chg="mod">
          <ac:chgData name="Fabrizio" userId="caa3d4f3-74c0-4b80-a160-589a73b33a53" providerId="ADAL" clId="{59CF69AD-BE8A-4B24-892C-AEDCFEDDC1AE}" dt="2020-11-03T11:36:59.349" v="4154"/>
          <ac:spMkLst>
            <pc:docMk/>
            <pc:sldMk cId="2985553195" sldId="289"/>
            <ac:spMk id="213" creationId="{141CD0EE-5AB3-42CD-A74C-ED6F466CA17B}"/>
          </ac:spMkLst>
        </pc:spChg>
        <pc:spChg chg="mod">
          <ac:chgData name="Fabrizio" userId="caa3d4f3-74c0-4b80-a160-589a73b33a53" providerId="ADAL" clId="{59CF69AD-BE8A-4B24-892C-AEDCFEDDC1AE}" dt="2020-11-03T11:43:20.607" v="4278"/>
          <ac:spMkLst>
            <pc:docMk/>
            <pc:sldMk cId="2985553195" sldId="289"/>
            <ac:spMk id="226" creationId="{F97EA452-CF99-4288-8163-0D852ACD289B}"/>
          </ac:spMkLst>
        </pc:spChg>
        <pc:spChg chg="mod">
          <ac:chgData name="Fabrizio" userId="caa3d4f3-74c0-4b80-a160-589a73b33a53" providerId="ADAL" clId="{59CF69AD-BE8A-4B24-892C-AEDCFEDDC1AE}" dt="2020-11-03T11:43:31.488" v="4286" actId="20577"/>
          <ac:spMkLst>
            <pc:docMk/>
            <pc:sldMk cId="2985553195" sldId="289"/>
            <ac:spMk id="227" creationId="{879DEDE4-0E79-422C-B5C8-2D34C81260BC}"/>
          </ac:spMkLst>
        </pc:spChg>
        <pc:spChg chg="mod">
          <ac:chgData name="Fabrizio" userId="caa3d4f3-74c0-4b80-a160-589a73b33a53" providerId="ADAL" clId="{59CF69AD-BE8A-4B24-892C-AEDCFEDDC1AE}" dt="2020-11-03T11:43:54.284" v="4290"/>
          <ac:spMkLst>
            <pc:docMk/>
            <pc:sldMk cId="2985553195" sldId="289"/>
            <ac:spMk id="231" creationId="{85E6DDAE-32C4-4514-9C90-EA4F73A0751F}"/>
          </ac:spMkLst>
        </pc:spChg>
        <pc:spChg chg="mod">
          <ac:chgData name="Fabrizio" userId="caa3d4f3-74c0-4b80-a160-589a73b33a53" providerId="ADAL" clId="{59CF69AD-BE8A-4B24-892C-AEDCFEDDC1AE}" dt="2020-11-03T11:43:54.284" v="4290"/>
          <ac:spMkLst>
            <pc:docMk/>
            <pc:sldMk cId="2985553195" sldId="289"/>
            <ac:spMk id="232" creationId="{ACFFC7E9-ED0E-4006-9ED9-1DDD463C786E}"/>
          </ac:spMkLst>
        </pc:spChg>
        <pc:spChg chg="mod">
          <ac:chgData name="Fabrizio" userId="caa3d4f3-74c0-4b80-a160-589a73b33a53" providerId="ADAL" clId="{59CF69AD-BE8A-4B24-892C-AEDCFEDDC1AE}" dt="2020-11-03T11:44:03.056" v="4295" actId="20577"/>
          <ac:spMkLst>
            <pc:docMk/>
            <pc:sldMk cId="2985553195" sldId="289"/>
            <ac:spMk id="233" creationId="{92325E10-6D6E-45F1-924C-6E5A35B962C5}"/>
          </ac:spMkLst>
        </pc:spChg>
        <pc:spChg chg="mod">
          <ac:chgData name="Fabrizio" userId="caa3d4f3-74c0-4b80-a160-589a73b33a53" providerId="ADAL" clId="{59CF69AD-BE8A-4B24-892C-AEDCFEDDC1AE}" dt="2020-11-03T11:44:43.739" v="4298" actId="14100"/>
          <ac:spMkLst>
            <pc:docMk/>
            <pc:sldMk cId="2985553195" sldId="289"/>
            <ac:spMk id="235" creationId="{9D54AFCA-78A9-45F5-803B-7DE3A8F95D75}"/>
          </ac:spMkLst>
        </pc:spChg>
        <pc:spChg chg="mod">
          <ac:chgData name="Fabrizio" userId="caa3d4f3-74c0-4b80-a160-589a73b33a53" providerId="ADAL" clId="{59CF69AD-BE8A-4B24-892C-AEDCFEDDC1AE}" dt="2020-11-03T11:44:47.016" v="4306" actId="20577"/>
          <ac:spMkLst>
            <pc:docMk/>
            <pc:sldMk cId="2985553195" sldId="289"/>
            <ac:spMk id="236" creationId="{683A3487-C43A-4FED-83FE-6F2567F03B85}"/>
          </ac:spMkLst>
        </pc:spChg>
        <pc:spChg chg="mod">
          <ac:chgData name="Fabrizio" userId="caa3d4f3-74c0-4b80-a160-589a73b33a53" providerId="ADAL" clId="{59CF69AD-BE8A-4B24-892C-AEDCFEDDC1AE}" dt="2020-11-03T11:44:59.176" v="4309" actId="14100"/>
          <ac:spMkLst>
            <pc:docMk/>
            <pc:sldMk cId="2985553195" sldId="289"/>
            <ac:spMk id="238" creationId="{E8516FE6-8611-4D38-AD3F-E6CA703CC463}"/>
          </ac:spMkLst>
        </pc:spChg>
        <pc:spChg chg="mod">
          <ac:chgData name="Fabrizio" userId="caa3d4f3-74c0-4b80-a160-589a73b33a53" providerId="ADAL" clId="{59CF69AD-BE8A-4B24-892C-AEDCFEDDC1AE}" dt="2020-11-03T11:45:04.688" v="4315" actId="20577"/>
          <ac:spMkLst>
            <pc:docMk/>
            <pc:sldMk cId="2985553195" sldId="289"/>
            <ac:spMk id="239" creationId="{23FCB88C-D87D-42C7-8331-421F993AD473}"/>
          </ac:spMkLst>
        </pc:spChg>
        <pc:spChg chg="del mod topLvl">
          <ac:chgData name="Fabrizio" userId="caa3d4f3-74c0-4b80-a160-589a73b33a53" providerId="ADAL" clId="{59CF69AD-BE8A-4B24-892C-AEDCFEDDC1AE}" dt="2020-11-03T11:49:56.714" v="4328" actId="478"/>
          <ac:spMkLst>
            <pc:docMk/>
            <pc:sldMk cId="2985553195" sldId="289"/>
            <ac:spMk id="241" creationId="{5B6C0F87-23A8-495E-B746-67D889D9C33C}"/>
          </ac:spMkLst>
        </pc:spChg>
        <pc:spChg chg="del mod topLvl">
          <ac:chgData name="Fabrizio" userId="caa3d4f3-74c0-4b80-a160-589a73b33a53" providerId="ADAL" clId="{59CF69AD-BE8A-4B24-892C-AEDCFEDDC1AE}" dt="2020-11-03T11:48:52.664" v="4323" actId="478"/>
          <ac:spMkLst>
            <pc:docMk/>
            <pc:sldMk cId="2985553195" sldId="289"/>
            <ac:spMk id="242" creationId="{92A1B34A-FF86-4A52-8E68-2457FBEDAE72}"/>
          </ac:spMkLst>
        </pc:spChg>
        <pc:spChg chg="add mod">
          <ac:chgData name="Fabrizio" userId="caa3d4f3-74c0-4b80-a160-589a73b33a53" providerId="ADAL" clId="{59CF69AD-BE8A-4B24-892C-AEDCFEDDC1AE}" dt="2020-11-03T11:51:43.226" v="4429" actId="164"/>
          <ac:spMkLst>
            <pc:docMk/>
            <pc:sldMk cId="2985553195" sldId="289"/>
            <ac:spMk id="243" creationId="{64137FB7-EDE1-4809-B755-619FA49F78AE}"/>
          </ac:spMkLst>
        </pc:spChg>
        <pc:spChg chg="add del mod">
          <ac:chgData name="Fabrizio" userId="caa3d4f3-74c0-4b80-a160-589a73b33a53" providerId="ADAL" clId="{59CF69AD-BE8A-4B24-892C-AEDCFEDDC1AE}" dt="2020-11-03T14:23:12.433" v="4651" actId="478"/>
          <ac:spMkLst>
            <pc:docMk/>
            <pc:sldMk cId="2985553195" sldId="289"/>
            <ac:spMk id="359" creationId="{EB8A0056-18A5-43D1-9620-867D45B20692}"/>
          </ac:spMkLst>
        </pc:spChg>
        <pc:spChg chg="del">
          <ac:chgData name="Fabrizio" userId="caa3d4f3-74c0-4b80-a160-589a73b33a53" providerId="ADAL" clId="{59CF69AD-BE8A-4B24-892C-AEDCFEDDC1AE}" dt="2020-11-03T11:27:14.368" v="4080" actId="478"/>
          <ac:spMkLst>
            <pc:docMk/>
            <pc:sldMk cId="2985553195" sldId="289"/>
            <ac:spMk id="360" creationId="{E7BA33E5-633E-45DA-A8B3-081374B3F1AF}"/>
          </ac:spMkLst>
        </pc:spChg>
        <pc:spChg chg="add del mod">
          <ac:chgData name="Fabrizio" userId="caa3d4f3-74c0-4b80-a160-589a73b33a53" providerId="ADAL" clId="{59CF69AD-BE8A-4B24-892C-AEDCFEDDC1AE}" dt="2020-11-03T14:23:10.574" v="4650" actId="478"/>
          <ac:spMkLst>
            <pc:docMk/>
            <pc:sldMk cId="2985553195" sldId="289"/>
            <ac:spMk id="361" creationId="{5B9E4447-EC11-4F69-A844-5A1BAC145C9B}"/>
          </ac:spMkLst>
        </pc:spChg>
        <pc:spChg chg="add del mod">
          <ac:chgData name="Fabrizio" userId="caa3d4f3-74c0-4b80-a160-589a73b33a53" providerId="ADAL" clId="{59CF69AD-BE8A-4B24-892C-AEDCFEDDC1AE}" dt="2020-11-03T14:23:08.985" v="4649" actId="478"/>
          <ac:spMkLst>
            <pc:docMk/>
            <pc:sldMk cId="2985553195" sldId="289"/>
            <ac:spMk id="362" creationId="{C8BED782-46B3-4EEF-8883-E1ACC6F20E87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63" creationId="{9FA21075-E1DB-491A-A31D-538948B35654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64" creationId="{88F01B46-9A82-4B55-8A67-A1B7921D536B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65" creationId="{B05A6C18-8F6B-47F7-A343-F1C4F2579C94}"/>
          </ac:spMkLst>
        </pc:spChg>
        <pc:spChg chg="mod">
          <ac:chgData name="Fabrizio" userId="caa3d4f3-74c0-4b80-a160-589a73b33a53" providerId="ADAL" clId="{59CF69AD-BE8A-4B24-892C-AEDCFEDDC1AE}" dt="2020-11-03T14:22:56.163" v="4647"/>
          <ac:spMkLst>
            <pc:docMk/>
            <pc:sldMk cId="2985553195" sldId="289"/>
            <ac:spMk id="367" creationId="{91A66B54-EE8A-4B53-9998-A2D22E7A3815}"/>
          </ac:spMkLst>
        </pc:spChg>
        <pc:spChg chg="mod">
          <ac:chgData name="Fabrizio" userId="caa3d4f3-74c0-4b80-a160-589a73b33a53" providerId="ADAL" clId="{59CF69AD-BE8A-4B24-892C-AEDCFEDDC1AE}" dt="2020-11-03T14:22:56.163" v="4647"/>
          <ac:spMkLst>
            <pc:docMk/>
            <pc:sldMk cId="2985553195" sldId="289"/>
            <ac:spMk id="368" creationId="{650FF69A-1B02-49C4-9575-AD1E596223FE}"/>
          </ac:spMkLst>
        </pc:spChg>
        <pc:spChg chg="mod">
          <ac:chgData name="Fabrizio" userId="caa3d4f3-74c0-4b80-a160-589a73b33a53" providerId="ADAL" clId="{59CF69AD-BE8A-4B24-892C-AEDCFEDDC1AE}" dt="2020-11-03T14:22:56.163" v="4647"/>
          <ac:spMkLst>
            <pc:docMk/>
            <pc:sldMk cId="2985553195" sldId="289"/>
            <ac:spMk id="369" creationId="{EFFA68CC-2A79-4B26-B065-251AE71225F0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70" creationId="{C71BE79A-279E-42BF-AFF5-1BB2A8E0D1FA}"/>
          </ac:spMkLst>
        </pc:spChg>
        <pc:spChg chg="add del mod">
          <ac:chgData name="Fabrizio" userId="caa3d4f3-74c0-4b80-a160-589a73b33a53" providerId="ADAL" clId="{59CF69AD-BE8A-4B24-892C-AEDCFEDDC1AE}" dt="2020-11-03T14:24:01.795" v="4677" actId="478"/>
          <ac:spMkLst>
            <pc:docMk/>
            <pc:sldMk cId="2985553195" sldId="289"/>
            <ac:spMk id="371" creationId="{BB2CB8C0-8F79-453D-888F-7E41748A330A}"/>
          </ac:spMkLst>
        </pc:spChg>
        <pc:spChg chg="add del mod">
          <ac:chgData name="Fabrizio" userId="caa3d4f3-74c0-4b80-a160-589a73b33a53" providerId="ADAL" clId="{59CF69AD-BE8A-4B24-892C-AEDCFEDDC1AE}" dt="2020-11-03T14:24:04.217" v="4678" actId="478"/>
          <ac:spMkLst>
            <pc:docMk/>
            <pc:sldMk cId="2985553195" sldId="289"/>
            <ac:spMk id="372" creationId="{0F84D57C-FA28-4118-8475-7A4DD47C4A09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73" creationId="{806AD9BF-C67F-41CF-9B71-B096E9C67D14}"/>
          </ac:spMkLst>
        </pc:spChg>
        <pc:spChg chg="add del mod">
          <ac:chgData name="Fabrizio" userId="caa3d4f3-74c0-4b80-a160-589a73b33a53" providerId="ADAL" clId="{59CF69AD-BE8A-4B24-892C-AEDCFEDDC1AE}" dt="2020-11-03T14:24:26.817" v="4681" actId="478"/>
          <ac:spMkLst>
            <pc:docMk/>
            <pc:sldMk cId="2985553195" sldId="289"/>
            <ac:spMk id="374" creationId="{7B835123-77BA-4359-A625-7575C8D2C4E1}"/>
          </ac:spMkLst>
        </pc:spChg>
        <pc:spChg chg="add del mod">
          <ac:chgData name="Fabrizio" userId="caa3d4f3-74c0-4b80-a160-589a73b33a53" providerId="ADAL" clId="{59CF69AD-BE8A-4B24-892C-AEDCFEDDC1AE}" dt="2020-11-03T14:25:34.417" v="4725" actId="478"/>
          <ac:spMkLst>
            <pc:docMk/>
            <pc:sldMk cId="2985553195" sldId="289"/>
            <ac:spMk id="375" creationId="{54A96354-EB23-45E7-AAA0-DD30AFA33DE4}"/>
          </ac:spMkLst>
        </pc:spChg>
        <pc:spChg chg="add mod">
          <ac:chgData name="Fabrizio" userId="caa3d4f3-74c0-4b80-a160-589a73b33a53" providerId="ADAL" clId="{59CF69AD-BE8A-4B24-892C-AEDCFEDDC1AE}" dt="2020-11-03T15:53:42.367" v="5078" actId="1037"/>
          <ac:spMkLst>
            <pc:docMk/>
            <pc:sldMk cId="2985553195" sldId="289"/>
            <ac:spMk id="376" creationId="{9F7FF52C-B2CC-46E5-8FF1-106CD1912DF7}"/>
          </ac:spMkLst>
        </pc:spChg>
        <pc:spChg chg="mod">
          <ac:chgData name="Fabrizio" userId="caa3d4f3-74c0-4b80-a160-589a73b33a53" providerId="ADAL" clId="{59CF69AD-BE8A-4B24-892C-AEDCFEDDC1AE}" dt="2020-11-03T14:45:19.259" v="4999"/>
          <ac:spMkLst>
            <pc:docMk/>
            <pc:sldMk cId="2985553195" sldId="289"/>
            <ac:spMk id="386" creationId="{3CB2F992-AD85-48FE-BBA7-55B24A4E1742}"/>
          </ac:spMkLst>
        </pc:spChg>
        <pc:spChg chg="mod">
          <ac:chgData name="Fabrizio" userId="caa3d4f3-74c0-4b80-a160-589a73b33a53" providerId="ADAL" clId="{59CF69AD-BE8A-4B24-892C-AEDCFEDDC1AE}" dt="2020-11-03T14:45:19.259" v="4999"/>
          <ac:spMkLst>
            <pc:docMk/>
            <pc:sldMk cId="2985553195" sldId="289"/>
            <ac:spMk id="387" creationId="{135EAD48-5DA3-4015-B5D2-62C0E694A286}"/>
          </ac:spMkLst>
        </pc:spChg>
        <pc:spChg chg="mod">
          <ac:chgData name="Fabrizio" userId="caa3d4f3-74c0-4b80-a160-589a73b33a53" providerId="ADAL" clId="{59CF69AD-BE8A-4B24-892C-AEDCFEDDC1AE}" dt="2020-11-03T15:26:22.914" v="5006" actId="20577"/>
          <ac:spMkLst>
            <pc:docMk/>
            <pc:sldMk cId="2985553195" sldId="289"/>
            <ac:spMk id="388" creationId="{7B2D7F94-30F9-487E-B7B9-DE6C1592D744}"/>
          </ac:spMkLst>
        </pc:spChg>
        <pc:spChg chg="mod">
          <ac:chgData name="Fabrizio" userId="caa3d4f3-74c0-4b80-a160-589a73b33a53" providerId="ADAL" clId="{59CF69AD-BE8A-4B24-892C-AEDCFEDDC1AE}" dt="2020-11-03T14:56:07.509" v="5004" actId="207"/>
          <ac:spMkLst>
            <pc:docMk/>
            <pc:sldMk cId="2985553195" sldId="289"/>
            <ac:spMk id="389" creationId="{30C36660-4188-4249-9706-22514352015C}"/>
          </ac:spMkLst>
        </pc:spChg>
        <pc:spChg chg="mod">
          <ac:chgData name="Fabrizio" userId="caa3d4f3-74c0-4b80-a160-589a73b33a53" providerId="ADAL" clId="{59CF69AD-BE8A-4B24-892C-AEDCFEDDC1AE}" dt="2020-11-03T14:45:19.259" v="4999"/>
          <ac:spMkLst>
            <pc:docMk/>
            <pc:sldMk cId="2985553195" sldId="289"/>
            <ac:spMk id="390" creationId="{BDCB0AC2-79AE-4ECA-B94C-44013EC1318C}"/>
          </ac:spMkLst>
        </pc:spChg>
        <pc:spChg chg="mod">
          <ac:chgData name="Fabrizio" userId="caa3d4f3-74c0-4b80-a160-589a73b33a53" providerId="ADAL" clId="{59CF69AD-BE8A-4B24-892C-AEDCFEDDC1AE}" dt="2020-11-03T14:45:19.259" v="4999"/>
          <ac:spMkLst>
            <pc:docMk/>
            <pc:sldMk cId="2985553195" sldId="289"/>
            <ac:spMk id="391" creationId="{ADE76FA0-931B-481B-8FD5-06B10A92A7C3}"/>
          </ac:spMkLst>
        </pc:spChg>
        <pc:grpChg chg="add mod">
          <ac:chgData name="Fabrizio" userId="caa3d4f3-74c0-4b80-a160-589a73b33a53" providerId="ADAL" clId="{59CF69AD-BE8A-4B24-892C-AEDCFEDDC1AE}" dt="2020-11-03T11:43:53.093" v="4289" actId="164"/>
          <ac:grpSpMkLst>
            <pc:docMk/>
            <pc:sldMk cId="2985553195" sldId="289"/>
            <ac:grpSpMk id="29" creationId="{B5379873-8105-4B8C-880E-732756F40EC3}"/>
          </ac:grpSpMkLst>
        </pc:grpChg>
        <pc:grpChg chg="add mod">
          <ac:chgData name="Fabrizio" userId="caa3d4f3-74c0-4b80-a160-589a73b33a53" providerId="ADAL" clId="{59CF69AD-BE8A-4B24-892C-AEDCFEDDC1AE}" dt="2020-11-03T11:53:49.219" v="4499" actId="1036"/>
          <ac:grpSpMkLst>
            <pc:docMk/>
            <pc:sldMk cId="2985553195" sldId="289"/>
            <ac:grpSpMk id="33" creationId="{27741CF6-D6FB-4BCF-B8B5-44CB08E4D2BA}"/>
          </ac:grpSpMkLst>
        </pc:grpChg>
        <pc:grpChg chg="add mod">
          <ac:chgData name="Fabrizio" userId="caa3d4f3-74c0-4b80-a160-589a73b33a53" providerId="ADAL" clId="{59CF69AD-BE8A-4B24-892C-AEDCFEDDC1AE}" dt="2020-11-03T15:53:42.367" v="5078" actId="1037"/>
          <ac:grpSpMkLst>
            <pc:docMk/>
            <pc:sldMk cId="2985553195" sldId="289"/>
            <ac:grpSpMk id="43" creationId="{7F234D68-C7CC-4222-8993-6BB2853E2751}"/>
          </ac:grpSpMkLst>
        </pc:grpChg>
        <pc:grpChg chg="del">
          <ac:chgData name="Fabrizio" userId="caa3d4f3-74c0-4b80-a160-589a73b33a53" providerId="ADAL" clId="{59CF69AD-BE8A-4B24-892C-AEDCFEDDC1AE}" dt="2020-11-03T11:27:03.544" v="4078" actId="478"/>
          <ac:grpSpMkLst>
            <pc:docMk/>
            <pc:sldMk cId="2985553195" sldId="289"/>
            <ac:grpSpMk id="127" creationId="{A9495FEF-453B-45CD-A017-0CA6314E61E1}"/>
          </ac:grpSpMkLst>
        </pc:grpChg>
        <pc:grpChg chg="del mod">
          <ac:chgData name="Fabrizio" userId="caa3d4f3-74c0-4b80-a160-589a73b33a53" providerId="ADAL" clId="{59CF69AD-BE8A-4B24-892C-AEDCFEDDC1AE}" dt="2020-11-03T14:29:20.282" v="4847" actId="478"/>
          <ac:grpSpMkLst>
            <pc:docMk/>
            <pc:sldMk cId="2985553195" sldId="289"/>
            <ac:grpSpMk id="131" creationId="{AE9B9A27-B740-43B5-9CAF-89105B25648F}"/>
          </ac:grpSpMkLst>
        </pc:grpChg>
        <pc:grpChg chg="del">
          <ac:chgData name="Fabrizio" userId="caa3d4f3-74c0-4b80-a160-589a73b33a53" providerId="ADAL" clId="{59CF69AD-BE8A-4B24-892C-AEDCFEDDC1AE}" dt="2020-11-03T11:27:00.453" v="4077" actId="478"/>
          <ac:grpSpMkLst>
            <pc:docMk/>
            <pc:sldMk cId="2985553195" sldId="289"/>
            <ac:grpSpMk id="134" creationId="{6C5E713B-95E9-4EC5-994E-4A2E4AC2FBD3}"/>
          </ac:grpSpMkLst>
        </pc:grpChg>
        <pc:grpChg chg="del">
          <ac:chgData name="Fabrizio" userId="caa3d4f3-74c0-4b80-a160-589a73b33a53" providerId="ADAL" clId="{59CF69AD-BE8A-4B24-892C-AEDCFEDDC1AE}" dt="2020-11-03T11:26:52.310" v="4072" actId="478"/>
          <ac:grpSpMkLst>
            <pc:docMk/>
            <pc:sldMk cId="2985553195" sldId="289"/>
            <ac:grpSpMk id="141" creationId="{5D29F373-0930-43D2-8C9C-7F72318C6CE3}"/>
          </ac:grpSpMkLst>
        </pc:grpChg>
        <pc:grpChg chg="add mod">
          <ac:chgData name="Fabrizio" userId="caa3d4f3-74c0-4b80-a160-589a73b33a53" providerId="ADAL" clId="{59CF69AD-BE8A-4B24-892C-AEDCFEDDC1AE}" dt="2020-11-03T11:35:55.095" v="4136" actId="1076"/>
          <ac:grpSpMkLst>
            <pc:docMk/>
            <pc:sldMk cId="2985553195" sldId="289"/>
            <ac:grpSpMk id="176" creationId="{5328992F-BB19-48A5-A246-AD23CD2A42B0}"/>
          </ac:grpSpMkLst>
        </pc:grpChg>
        <pc:grpChg chg="add mod">
          <ac:chgData name="Fabrizio" userId="caa3d4f3-74c0-4b80-a160-589a73b33a53" providerId="ADAL" clId="{59CF69AD-BE8A-4B24-892C-AEDCFEDDC1AE}" dt="2020-11-03T11:36:24.948" v="4144" actId="1076"/>
          <ac:grpSpMkLst>
            <pc:docMk/>
            <pc:sldMk cId="2985553195" sldId="289"/>
            <ac:grpSpMk id="179" creationId="{3666B29B-5E2C-419C-9A12-5A608D297501}"/>
          </ac:grpSpMkLst>
        </pc:grpChg>
        <pc:grpChg chg="add del mod ord">
          <ac:chgData name="Fabrizio" userId="caa3d4f3-74c0-4b80-a160-589a73b33a53" providerId="ADAL" clId="{59CF69AD-BE8A-4B24-892C-AEDCFEDDC1AE}" dt="2020-11-03T14:39:28.360" v="4890" actId="167"/>
          <ac:grpSpMkLst>
            <pc:docMk/>
            <pc:sldMk cId="2985553195" sldId="289"/>
            <ac:grpSpMk id="181" creationId="{0B88AA2D-583B-4093-847C-680AD02E2101}"/>
          </ac:grpSpMkLst>
        </pc:grpChg>
        <pc:grpChg chg="del">
          <ac:chgData name="Fabrizio" userId="caa3d4f3-74c0-4b80-a160-589a73b33a53" providerId="ADAL" clId="{59CF69AD-BE8A-4B24-892C-AEDCFEDDC1AE}" dt="2020-11-03T14:29:06.251" v="4843" actId="478"/>
          <ac:grpSpMkLst>
            <pc:docMk/>
            <pc:sldMk cId="2985553195" sldId="289"/>
            <ac:grpSpMk id="184" creationId="{3EFAB5F0-B6D6-497C-BCDF-76B82E1385E3}"/>
          </ac:grpSpMkLst>
        </pc:grpChg>
        <pc:grpChg chg="del">
          <ac:chgData name="Fabrizio" userId="caa3d4f3-74c0-4b80-a160-589a73b33a53" providerId="ADAL" clId="{59CF69AD-BE8A-4B24-892C-AEDCFEDDC1AE}" dt="2020-11-03T14:39:36.441" v="4893" actId="478"/>
          <ac:grpSpMkLst>
            <pc:docMk/>
            <pc:sldMk cId="2985553195" sldId="289"/>
            <ac:grpSpMk id="188" creationId="{10FB0566-D62F-4B15-83D1-F7BC4ADC0B6B}"/>
          </ac:grpSpMkLst>
        </pc:grpChg>
        <pc:grpChg chg="add mod">
          <ac:chgData name="Fabrizio" userId="caa3d4f3-74c0-4b80-a160-589a73b33a53" providerId="ADAL" clId="{59CF69AD-BE8A-4B24-892C-AEDCFEDDC1AE}" dt="2020-11-03T11:37:06.551" v="4155" actId="1076"/>
          <ac:grpSpMkLst>
            <pc:docMk/>
            <pc:sldMk cId="2985553195" sldId="289"/>
            <ac:grpSpMk id="208" creationId="{FA5D0FFD-FDB7-408A-9A46-BF16BEB444C7}"/>
          </ac:grpSpMkLst>
        </pc:grpChg>
        <pc:grpChg chg="add mod">
          <ac:chgData name="Fabrizio" userId="caa3d4f3-74c0-4b80-a160-589a73b33a53" providerId="ADAL" clId="{59CF69AD-BE8A-4B24-892C-AEDCFEDDC1AE}" dt="2020-11-03T11:37:06.551" v="4155" actId="1076"/>
          <ac:grpSpMkLst>
            <pc:docMk/>
            <pc:sldMk cId="2985553195" sldId="289"/>
            <ac:grpSpMk id="211" creationId="{C80D5C43-F847-4222-9915-CD84450D9858}"/>
          </ac:grpSpMkLst>
        </pc:grpChg>
        <pc:grpChg chg="add mod">
          <ac:chgData name="Fabrizio" userId="caa3d4f3-74c0-4b80-a160-589a73b33a53" providerId="ADAL" clId="{59CF69AD-BE8A-4B24-892C-AEDCFEDDC1AE}" dt="2020-11-03T11:43:53.093" v="4289" actId="164"/>
          <ac:grpSpMkLst>
            <pc:docMk/>
            <pc:sldMk cId="2985553195" sldId="289"/>
            <ac:grpSpMk id="225" creationId="{5039710B-B614-4D3F-96E3-AEE8794F920E}"/>
          </ac:grpSpMkLst>
        </pc:grpChg>
        <pc:grpChg chg="add mod">
          <ac:chgData name="Fabrizio" userId="caa3d4f3-74c0-4b80-a160-589a73b33a53" providerId="ADAL" clId="{59CF69AD-BE8A-4B24-892C-AEDCFEDDC1AE}" dt="2020-11-03T11:44:00.520" v="4291" actId="1076"/>
          <ac:grpSpMkLst>
            <pc:docMk/>
            <pc:sldMk cId="2985553195" sldId="289"/>
            <ac:grpSpMk id="229" creationId="{C84C200A-8295-4652-8054-338065F76B56}"/>
          </ac:grpSpMkLst>
        </pc:grpChg>
        <pc:grpChg chg="mod">
          <ac:chgData name="Fabrizio" userId="caa3d4f3-74c0-4b80-a160-589a73b33a53" providerId="ADAL" clId="{59CF69AD-BE8A-4B24-892C-AEDCFEDDC1AE}" dt="2020-11-03T11:43:54.284" v="4290"/>
          <ac:grpSpMkLst>
            <pc:docMk/>
            <pc:sldMk cId="2985553195" sldId="289"/>
            <ac:grpSpMk id="230" creationId="{C440A0C6-AC1A-43D8-B020-B4A24C7A4D64}"/>
          </ac:grpSpMkLst>
        </pc:grpChg>
        <pc:grpChg chg="add mod">
          <ac:chgData name="Fabrizio" userId="caa3d4f3-74c0-4b80-a160-589a73b33a53" providerId="ADAL" clId="{59CF69AD-BE8A-4B24-892C-AEDCFEDDC1AE}" dt="2020-11-03T11:44:39.062" v="4297" actId="1076"/>
          <ac:grpSpMkLst>
            <pc:docMk/>
            <pc:sldMk cId="2985553195" sldId="289"/>
            <ac:grpSpMk id="234" creationId="{E51CADAB-F42E-4A38-9C47-384CA3897C02}"/>
          </ac:grpSpMkLst>
        </pc:grpChg>
        <pc:grpChg chg="add mod">
          <ac:chgData name="Fabrizio" userId="caa3d4f3-74c0-4b80-a160-589a73b33a53" providerId="ADAL" clId="{59CF69AD-BE8A-4B24-892C-AEDCFEDDC1AE}" dt="2020-11-03T11:44:55.712" v="4308" actId="1076"/>
          <ac:grpSpMkLst>
            <pc:docMk/>
            <pc:sldMk cId="2985553195" sldId="289"/>
            <ac:grpSpMk id="237" creationId="{EBB25915-DAAD-4345-9B90-335EE25D3833}"/>
          </ac:grpSpMkLst>
        </pc:grpChg>
        <pc:grpChg chg="add del mod">
          <ac:chgData name="Fabrizio" userId="caa3d4f3-74c0-4b80-a160-589a73b33a53" providerId="ADAL" clId="{59CF69AD-BE8A-4B24-892C-AEDCFEDDC1AE}" dt="2020-11-03T11:48:52.664" v="4323" actId="478"/>
          <ac:grpSpMkLst>
            <pc:docMk/>
            <pc:sldMk cId="2985553195" sldId="289"/>
            <ac:grpSpMk id="240" creationId="{95B5DA66-9AEB-45B3-BB88-4A4241EE0B4B}"/>
          </ac:grpSpMkLst>
        </pc:grpChg>
        <pc:grpChg chg="del">
          <ac:chgData name="Fabrizio" userId="caa3d4f3-74c0-4b80-a160-589a73b33a53" providerId="ADAL" clId="{59CF69AD-BE8A-4B24-892C-AEDCFEDDC1AE}" dt="2020-11-03T11:26:55.451" v="4074" actId="478"/>
          <ac:grpSpMkLst>
            <pc:docMk/>
            <pc:sldMk cId="2985553195" sldId="289"/>
            <ac:grpSpMk id="252" creationId="{9A897359-0F31-4E2C-B932-2102536BEE1A}"/>
          </ac:grpSpMkLst>
        </pc:grpChg>
        <pc:grpChg chg="add mod">
          <ac:chgData name="Fabrizio" userId="caa3d4f3-74c0-4b80-a160-589a73b33a53" providerId="ADAL" clId="{59CF69AD-BE8A-4B24-892C-AEDCFEDDC1AE}" dt="2020-11-03T15:53:42.367" v="5078" actId="1037"/>
          <ac:grpSpMkLst>
            <pc:docMk/>
            <pc:sldMk cId="2985553195" sldId="289"/>
            <ac:grpSpMk id="366" creationId="{FC39E52C-022B-4232-9021-5801700C8B79}"/>
          </ac:grpSpMkLst>
        </pc:grpChg>
        <pc:grpChg chg="add mod">
          <ac:chgData name="Fabrizio" userId="caa3d4f3-74c0-4b80-a160-589a73b33a53" providerId="ADAL" clId="{59CF69AD-BE8A-4B24-892C-AEDCFEDDC1AE}" dt="2020-11-03T15:26:08.448" v="5005" actId="14100"/>
          <ac:grpSpMkLst>
            <pc:docMk/>
            <pc:sldMk cId="2985553195" sldId="289"/>
            <ac:grpSpMk id="385" creationId="{346AD548-8512-45F2-B8D2-F3C6212568FB}"/>
          </ac:grpSpMkLst>
        </pc:grpChg>
        <pc:picChg chg="add del">
          <ac:chgData name="Fabrizio" userId="caa3d4f3-74c0-4b80-a160-589a73b33a53" providerId="ADAL" clId="{59CF69AD-BE8A-4B24-892C-AEDCFEDDC1AE}" dt="2020-11-03T11:28:12.786" v="4087" actId="478"/>
          <ac:picMkLst>
            <pc:docMk/>
            <pc:sldMk cId="2985553195" sldId="289"/>
            <ac:picMk id="5" creationId="{C7230058-0448-4453-8B4A-8325B9AB15F1}"/>
          </ac:picMkLst>
        </pc:picChg>
        <pc:picChg chg="add mod">
          <ac:chgData name="Fabrizio" userId="caa3d4f3-74c0-4b80-a160-589a73b33a53" providerId="ADAL" clId="{59CF69AD-BE8A-4B24-892C-AEDCFEDDC1AE}" dt="2020-11-03T11:28:19.364" v="4089" actId="1076"/>
          <ac:picMkLst>
            <pc:docMk/>
            <pc:sldMk cId="2985553195" sldId="289"/>
            <ac:picMk id="8" creationId="{8AD62706-5F16-4869-8D44-AD834364D22C}"/>
          </ac:picMkLst>
        </pc:picChg>
        <pc:picChg chg="add mod">
          <ac:chgData name="Fabrizio" userId="caa3d4f3-74c0-4b80-a160-589a73b33a53" providerId="ADAL" clId="{59CF69AD-BE8A-4B24-892C-AEDCFEDDC1AE}" dt="2020-11-03T11:38:10.673" v="4174" actId="1035"/>
          <ac:picMkLst>
            <pc:docMk/>
            <pc:sldMk cId="2985553195" sldId="289"/>
            <ac:picMk id="13" creationId="{52E8E43A-87F3-4ACE-9887-E5A8F2C0181F}"/>
          </ac:picMkLst>
        </pc:picChg>
        <pc:picChg chg="del">
          <ac:chgData name="Fabrizio" userId="caa3d4f3-74c0-4b80-a160-589a73b33a53" providerId="ADAL" clId="{59CF69AD-BE8A-4B24-892C-AEDCFEDDC1AE}" dt="2020-11-03T11:27:08.615" v="4079" actId="478"/>
          <ac:picMkLst>
            <pc:docMk/>
            <pc:sldMk cId="2985553195" sldId="289"/>
            <ac:picMk id="16" creationId="{00000000-0000-0000-0000-000000000000}"/>
          </ac:picMkLst>
        </pc:picChg>
        <pc:picChg chg="del">
          <ac:chgData name="Fabrizio" userId="caa3d4f3-74c0-4b80-a160-589a73b33a53" providerId="ADAL" clId="{59CF69AD-BE8A-4B24-892C-AEDCFEDDC1AE}" dt="2020-11-03T11:27:18.647" v="4081" actId="478"/>
          <ac:picMkLst>
            <pc:docMk/>
            <pc:sldMk cId="2985553195" sldId="289"/>
            <ac:picMk id="130" creationId="{DBDA051D-0128-4000-9257-A38A080851DF}"/>
          </ac:picMkLst>
        </pc:picChg>
        <pc:picChg chg="del">
          <ac:chgData name="Fabrizio" userId="caa3d4f3-74c0-4b80-a160-589a73b33a53" providerId="ADAL" clId="{59CF69AD-BE8A-4B24-892C-AEDCFEDDC1AE}" dt="2020-11-03T11:27:18.647" v="4081" actId="478"/>
          <ac:picMkLst>
            <pc:docMk/>
            <pc:sldMk cId="2985553195" sldId="289"/>
            <ac:picMk id="154" creationId="{A781AF91-7E01-44DB-9D04-8D05128FB107}"/>
          </ac:picMkLst>
        </pc:picChg>
        <pc:cxnChg chg="del mod">
          <ac:chgData name="Fabrizio" userId="caa3d4f3-74c0-4b80-a160-589a73b33a53" providerId="ADAL" clId="{59CF69AD-BE8A-4B24-892C-AEDCFEDDC1AE}" dt="2020-11-03T14:31:40.289" v="4885" actId="478"/>
          <ac:cxnSpMkLst>
            <pc:docMk/>
            <pc:sldMk cId="2985553195" sldId="289"/>
            <ac:cxnSpMk id="12" creationId="{00000000-0000-0000-0000-000000000000}"/>
          </ac:cxnSpMkLst>
        </pc:cxnChg>
        <pc:cxnChg chg="del mod">
          <ac:chgData name="Fabrizio" userId="caa3d4f3-74c0-4b80-a160-589a73b33a53" providerId="ADAL" clId="{59CF69AD-BE8A-4B24-892C-AEDCFEDDC1AE}" dt="2020-11-03T14:31:38.945" v="4884" actId="478"/>
          <ac:cxnSpMkLst>
            <pc:docMk/>
            <pc:sldMk cId="2985553195" sldId="289"/>
            <ac:cxnSpMk id="151" creationId="{E047A62A-3F8B-4410-8CF4-0E9D3EAC30C9}"/>
          </ac:cxnSpMkLst>
        </pc:cxnChg>
      </pc:sldChg>
      <pc:sldChg chg="del">
        <pc:chgData name="Fabrizio" userId="caa3d4f3-74c0-4b80-a160-589a73b33a53" providerId="ADAL" clId="{59CF69AD-BE8A-4B24-892C-AEDCFEDDC1AE}" dt="2020-11-26T10:16:35.480" v="6168" actId="47"/>
        <pc:sldMkLst>
          <pc:docMk/>
          <pc:sldMk cId="2079399578" sldId="290"/>
        </pc:sldMkLst>
      </pc:sldChg>
      <pc:sldChg chg="addSp delSp modSp add mod delCm">
        <pc:chgData name="Fabrizio" userId="caa3d4f3-74c0-4b80-a160-589a73b33a53" providerId="ADAL" clId="{59CF69AD-BE8A-4B24-892C-AEDCFEDDC1AE}" dt="2020-11-03T11:25:45.843" v="4071" actId="14100"/>
        <pc:sldMkLst>
          <pc:docMk/>
          <pc:sldMk cId="3978072401" sldId="291"/>
        </pc:sldMkLst>
        <pc:spChg chg="mod">
          <ac:chgData name="Fabrizio" userId="caa3d4f3-74c0-4b80-a160-589a73b33a53" providerId="ADAL" clId="{59CF69AD-BE8A-4B24-892C-AEDCFEDDC1AE}" dt="2020-11-03T09:41:31.703" v="3086" actId="20577"/>
          <ac:spMkLst>
            <pc:docMk/>
            <pc:sldMk cId="3978072401" sldId="291"/>
            <ac:spMk id="2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3" creationId="{2053EA72-BDDA-4D0A-8239-585F7F4B3FC7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4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6" creationId="{849CA4DF-6C18-4599-9DB1-E2066B1C3081}"/>
          </ac:spMkLst>
        </pc:spChg>
        <pc:spChg chg="add del mod">
          <ac:chgData name="Fabrizio" userId="caa3d4f3-74c0-4b80-a160-589a73b33a53" providerId="ADAL" clId="{59CF69AD-BE8A-4B24-892C-AEDCFEDDC1AE}" dt="2020-10-29T15:02:55.542" v="1262" actId="21"/>
          <ac:spMkLst>
            <pc:docMk/>
            <pc:sldMk cId="3978072401" sldId="291"/>
            <ac:spMk id="7" creationId="{3751CFB9-996B-43C8-B75F-1141F0098F87}"/>
          </ac:spMkLst>
        </pc:spChg>
        <pc:spChg chg="add del mod">
          <ac:chgData name="Fabrizio" userId="caa3d4f3-74c0-4b80-a160-589a73b33a53" providerId="ADAL" clId="{59CF69AD-BE8A-4B24-892C-AEDCFEDDC1AE}" dt="2020-11-03T10:00:41.416" v="3379" actId="478"/>
          <ac:spMkLst>
            <pc:docMk/>
            <pc:sldMk cId="3978072401" sldId="291"/>
            <ac:spMk id="8" creationId="{E04A4E9C-AFC9-4A0C-96E4-535188FB1470}"/>
          </ac:spMkLst>
        </pc:spChg>
        <pc:spChg chg="add del mod">
          <ac:chgData name="Fabrizio" userId="caa3d4f3-74c0-4b80-a160-589a73b33a53" providerId="ADAL" clId="{59CF69AD-BE8A-4B24-892C-AEDCFEDDC1AE}" dt="2020-11-03T10:00:26.649" v="3378" actId="478"/>
          <ac:spMkLst>
            <pc:docMk/>
            <pc:sldMk cId="3978072401" sldId="291"/>
            <ac:spMk id="9" creationId="{25E76AD3-B657-4FB3-867E-6126ECFDD7A6}"/>
          </ac:spMkLst>
        </pc:spChg>
        <pc:spChg chg="add del mod">
          <ac:chgData name="Fabrizio" userId="caa3d4f3-74c0-4b80-a160-589a73b33a53" providerId="ADAL" clId="{59CF69AD-BE8A-4B24-892C-AEDCFEDDC1AE}" dt="2020-11-03T10:00:41.416" v="3379" actId="478"/>
          <ac:spMkLst>
            <pc:docMk/>
            <pc:sldMk cId="3978072401" sldId="291"/>
            <ac:spMk id="10" creationId="{2E4359E6-960D-4CC8-B979-92FB65A330B2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3" creationId="{9E36BCA7-EC00-44D7-A10E-177EFADCAE30}"/>
          </ac:spMkLst>
        </pc:spChg>
        <pc:spChg chg="add del mod">
          <ac:chgData name="Fabrizio" userId="caa3d4f3-74c0-4b80-a160-589a73b33a53" providerId="ADAL" clId="{59CF69AD-BE8A-4B24-892C-AEDCFEDDC1AE}" dt="2020-10-29T14:54:49.295" v="1188" actId="478"/>
          <ac:spMkLst>
            <pc:docMk/>
            <pc:sldMk cId="3978072401" sldId="291"/>
            <ac:spMk id="14" creationId="{103CC153-4539-4FCD-A71A-D54397DC3E5B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5" creationId="{00000000-0000-0000-0000-000000000000}"/>
          </ac:spMkLst>
        </pc:spChg>
        <pc:spChg chg="add del mod">
          <ac:chgData name="Fabrizio" userId="caa3d4f3-74c0-4b80-a160-589a73b33a53" providerId="ADAL" clId="{59CF69AD-BE8A-4B24-892C-AEDCFEDDC1AE}" dt="2020-10-29T14:54:49.295" v="1188" actId="478"/>
          <ac:spMkLst>
            <pc:docMk/>
            <pc:sldMk cId="3978072401" sldId="291"/>
            <ac:spMk id="16" creationId="{37E4C5D1-402B-4DFC-9F18-1B29B82297C7}"/>
          </ac:spMkLst>
        </pc:spChg>
        <pc:spChg chg="add 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7" creationId="{68B9D585-F66E-4D99-981B-8E8A030B41C1}"/>
          </ac:spMkLst>
        </pc:spChg>
        <pc:spChg chg="add 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8" creationId="{C53C52C6-FFC4-4641-8BB2-723B21C7B650}"/>
          </ac:spMkLst>
        </pc:spChg>
        <pc:spChg chg="add 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9" creationId="{92759802-F111-4313-8E87-E2671AEB9C46}"/>
          </ac:spMkLst>
        </pc:spChg>
        <pc:spChg chg="add del">
          <ac:chgData name="Fabrizio" userId="caa3d4f3-74c0-4b80-a160-589a73b33a53" providerId="ADAL" clId="{59CF69AD-BE8A-4B24-892C-AEDCFEDDC1AE}" dt="2020-11-03T10:01:56.089" v="3425" actId="478"/>
          <ac:spMkLst>
            <pc:docMk/>
            <pc:sldMk cId="3978072401" sldId="291"/>
            <ac:spMk id="20" creationId="{0BB97BD2-2B9E-4AC6-AE7E-9A506FEE88A5}"/>
          </ac:spMkLst>
        </pc:spChg>
        <pc:spChg chg="add 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21" creationId="{C7D63704-692D-491C-847A-F0A6DECEB721}"/>
          </ac:spMkLst>
        </pc:spChg>
        <pc:spChg chg="add 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22" creationId="{78496CD7-3EDD-47A3-849A-F28BE88ABAB6}"/>
          </ac:spMkLst>
        </pc:spChg>
        <pc:spChg chg="add 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23" creationId="{5676157E-0CA0-45F2-8558-AA864E534612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43" creationId="{3793465E-5CE7-4386-9164-FFFDA30981B3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44" creationId="{7E6DD93C-056A-42FF-B3CD-308D3A88D17D}"/>
          </ac:spMkLst>
        </pc:spChg>
        <pc:spChg chg="del">
          <ac:chgData name="Fabrizio" userId="caa3d4f3-74c0-4b80-a160-589a73b33a53" providerId="ADAL" clId="{59CF69AD-BE8A-4B24-892C-AEDCFEDDC1AE}" dt="2020-10-29T14:10:22.385" v="643" actId="478"/>
          <ac:spMkLst>
            <pc:docMk/>
            <pc:sldMk cId="3978072401" sldId="291"/>
            <ac:spMk id="45" creationId="{51878ACC-7DD1-447A-921A-82BDF8923D72}"/>
          </ac:spMkLst>
        </pc:spChg>
        <pc:spChg chg="del mod">
          <ac:chgData name="Fabrizio" userId="caa3d4f3-74c0-4b80-a160-589a73b33a53" providerId="ADAL" clId="{59CF69AD-BE8A-4B24-892C-AEDCFEDDC1AE}" dt="2020-10-29T14:30:22.253" v="819" actId="478"/>
          <ac:spMkLst>
            <pc:docMk/>
            <pc:sldMk cId="3978072401" sldId="291"/>
            <ac:spMk id="49" creationId="{080FC8BA-C7E7-4F0A-877C-3C27DDEC29F4}"/>
          </ac:spMkLst>
        </pc:spChg>
        <pc:spChg chg="mod">
          <ac:chgData name="Fabrizio" userId="caa3d4f3-74c0-4b80-a160-589a73b33a53" providerId="ADAL" clId="{59CF69AD-BE8A-4B24-892C-AEDCFEDDC1AE}" dt="2020-11-03T10:45:32.738" v="3969"/>
          <ac:spMkLst>
            <pc:docMk/>
            <pc:sldMk cId="3978072401" sldId="291"/>
            <ac:spMk id="57" creationId="{C5D24420-0ACC-4220-A1DA-C3DA9994DCFD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19" creationId="{00000000-0000-0000-0000-000000000000}"/>
          </ac:spMkLst>
        </pc:spChg>
        <pc:spChg chg="del">
          <ac:chgData name="Fabrizio" userId="caa3d4f3-74c0-4b80-a160-589a73b33a53" providerId="ADAL" clId="{59CF69AD-BE8A-4B24-892C-AEDCFEDDC1AE}" dt="2020-10-29T14:30:22.253" v="819" actId="478"/>
          <ac:spMkLst>
            <pc:docMk/>
            <pc:sldMk cId="3978072401" sldId="291"/>
            <ac:spMk id="126" creationId="{374E4DEA-624A-486C-A953-639D80F989AA}"/>
          </ac:spMkLst>
        </pc:spChg>
        <pc:spChg chg="del mod">
          <ac:chgData name="Fabrizio" userId="caa3d4f3-74c0-4b80-a160-589a73b33a53" providerId="ADAL" clId="{59CF69AD-BE8A-4B24-892C-AEDCFEDDC1AE}" dt="2020-10-29T14:30:22.253" v="819" actId="478"/>
          <ac:spMkLst>
            <pc:docMk/>
            <pc:sldMk cId="3978072401" sldId="291"/>
            <ac:spMk id="129" creationId="{9F2BC45D-9F32-44CF-A6F7-D708E7B00839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37" creationId="{EB75F94F-91B4-4DED-BEF5-77A2EE0A3C81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39" creationId="{0F4E061E-DFDE-4AC8-9BDE-9AFCCFF6FA9C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42" creationId="{9825447B-DE0D-449C-ABBA-F26FEC9ED64C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44" creationId="{07EA006D-E4DC-4FF7-BFD1-F5A743898BCF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146" creationId="{747FC3D6-B20E-4460-946A-C01F5CBD7D09}"/>
          </ac:spMkLst>
        </pc:spChg>
        <pc:spChg chg="mod">
          <ac:chgData name="Fabrizio" userId="caa3d4f3-74c0-4b80-a160-589a73b33a53" providerId="ADAL" clId="{59CF69AD-BE8A-4B24-892C-AEDCFEDDC1AE}" dt="2020-11-03T10:45:31.498" v="3968" actId="1036"/>
          <ac:spMkLst>
            <pc:docMk/>
            <pc:sldMk cId="3978072401" sldId="291"/>
            <ac:spMk id="360" creationId="{E7BA33E5-633E-45DA-A8B3-081374B3F1AF}"/>
          </ac:spMkLst>
        </pc:spChg>
        <pc:grpChg chg="mod">
          <ac:chgData name="Fabrizio" userId="caa3d4f3-74c0-4b80-a160-589a73b33a53" providerId="ADAL" clId="{59CF69AD-BE8A-4B24-892C-AEDCFEDDC1AE}" dt="2020-11-03T10:45:31.498" v="3968" actId="1036"/>
          <ac:grpSpMkLst>
            <pc:docMk/>
            <pc:sldMk cId="3978072401" sldId="291"/>
            <ac:grpSpMk id="42" creationId="{22C814E5-E2DF-4CE2-8D79-2C6E0D7B69B6}"/>
          </ac:grpSpMkLst>
        </pc:grpChg>
        <pc:grpChg chg="add mod">
          <ac:chgData name="Fabrizio" userId="caa3d4f3-74c0-4b80-a160-589a73b33a53" providerId="ADAL" clId="{59CF69AD-BE8A-4B24-892C-AEDCFEDDC1AE}" dt="2020-11-03T10:45:32.738" v="3969"/>
          <ac:grpSpMkLst>
            <pc:docMk/>
            <pc:sldMk cId="3978072401" sldId="291"/>
            <ac:grpSpMk id="56" creationId="{716AF4FE-BA3D-4F7F-935B-B5A50CA511E6}"/>
          </ac:grpSpMkLst>
        </pc:grpChg>
        <pc:grpChg chg="mod">
          <ac:chgData name="Fabrizio" userId="caa3d4f3-74c0-4b80-a160-589a73b33a53" providerId="ADAL" clId="{59CF69AD-BE8A-4B24-892C-AEDCFEDDC1AE}" dt="2020-11-03T10:45:31.498" v="3968" actId="1036"/>
          <ac:grpSpMkLst>
            <pc:docMk/>
            <pc:sldMk cId="3978072401" sldId="291"/>
            <ac:grpSpMk id="127" creationId="{A9495FEF-453B-45CD-A017-0CA6314E61E1}"/>
          </ac:grpSpMkLst>
        </pc:grpChg>
        <pc:grpChg chg="mod">
          <ac:chgData name="Fabrizio" userId="caa3d4f3-74c0-4b80-a160-589a73b33a53" providerId="ADAL" clId="{59CF69AD-BE8A-4B24-892C-AEDCFEDDC1AE}" dt="2020-11-03T10:45:31.498" v="3968" actId="1036"/>
          <ac:grpSpMkLst>
            <pc:docMk/>
            <pc:sldMk cId="3978072401" sldId="291"/>
            <ac:grpSpMk id="140" creationId="{8E450928-3CA7-41F9-9348-FA3946C76068}"/>
          </ac:grpSpMkLst>
        </pc:grpChg>
        <pc:grpChg chg="mod">
          <ac:chgData name="Fabrizio" userId="caa3d4f3-74c0-4b80-a160-589a73b33a53" providerId="ADAL" clId="{59CF69AD-BE8A-4B24-892C-AEDCFEDDC1AE}" dt="2020-11-03T10:45:31.498" v="3968" actId="1036"/>
          <ac:grpSpMkLst>
            <pc:docMk/>
            <pc:sldMk cId="3978072401" sldId="291"/>
            <ac:grpSpMk id="141" creationId="{5D29F373-0930-43D2-8C9C-7F72318C6CE3}"/>
          </ac:grpSpMkLst>
        </pc:grpChg>
        <pc:graphicFrameChg chg="mod modGraphic">
          <ac:chgData name="Fabrizio" userId="caa3d4f3-74c0-4b80-a160-589a73b33a53" providerId="ADAL" clId="{59CF69AD-BE8A-4B24-892C-AEDCFEDDC1AE}" dt="2020-11-03T11:25:45.843" v="4071" actId="14100"/>
          <ac:graphicFrameMkLst>
            <pc:docMk/>
            <pc:sldMk cId="3978072401" sldId="291"/>
            <ac:graphicFrameMk id="5" creationId="{102936CC-5A16-4CA1-96BE-AD6CAAD769BF}"/>
          </ac:graphicFrameMkLst>
        </pc:graphicFrameChg>
        <pc:picChg chg="mod">
          <ac:chgData name="Fabrizio" userId="caa3d4f3-74c0-4b80-a160-589a73b33a53" providerId="ADAL" clId="{59CF69AD-BE8A-4B24-892C-AEDCFEDDC1AE}" dt="2020-11-03T10:45:31.498" v="3968" actId="1036"/>
          <ac:picMkLst>
            <pc:docMk/>
            <pc:sldMk cId="3978072401" sldId="291"/>
            <ac:picMk id="11" creationId="{B1C482D0-40E1-4CC9-A40E-A91E2AFBBE76}"/>
          </ac:picMkLst>
        </pc:picChg>
        <pc:picChg chg="mod">
          <ac:chgData name="Fabrizio" userId="caa3d4f3-74c0-4b80-a160-589a73b33a53" providerId="ADAL" clId="{59CF69AD-BE8A-4B24-892C-AEDCFEDDC1AE}" dt="2020-11-03T10:45:31.498" v="3968" actId="1036"/>
          <ac:picMkLst>
            <pc:docMk/>
            <pc:sldMk cId="3978072401" sldId="291"/>
            <ac:picMk id="48" creationId="{DDDD4A54-54FB-423E-85DE-1BD3F7C24C24}"/>
          </ac:picMkLst>
        </pc:picChg>
        <pc:picChg chg="mod">
          <ac:chgData name="Fabrizio" userId="caa3d4f3-74c0-4b80-a160-589a73b33a53" providerId="ADAL" clId="{59CF69AD-BE8A-4B24-892C-AEDCFEDDC1AE}" dt="2020-11-03T10:45:32.738" v="3969"/>
          <ac:picMkLst>
            <pc:docMk/>
            <pc:sldMk cId="3978072401" sldId="291"/>
            <ac:picMk id="58" creationId="{302476AB-784C-4376-9EFF-F2E1FA183E3F}"/>
          </ac:picMkLst>
        </pc:picChg>
        <pc:picChg chg="mod">
          <ac:chgData name="Fabrizio" userId="caa3d4f3-74c0-4b80-a160-589a73b33a53" providerId="ADAL" clId="{59CF69AD-BE8A-4B24-892C-AEDCFEDDC1AE}" dt="2020-11-03T10:45:31.498" v="3968" actId="1036"/>
          <ac:picMkLst>
            <pc:docMk/>
            <pc:sldMk cId="3978072401" sldId="291"/>
            <ac:picMk id="147" creationId="{3A804E9B-BA2C-4008-94A2-FCFF4842EB6B}"/>
          </ac:picMkLst>
        </pc:picChg>
        <pc:cxnChg chg="mod">
          <ac:chgData name="Fabrizio" userId="caa3d4f3-74c0-4b80-a160-589a73b33a53" providerId="ADAL" clId="{59CF69AD-BE8A-4B24-892C-AEDCFEDDC1AE}" dt="2020-11-03T10:45:31.498" v="3968" actId="1036"/>
          <ac:cxnSpMkLst>
            <pc:docMk/>
            <pc:sldMk cId="3978072401" sldId="291"/>
            <ac:cxnSpMk id="12" creationId="{00000000-0000-0000-0000-000000000000}"/>
          </ac:cxnSpMkLst>
        </pc:cxnChg>
      </pc:sldChg>
      <pc:sldChg chg="addSp delSp modSp add mod delCm">
        <pc:chgData name="Fabrizio" userId="caa3d4f3-74c0-4b80-a160-589a73b33a53" providerId="ADAL" clId="{59CF69AD-BE8A-4B24-892C-AEDCFEDDC1AE}" dt="2020-11-03T11:24:43.205" v="4070" actId="1076"/>
        <pc:sldMkLst>
          <pc:docMk/>
          <pc:sldMk cId="347767141" sldId="292"/>
        </pc:sldMkLst>
        <pc:spChg chg="mod">
          <ac:chgData name="Fabrizio" userId="caa3d4f3-74c0-4b80-a160-589a73b33a53" providerId="ADAL" clId="{59CF69AD-BE8A-4B24-892C-AEDCFEDDC1AE}" dt="2020-11-03T09:41:19.936" v="3074" actId="20577"/>
          <ac:spMkLst>
            <pc:docMk/>
            <pc:sldMk cId="347767141" sldId="292"/>
            <ac:spMk id="2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5:17.201" v="3960" actId="1038"/>
          <ac:spMkLst>
            <pc:docMk/>
            <pc:sldMk cId="347767141" sldId="292"/>
            <ac:spMk id="3" creationId="{2053EA72-BDDA-4D0A-8239-585F7F4B3FC7}"/>
          </ac:spMkLst>
        </pc:spChg>
        <pc:spChg chg="mod">
          <ac:chgData name="Fabrizio" userId="caa3d4f3-74c0-4b80-a160-589a73b33a53" providerId="ADAL" clId="{59CF69AD-BE8A-4B24-892C-AEDCFEDDC1AE}" dt="2020-11-03T11:13:43.090" v="4016" actId="207"/>
          <ac:spMkLst>
            <pc:docMk/>
            <pc:sldMk cId="347767141" sldId="292"/>
            <ac:spMk id="4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1:20:52.434" v="4035" actId="207"/>
          <ac:spMkLst>
            <pc:docMk/>
            <pc:sldMk cId="347767141" sldId="292"/>
            <ac:spMk id="7" creationId="{A02DC450-5EDB-4270-8579-7284F3145BE8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8" creationId="{58F8D211-1D1F-4ED6-A32B-D87333A305E5}"/>
          </ac:spMkLst>
        </pc:spChg>
        <pc:spChg chg="add mod">
          <ac:chgData name="Fabrizio" userId="caa3d4f3-74c0-4b80-a160-589a73b33a53" providerId="ADAL" clId="{59CF69AD-BE8A-4B24-892C-AEDCFEDDC1AE}" dt="2020-11-03T11:20:58.822" v="4037" actId="207"/>
          <ac:spMkLst>
            <pc:docMk/>
            <pc:sldMk cId="347767141" sldId="292"/>
            <ac:spMk id="10" creationId="{DA27AA63-269D-4BF9-8AD2-0D47588CDDD2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3" creationId="{9E36BCA7-EC00-44D7-A10E-177EFADCAE30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4" creationId="{44EC2AE3-7B19-45FF-B942-BBB559ABBE56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5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6" creationId="{0DEB9FD8-B00D-47B2-95D2-E3A51AFBE863}"/>
          </ac:spMkLst>
        </pc:spChg>
        <pc:spChg chg="del mod">
          <ac:chgData name="Fabrizio" userId="caa3d4f3-74c0-4b80-a160-589a73b33a53" providerId="ADAL" clId="{59CF69AD-BE8A-4B24-892C-AEDCFEDDC1AE}" dt="2020-10-29T15:02:43.479" v="1261" actId="478"/>
          <ac:spMkLst>
            <pc:docMk/>
            <pc:sldMk cId="347767141" sldId="292"/>
            <ac:spMk id="17" creationId="{6A4121D6-BD57-41A0-BE31-61F8E5FC9E6E}"/>
          </ac:spMkLst>
        </pc:spChg>
        <pc:spChg chg="add mod">
          <ac:chgData name="Fabrizio" userId="caa3d4f3-74c0-4b80-a160-589a73b33a53" providerId="ADAL" clId="{59CF69AD-BE8A-4B24-892C-AEDCFEDDC1AE}" dt="2020-11-03T11:24:22.945" v="4069" actId="403"/>
          <ac:spMkLst>
            <pc:docMk/>
            <pc:sldMk cId="347767141" sldId="292"/>
            <ac:spMk id="19" creationId="{021ACCBB-2EB7-49BA-A1CD-1225ABCE6237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0" creationId="{B418D321-9B2C-418E-B989-555A91F4426F}"/>
          </ac:spMkLst>
        </pc:spChg>
        <pc:spChg chg="add mod">
          <ac:chgData name="Fabrizio" userId="caa3d4f3-74c0-4b80-a160-589a73b33a53" providerId="ADAL" clId="{59CF69AD-BE8A-4B24-892C-AEDCFEDDC1AE}" dt="2020-11-03T11:22:56.655" v="4048" actId="14100"/>
          <ac:spMkLst>
            <pc:docMk/>
            <pc:sldMk cId="347767141" sldId="292"/>
            <ac:spMk id="21" creationId="{A2677471-4435-4868-8539-8F1CFEC30C5D}"/>
          </ac:spMkLst>
        </pc:spChg>
        <pc:spChg chg="add mod">
          <ac:chgData name="Fabrizio" userId="caa3d4f3-74c0-4b80-a160-589a73b33a53" providerId="ADAL" clId="{59CF69AD-BE8A-4B24-892C-AEDCFEDDC1AE}" dt="2020-11-03T11:24:17.726" v="4068" actId="403"/>
          <ac:spMkLst>
            <pc:docMk/>
            <pc:sldMk cId="347767141" sldId="292"/>
            <ac:spMk id="22" creationId="{806C6052-B2BD-4EC8-9A02-82D41D38FE9C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3" creationId="{AF324084-9853-40D4-83F7-0A50CEC97718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4" creationId="{2003360E-C4F6-4C51-87D4-3EFADE6AF561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5" creationId="{CBB5D390-8B52-4202-8EAC-DDF60AAEEF28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6" creationId="{315E6873-545C-4569-9C9F-97FC010E5E87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7" creationId="{99CE2C48-0E13-452F-9255-72AC51EDFB1C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8" creationId="{EC1083AF-016A-4610-8C24-B439199A9DA5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29" creationId="{3E907D8F-42B6-43F1-A7B7-2008F8FCAF0C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30" creationId="{984F4533-8E4D-4302-81AA-E8B4C2187DBF}"/>
          </ac:spMkLst>
        </pc:spChg>
        <pc:spChg chg="add del mod">
          <ac:chgData name="Fabrizio" userId="caa3d4f3-74c0-4b80-a160-589a73b33a53" providerId="ADAL" clId="{59CF69AD-BE8A-4B24-892C-AEDCFEDDC1AE}" dt="2020-10-29T14:54:45.133" v="1187" actId="478"/>
          <ac:spMkLst>
            <pc:docMk/>
            <pc:sldMk cId="347767141" sldId="292"/>
            <ac:spMk id="32" creationId="{F43F7FC1-8500-4BE1-90E1-46D9B2FDFDE5}"/>
          </ac:spMkLst>
        </pc:spChg>
        <pc:spChg chg="add del mod">
          <ac:chgData name="Fabrizio" userId="caa3d4f3-74c0-4b80-a160-589a73b33a53" providerId="ADAL" clId="{59CF69AD-BE8A-4B24-892C-AEDCFEDDC1AE}" dt="2020-10-29T14:51:42.817" v="1161" actId="478"/>
          <ac:spMkLst>
            <pc:docMk/>
            <pc:sldMk cId="347767141" sldId="292"/>
            <ac:spMk id="34" creationId="{BE04D296-FFA2-4493-9352-E852E05B86A3}"/>
          </ac:spMkLst>
        </pc:spChg>
        <pc:spChg chg="add del mod">
          <ac:chgData name="Fabrizio" userId="caa3d4f3-74c0-4b80-a160-589a73b33a53" providerId="ADAL" clId="{59CF69AD-BE8A-4B24-892C-AEDCFEDDC1AE}" dt="2020-10-29T14:54:45.133" v="1187" actId="478"/>
          <ac:spMkLst>
            <pc:docMk/>
            <pc:sldMk cId="347767141" sldId="292"/>
            <ac:spMk id="36" creationId="{FC64AB33-9343-413C-966C-CC709AD6BEEF}"/>
          </ac:spMkLst>
        </pc:spChg>
        <pc:spChg chg="add mod">
          <ac:chgData name="Fabrizio" userId="caa3d4f3-74c0-4b80-a160-589a73b33a53" providerId="ADAL" clId="{59CF69AD-BE8A-4B24-892C-AEDCFEDDC1AE}" dt="2020-11-03T11:24:43.205" v="4070" actId="1076"/>
          <ac:spMkLst>
            <pc:docMk/>
            <pc:sldMk cId="347767141" sldId="292"/>
            <ac:spMk id="38" creationId="{7CE61B39-C3D7-416B-83C1-7899B30138B9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40" creationId="{3FBEE089-8E37-4D4F-85C9-F78D206133FD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43" creationId="{3793465E-5CE7-4386-9164-FFFDA30981B3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44" creationId="{7E6DD93C-056A-42FF-B3CD-308D3A88D17D}"/>
          </ac:spMkLst>
        </pc:spChg>
        <pc:spChg chg="mod ord">
          <ac:chgData name="Fabrizio" userId="caa3d4f3-74c0-4b80-a160-589a73b33a53" providerId="ADAL" clId="{59CF69AD-BE8A-4B24-892C-AEDCFEDDC1AE}" dt="2020-11-03T11:21:37.310" v="4044" actId="166"/>
          <ac:spMkLst>
            <pc:docMk/>
            <pc:sldMk cId="347767141" sldId="292"/>
            <ac:spMk id="45" creationId="{51878ACC-7DD1-447A-921A-82BDF8923D72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49" creationId="{080FC8BA-C7E7-4F0A-877C-3C27DDEC29F4}"/>
          </ac:spMkLst>
        </pc:spChg>
        <pc:spChg chg="add del">
          <ac:chgData name="Fabrizio" userId="caa3d4f3-74c0-4b80-a160-589a73b33a53" providerId="ADAL" clId="{59CF69AD-BE8A-4B24-892C-AEDCFEDDC1AE}" dt="2020-11-03T09:43:41.500" v="3100" actId="21"/>
          <ac:spMkLst>
            <pc:docMk/>
            <pc:sldMk cId="347767141" sldId="292"/>
            <ac:spMk id="54" creationId="{30C1282A-B709-4C64-B2B9-CF86C302EF07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56" creationId="{55E70132-1C1D-4C73-978A-A8DA7C2D1A60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58" creationId="{A2E24EA4-AFB6-4E0F-BC5D-B03BF52B86BF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60" creationId="{CF3D40F2-02F3-4937-B83A-0174A437E28A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61" creationId="{CFE55E43-F25F-49E9-A718-87432C04D788}"/>
          </ac:spMkLst>
        </pc:spChg>
        <pc:spChg chg="add del mod">
          <ac:chgData name="Fabrizio" userId="caa3d4f3-74c0-4b80-a160-589a73b33a53" providerId="ADAL" clId="{59CF69AD-BE8A-4B24-892C-AEDCFEDDC1AE}" dt="2020-11-03T09:48:39.153" v="3177" actId="478"/>
          <ac:spMkLst>
            <pc:docMk/>
            <pc:sldMk cId="347767141" sldId="292"/>
            <ac:spMk id="62" creationId="{C73D9E0F-65A2-4422-861C-E9FDAD237110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64" creationId="{CA5D411C-4B12-409A-8F33-38283A98D44B}"/>
          </ac:spMkLst>
        </pc:spChg>
        <pc:spChg chg="add mod">
          <ac:chgData name="Fabrizio" userId="caa3d4f3-74c0-4b80-a160-589a73b33a53" providerId="ADAL" clId="{59CF69AD-BE8A-4B24-892C-AEDCFEDDC1AE}" dt="2020-11-03T11:13:12.731" v="4015" actId="14100"/>
          <ac:spMkLst>
            <pc:docMk/>
            <pc:sldMk cId="347767141" sldId="292"/>
            <ac:spMk id="65" creationId="{2412AD62-3EE5-40CA-ADD4-5FF0934BD86E}"/>
          </ac:spMkLst>
        </pc:spChg>
        <pc:spChg chg="add 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67" creationId="{6F7FF503-7143-4621-A6CE-7CB114EEDFA1}"/>
          </ac:spMkLst>
        </pc:spChg>
        <pc:spChg chg="add mod">
          <ac:chgData name="Fabrizio" userId="caa3d4f3-74c0-4b80-a160-589a73b33a53" providerId="ADAL" clId="{59CF69AD-BE8A-4B24-892C-AEDCFEDDC1AE}" dt="2020-11-03T11:22:43.156" v="4046" actId="14100"/>
          <ac:spMkLst>
            <pc:docMk/>
            <pc:sldMk cId="347767141" sldId="292"/>
            <ac:spMk id="69" creationId="{7DA78165-193A-4E74-B87D-8B6EA3E0D4BC}"/>
          </ac:spMkLst>
        </pc:spChg>
        <pc:spChg chg="mod">
          <ac:chgData name="Fabrizio" userId="caa3d4f3-74c0-4b80-a160-589a73b33a53" providerId="ADAL" clId="{59CF69AD-BE8A-4B24-892C-AEDCFEDDC1AE}" dt="2020-11-03T10:45:02.400" v="3948"/>
          <ac:spMkLst>
            <pc:docMk/>
            <pc:sldMk cId="347767141" sldId="292"/>
            <ac:spMk id="95" creationId="{33A7FD37-4042-440E-B122-4A6007547689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19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26" creationId="{374E4DEA-624A-486C-A953-639D80F989AA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29" creationId="{9F2BC45D-9F32-44CF-A6F7-D708E7B00839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37" creationId="{EB75F94F-91B4-4DED-BEF5-77A2EE0A3C81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39" creationId="{0F4E061E-DFDE-4AC8-9BDE-9AFCCFF6FA9C}"/>
          </ac:spMkLst>
        </pc:spChg>
        <pc:spChg chg="mod topLvl">
          <ac:chgData name="Fabrizio" userId="caa3d4f3-74c0-4b80-a160-589a73b33a53" providerId="ADAL" clId="{59CF69AD-BE8A-4B24-892C-AEDCFEDDC1AE}" dt="2020-11-03T11:20:49.441" v="4034" actId="207"/>
          <ac:spMkLst>
            <pc:docMk/>
            <pc:sldMk cId="347767141" sldId="292"/>
            <ac:spMk id="142" creationId="{9825447B-DE0D-449C-ABBA-F26FEC9ED64C}"/>
          </ac:spMkLst>
        </pc:spChg>
        <pc:spChg chg="del mod topLvl">
          <ac:chgData name="Fabrizio" userId="caa3d4f3-74c0-4b80-a160-589a73b33a53" providerId="ADAL" clId="{59CF69AD-BE8A-4B24-892C-AEDCFEDDC1AE}" dt="2020-10-29T14:38:05.704" v="952" actId="478"/>
          <ac:spMkLst>
            <pc:docMk/>
            <pc:sldMk cId="347767141" sldId="292"/>
            <ac:spMk id="144" creationId="{07EA006D-E4DC-4FF7-BFD1-F5A743898BCF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146" creationId="{747FC3D6-B20E-4460-946A-C01F5CBD7D09}"/>
          </ac:spMkLst>
        </pc:spChg>
        <pc:spChg chg="mod">
          <ac:chgData name="Fabrizio" userId="caa3d4f3-74c0-4b80-a160-589a73b33a53" providerId="ADAL" clId="{59CF69AD-BE8A-4B24-892C-AEDCFEDDC1AE}" dt="2020-11-03T10:45:01.444" v="3947" actId="1036"/>
          <ac:spMkLst>
            <pc:docMk/>
            <pc:sldMk cId="347767141" sldId="292"/>
            <ac:spMk id="360" creationId="{E7BA33E5-633E-45DA-A8B3-081374B3F1AF}"/>
          </ac:spMkLst>
        </pc:spChg>
        <pc:grpChg chg="mod">
          <ac:chgData name="Fabrizio" userId="caa3d4f3-74c0-4b80-a160-589a73b33a53" providerId="ADAL" clId="{59CF69AD-BE8A-4B24-892C-AEDCFEDDC1AE}" dt="2020-11-03T10:45:01.444" v="3947" actId="1036"/>
          <ac:grpSpMkLst>
            <pc:docMk/>
            <pc:sldMk cId="347767141" sldId="292"/>
            <ac:grpSpMk id="42" creationId="{22C814E5-E2DF-4CE2-8D79-2C6E0D7B69B6}"/>
          </ac:grpSpMkLst>
        </pc:grpChg>
        <pc:grpChg chg="add mod">
          <ac:chgData name="Fabrizio" userId="caa3d4f3-74c0-4b80-a160-589a73b33a53" providerId="ADAL" clId="{59CF69AD-BE8A-4B24-892C-AEDCFEDDC1AE}" dt="2020-11-03T10:45:02.400" v="3948"/>
          <ac:grpSpMkLst>
            <pc:docMk/>
            <pc:sldMk cId="347767141" sldId="292"/>
            <ac:grpSpMk id="94" creationId="{432FF4A8-613F-4326-A964-470A2620CC11}"/>
          </ac:grpSpMkLst>
        </pc:grpChg>
        <pc:grpChg chg="mod">
          <ac:chgData name="Fabrizio" userId="caa3d4f3-74c0-4b80-a160-589a73b33a53" providerId="ADAL" clId="{59CF69AD-BE8A-4B24-892C-AEDCFEDDC1AE}" dt="2020-11-03T10:45:01.444" v="3947" actId="1036"/>
          <ac:grpSpMkLst>
            <pc:docMk/>
            <pc:sldMk cId="347767141" sldId="292"/>
            <ac:grpSpMk id="127" creationId="{A9495FEF-453B-45CD-A017-0CA6314E61E1}"/>
          </ac:grpSpMkLst>
        </pc:grpChg>
        <pc:grpChg chg="mod">
          <ac:chgData name="Fabrizio" userId="caa3d4f3-74c0-4b80-a160-589a73b33a53" providerId="ADAL" clId="{59CF69AD-BE8A-4B24-892C-AEDCFEDDC1AE}" dt="2020-11-03T10:45:01.444" v="3947" actId="1036"/>
          <ac:grpSpMkLst>
            <pc:docMk/>
            <pc:sldMk cId="347767141" sldId="292"/>
            <ac:grpSpMk id="140" creationId="{8E450928-3CA7-41F9-9348-FA3946C76068}"/>
          </ac:grpSpMkLst>
        </pc:grpChg>
        <pc:grpChg chg="del ord">
          <ac:chgData name="Fabrizio" userId="caa3d4f3-74c0-4b80-a160-589a73b33a53" providerId="ADAL" clId="{59CF69AD-BE8A-4B24-892C-AEDCFEDDC1AE}" dt="2020-10-29T14:38:05.704" v="952" actId="478"/>
          <ac:grpSpMkLst>
            <pc:docMk/>
            <pc:sldMk cId="347767141" sldId="292"/>
            <ac:grpSpMk id="141" creationId="{5D29F373-0930-43D2-8C9C-7F72318C6CE3}"/>
          </ac:grpSpMkLst>
        </pc:grpChg>
        <pc:graphicFrameChg chg="mod">
          <ac:chgData name="Fabrizio" userId="caa3d4f3-74c0-4b80-a160-589a73b33a53" providerId="ADAL" clId="{59CF69AD-BE8A-4B24-892C-AEDCFEDDC1AE}" dt="2020-11-03T10:45:01.444" v="3947" actId="1036"/>
          <ac:graphicFrameMkLst>
            <pc:docMk/>
            <pc:sldMk cId="347767141" sldId="292"/>
            <ac:graphicFrameMk id="5" creationId="{102936CC-5A16-4CA1-96BE-AD6CAAD769BF}"/>
          </ac:graphicFrameMkLst>
        </pc:graphicFrameChg>
        <pc:picChg chg="add mod">
          <ac:chgData name="Fabrizio" userId="caa3d4f3-74c0-4b80-a160-589a73b33a53" providerId="ADAL" clId="{59CF69AD-BE8A-4B24-892C-AEDCFEDDC1AE}" dt="2020-11-03T10:45:01.444" v="3947" actId="1036"/>
          <ac:picMkLst>
            <pc:docMk/>
            <pc:sldMk cId="347767141" sldId="292"/>
            <ac:picMk id="6" creationId="{5A839121-7B74-419B-B66A-F1C5FBB50C41}"/>
          </ac:picMkLst>
        </pc:picChg>
        <pc:picChg chg="add del mod">
          <ac:chgData name="Fabrizio" userId="caa3d4f3-74c0-4b80-a160-589a73b33a53" providerId="ADAL" clId="{59CF69AD-BE8A-4B24-892C-AEDCFEDDC1AE}" dt="2020-10-29T14:41:04.046" v="1042" actId="478"/>
          <ac:picMkLst>
            <pc:docMk/>
            <pc:sldMk cId="347767141" sldId="292"/>
            <ac:picMk id="9" creationId="{85573F85-D816-40F6-8287-FC2BFA2B376D}"/>
          </ac:picMkLst>
        </pc:picChg>
        <pc:picChg chg="mod">
          <ac:chgData name="Fabrizio" userId="caa3d4f3-74c0-4b80-a160-589a73b33a53" providerId="ADAL" clId="{59CF69AD-BE8A-4B24-892C-AEDCFEDDC1AE}" dt="2020-11-03T10:45:01.444" v="3947" actId="1036"/>
          <ac:picMkLst>
            <pc:docMk/>
            <pc:sldMk cId="347767141" sldId="292"/>
            <ac:picMk id="11" creationId="{B1C482D0-40E1-4CC9-A40E-A91E2AFBBE76}"/>
          </ac:picMkLst>
        </pc:picChg>
        <pc:picChg chg="add mod">
          <ac:chgData name="Fabrizio" userId="caa3d4f3-74c0-4b80-a160-589a73b33a53" providerId="ADAL" clId="{59CF69AD-BE8A-4B24-892C-AEDCFEDDC1AE}" dt="2020-11-03T10:45:01.444" v="3947" actId="1036"/>
          <ac:picMkLst>
            <pc:docMk/>
            <pc:sldMk cId="347767141" sldId="292"/>
            <ac:picMk id="18" creationId="{BB585E21-132B-4EA2-A99C-BA7882FAF3E8}"/>
          </ac:picMkLst>
        </pc:picChg>
        <pc:picChg chg="mod">
          <ac:chgData name="Fabrizio" userId="caa3d4f3-74c0-4b80-a160-589a73b33a53" providerId="ADAL" clId="{59CF69AD-BE8A-4B24-892C-AEDCFEDDC1AE}" dt="2020-11-03T10:45:01.444" v="3947" actId="1036"/>
          <ac:picMkLst>
            <pc:docMk/>
            <pc:sldMk cId="347767141" sldId="292"/>
            <ac:picMk id="48" creationId="{DDDD4A54-54FB-423E-85DE-1BD3F7C24C24}"/>
          </ac:picMkLst>
        </pc:picChg>
        <pc:picChg chg="mod">
          <ac:chgData name="Fabrizio" userId="caa3d4f3-74c0-4b80-a160-589a73b33a53" providerId="ADAL" clId="{59CF69AD-BE8A-4B24-892C-AEDCFEDDC1AE}" dt="2020-11-03T10:45:02.400" v="3948"/>
          <ac:picMkLst>
            <pc:docMk/>
            <pc:sldMk cId="347767141" sldId="292"/>
            <ac:picMk id="96" creationId="{7D7675E2-F545-4E1C-B445-7E87C0C894A4}"/>
          </ac:picMkLst>
        </pc:picChg>
        <pc:picChg chg="mod">
          <ac:chgData name="Fabrizio" userId="caa3d4f3-74c0-4b80-a160-589a73b33a53" providerId="ADAL" clId="{59CF69AD-BE8A-4B24-892C-AEDCFEDDC1AE}" dt="2020-11-03T10:45:01.444" v="3947" actId="1036"/>
          <ac:picMkLst>
            <pc:docMk/>
            <pc:sldMk cId="347767141" sldId="292"/>
            <ac:picMk id="147" creationId="{3A804E9B-BA2C-4008-94A2-FCFF4842EB6B}"/>
          </ac:picMkLst>
        </pc:picChg>
        <pc:cxnChg chg="mod">
          <ac:chgData name="Fabrizio" userId="caa3d4f3-74c0-4b80-a160-589a73b33a53" providerId="ADAL" clId="{59CF69AD-BE8A-4B24-892C-AEDCFEDDC1AE}" dt="2020-11-03T10:45:01.444" v="3947" actId="1036"/>
          <ac:cxnSpMkLst>
            <pc:docMk/>
            <pc:sldMk cId="347767141" sldId="292"/>
            <ac:cxnSpMk id="12" creationId="{00000000-0000-0000-0000-000000000000}"/>
          </ac:cxnSpMkLst>
        </pc:cxnChg>
      </pc:sldChg>
      <pc:sldChg chg="addSp delSp modSp add mod delCm">
        <pc:chgData name="Fabrizio" userId="caa3d4f3-74c0-4b80-a160-589a73b33a53" providerId="ADAL" clId="{59CF69AD-BE8A-4B24-892C-AEDCFEDDC1AE}" dt="2020-11-16T08:17:29.284" v="6121" actId="208"/>
        <pc:sldMkLst>
          <pc:docMk/>
          <pc:sldMk cId="3064551235" sldId="293"/>
        </pc:sldMkLst>
        <pc:spChg chg="mod">
          <ac:chgData name="Fabrizio" userId="caa3d4f3-74c0-4b80-a160-589a73b33a53" providerId="ADAL" clId="{59CF69AD-BE8A-4B24-892C-AEDCFEDDC1AE}" dt="2020-11-09T14:43:35.999" v="5698" actId="1035"/>
          <ac:spMkLst>
            <pc:docMk/>
            <pc:sldMk cId="3064551235" sldId="293"/>
            <ac:spMk id="2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3" creationId="{2053EA72-BDDA-4D0A-8239-585F7F4B3FC7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4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3" creationId="{9E36BCA7-EC00-44D7-A10E-177EFADCAE3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4" creationId="{44EC2AE3-7B19-45FF-B942-BBB559ABBE56}"/>
          </ac:spMkLst>
        </pc:spChg>
        <pc:spChg chg="del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5" creationId="{00000000-0000-0000-0000-000000000000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6" creationId="{E782CB5B-35D5-4E6A-A0C0-ED045DD53206}"/>
          </ac:spMkLst>
        </pc:spChg>
        <pc:spChg chg="del">
          <ac:chgData name="Fabrizio" userId="caa3d4f3-74c0-4b80-a160-589a73b33a53" providerId="ADAL" clId="{59CF69AD-BE8A-4B24-892C-AEDCFEDDC1AE}" dt="2020-10-29T15:05:06.999" v="1281" actId="478"/>
          <ac:spMkLst>
            <pc:docMk/>
            <pc:sldMk cId="3064551235" sldId="293"/>
            <ac:spMk id="17" creationId="{6A4121D6-BD57-41A0-BE31-61F8E5FC9E6E}"/>
          </ac:spMkLst>
        </pc:spChg>
        <pc:spChg chg="del">
          <ac:chgData name="Fabrizio" userId="caa3d4f3-74c0-4b80-a160-589a73b33a53" providerId="ADAL" clId="{59CF69AD-BE8A-4B24-892C-AEDCFEDDC1AE}" dt="2020-10-29T15:05:09.462" v="1283" actId="478"/>
          <ac:spMkLst>
            <pc:docMk/>
            <pc:sldMk cId="3064551235" sldId="293"/>
            <ac:spMk id="18" creationId="{2D578A44-FB92-4D04-AE1E-193769A49D34}"/>
          </ac:spMkLst>
        </pc:spChg>
        <pc:spChg chg="del">
          <ac:chgData name="Fabrizio" userId="caa3d4f3-74c0-4b80-a160-589a73b33a53" providerId="ADAL" clId="{59CF69AD-BE8A-4B24-892C-AEDCFEDDC1AE}" dt="2020-10-29T15:05:37.126" v="1287" actId="478"/>
          <ac:spMkLst>
            <pc:docMk/>
            <pc:sldMk cId="3064551235" sldId="293"/>
            <ac:spMk id="19" creationId="{05B9AB51-D88E-4676-8516-695396F0FE2C}"/>
          </ac:spMkLst>
        </pc:spChg>
        <pc:spChg chg="del">
          <ac:chgData name="Fabrizio" userId="caa3d4f3-74c0-4b80-a160-589a73b33a53" providerId="ADAL" clId="{59CF69AD-BE8A-4B24-892C-AEDCFEDDC1AE}" dt="2020-10-29T15:04:54.008" v="1275" actId="478"/>
          <ac:spMkLst>
            <pc:docMk/>
            <pc:sldMk cId="3064551235" sldId="293"/>
            <ac:spMk id="20" creationId="{76884F26-8E8C-4AD4-847A-C56AFAB06E47}"/>
          </ac:spMkLst>
        </pc:spChg>
        <pc:spChg chg="del">
          <ac:chgData name="Fabrizio" userId="caa3d4f3-74c0-4b80-a160-589a73b33a53" providerId="ADAL" clId="{59CF69AD-BE8A-4B24-892C-AEDCFEDDC1AE}" dt="2020-10-29T15:04:53.022" v="1274" actId="478"/>
          <ac:spMkLst>
            <pc:docMk/>
            <pc:sldMk cId="3064551235" sldId="293"/>
            <ac:spMk id="21" creationId="{6BFC3948-0416-4357-8C69-C110FFC17C25}"/>
          </ac:spMkLst>
        </pc:spChg>
        <pc:spChg chg="del">
          <ac:chgData name="Fabrizio" userId="caa3d4f3-74c0-4b80-a160-589a73b33a53" providerId="ADAL" clId="{59CF69AD-BE8A-4B24-892C-AEDCFEDDC1AE}" dt="2020-10-29T15:05:00.248" v="1277" actId="478"/>
          <ac:spMkLst>
            <pc:docMk/>
            <pc:sldMk cId="3064551235" sldId="293"/>
            <ac:spMk id="22" creationId="{477085A5-DB80-4CA0-87CA-AFFD31B3906D}"/>
          </ac:spMkLst>
        </pc:spChg>
        <pc:spChg chg="del">
          <ac:chgData name="Fabrizio" userId="caa3d4f3-74c0-4b80-a160-589a73b33a53" providerId="ADAL" clId="{59CF69AD-BE8A-4B24-892C-AEDCFEDDC1AE}" dt="2020-10-29T15:05:01.958" v="1278" actId="478"/>
          <ac:spMkLst>
            <pc:docMk/>
            <pc:sldMk cId="3064551235" sldId="293"/>
            <ac:spMk id="23" creationId="{10DDC0AB-FEB9-4B7E-B930-D1BE5E4130FC}"/>
          </ac:spMkLst>
        </pc:spChg>
        <pc:spChg chg="del">
          <ac:chgData name="Fabrizio" userId="caa3d4f3-74c0-4b80-a160-589a73b33a53" providerId="ADAL" clId="{59CF69AD-BE8A-4B24-892C-AEDCFEDDC1AE}" dt="2020-10-29T15:05:08.365" v="1282" actId="478"/>
          <ac:spMkLst>
            <pc:docMk/>
            <pc:sldMk cId="3064551235" sldId="293"/>
            <ac:spMk id="24" creationId="{ED7C0417-E5DB-4AC7-ADF5-ED97DECDB184}"/>
          </ac:spMkLst>
        </pc:spChg>
        <pc:spChg chg="del">
          <ac:chgData name="Fabrizio" userId="caa3d4f3-74c0-4b80-a160-589a73b33a53" providerId="ADAL" clId="{59CF69AD-BE8A-4B24-892C-AEDCFEDDC1AE}" dt="2020-10-29T15:05:05.238" v="1280" actId="478"/>
          <ac:spMkLst>
            <pc:docMk/>
            <pc:sldMk cId="3064551235" sldId="293"/>
            <ac:spMk id="25" creationId="{1EBB5D29-5B1E-44BF-BB16-02A031E88018}"/>
          </ac:spMkLst>
        </pc:spChg>
        <pc:spChg chg="del">
          <ac:chgData name="Fabrizio" userId="caa3d4f3-74c0-4b80-a160-589a73b33a53" providerId="ADAL" clId="{59CF69AD-BE8A-4B24-892C-AEDCFEDDC1AE}" dt="2020-10-29T15:05:03.926" v="1279" actId="478"/>
          <ac:spMkLst>
            <pc:docMk/>
            <pc:sldMk cId="3064551235" sldId="293"/>
            <ac:spMk id="26" creationId="{02D66995-D8B7-4F65-9F34-231301B7D68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27" creationId="{FF2D537D-20CA-4BE9-90E5-2BFB90583B7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28" creationId="{BCBED7E3-23B1-4EB2-959F-3235BAF73A9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29" creationId="{4410CC55-B7A5-4303-8E05-8CA0BA3F4B0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0" creationId="{FEB850CF-A0F3-42CC-B3DD-F2B8466FA1A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1" creationId="{09CA0489-36D7-4401-82DE-D09AFD76F21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2" creationId="{27FA543C-4180-459E-B810-2D515A8EE08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3" creationId="{8CA31802-AB74-4601-9836-083462790E0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4" creationId="{1F6FA045-3769-4372-846E-19897F52CCBE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5" creationId="{7AA42496-9654-41E3-B28D-70C589ACE5AE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6" creationId="{5682D751-B8CB-4ED7-8825-E8045ACB7ED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7" creationId="{B280FAFC-6E09-4727-9613-DA0823FC3510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8" creationId="{5AF85D8B-703A-45B5-AE2E-CA9E706955A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9" creationId="{6FA07648-6E38-430D-BAA7-2FBD661B3CA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40" creationId="{8707C1A6-E627-4B07-914D-C2E6F67B520F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41" creationId="{06BD2FA1-7EC9-4C83-8562-7B3B16359DF4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43" creationId="{3793465E-5CE7-4386-9164-FFFDA30981B3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44" creationId="{7E6DD93C-056A-42FF-B3CD-308D3A88D17D}"/>
          </ac:spMkLst>
        </pc:spChg>
        <pc:spChg chg="del">
          <ac:chgData name="Fabrizio" userId="caa3d4f3-74c0-4b80-a160-589a73b33a53" providerId="ADAL" clId="{59CF69AD-BE8A-4B24-892C-AEDCFEDDC1AE}" dt="2020-10-29T15:04:49.226" v="1273" actId="478"/>
          <ac:spMkLst>
            <pc:docMk/>
            <pc:sldMk cId="3064551235" sldId="293"/>
            <ac:spMk id="45" creationId="{51878ACC-7DD1-447A-921A-82BDF8923D72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46" creationId="{740D68D1-59E9-430D-95D5-6C8C337D9A4D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47" creationId="{9133CD64-7B6D-4C41-A2C5-350368D59FC9}"/>
          </ac:spMkLst>
        </pc:spChg>
        <pc:spChg chg="del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49" creationId="{080FC8BA-C7E7-4F0A-877C-3C27DDEC29F4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0" creationId="{EEC7D66F-49BD-4DB5-9852-5D59C5355F1D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1" creationId="{D8513697-2F56-4CFE-867F-57D3F120256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2" creationId="{3312C0B5-EAF5-49D3-A83F-1BD4B5680CC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3" creationId="{9CDF1412-A294-45E4-A299-BFBD9E34A79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4" creationId="{6235C940-D795-4678-BF54-E76B23DE4389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5" creationId="{27FC5A65-22A2-4AC2-867D-622A772898F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6" creationId="{9B0824D1-D667-4E6D-917F-F53E80D1F79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7" creationId="{AAE4B5B2-D2CF-4236-9C59-2C31F3D31336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8" creationId="{13E7B007-3CDE-4DBD-9F21-BD3B4E86E440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59" creationId="{F39F39FB-E741-4C97-AD88-DCD51B484F0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0" creationId="{9353789E-8B06-492D-B82E-E2EB684EDF7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1" creationId="{8B95CA68-DC8E-4BD7-AA96-AB48168F21F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2" creationId="{420A431F-6905-4D6E-9490-90E82F6ED29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3" creationId="{15BA96D6-075A-4500-94A4-C81852B93CB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4" creationId="{6140365A-6B41-40E3-A3D4-BD083C826D9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5" creationId="{51A8016A-9DC4-48B9-A321-27CAA3E21903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6" creationId="{19721E76-4DE0-472B-8FAB-73B584B06DC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7" creationId="{73FAAD61-10D2-4C1A-A5D3-A6CED0D91144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8" creationId="{947DE9CA-F655-4DF4-A22D-3FFD5FFB973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69" creationId="{8239898A-1441-4C18-853C-0D1D2D84AF9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0" creationId="{E18F4D99-E1AD-4AE7-800C-CD628F78CB0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1" creationId="{BEA73C63-0299-46B4-83D5-5B2C179F328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2" creationId="{0353C6F4-7658-43B6-A310-BBC880CCF7E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3" creationId="{418260A3-9F88-4290-B267-21B835E1FA3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4" creationId="{2158E1DC-C79F-4215-B091-21443EA049F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5" creationId="{EB47B660-963B-4694-B608-2533330550C0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6" creationId="{72AEFCFE-2823-4662-8FB0-8B88BBB2024D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7" creationId="{81FFEA7C-3A54-4B29-9BCD-66DBF43AB2BA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8" creationId="{00C4C5CB-A6E4-4664-88A6-8CDE2968F3F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79" creationId="{6C23541E-E6FE-49B7-93BE-A32A71941270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0" creationId="{DBE8EC86-ED0D-4696-9A82-4D67F198CD56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1" creationId="{4EB3BCB0-1870-4C93-8848-CF5B3000F06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2" creationId="{72F9CA7F-00E6-4CC5-A3EC-F709C17ED80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3" creationId="{923739AC-D960-4E45-9C3C-251C772F0C4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4" creationId="{1EA27B1E-A5AA-4969-A39D-A4197724BF1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5" creationId="{6F22F132-45BD-49CB-AFE5-AFE9B82DD5B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6" creationId="{31A26C92-E70E-4106-8D5C-654DA619AB6E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7" creationId="{7DCB8503-6400-4C0D-BCB3-95C831F9958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8" creationId="{AC5A0AC2-3E85-44C6-AD7B-CC65E750F69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89" creationId="{7B15F2B8-EDA0-41F5-89D0-8752902D0A82}"/>
          </ac:spMkLst>
        </pc:spChg>
        <pc:spChg chg="add del mod">
          <ac:chgData name="Fabrizio" userId="caa3d4f3-74c0-4b80-a160-589a73b33a53" providerId="ADAL" clId="{59CF69AD-BE8A-4B24-892C-AEDCFEDDC1AE}" dt="2020-10-29T15:05:29.297" v="1285" actId="478"/>
          <ac:spMkLst>
            <pc:docMk/>
            <pc:sldMk cId="3064551235" sldId="293"/>
            <ac:spMk id="90" creationId="{3B01CADE-DF6A-4689-8EA4-EFECAD5BC3B2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92" creationId="{9DD644B3-E23D-48D5-8E9E-D2314D957FDE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93" creationId="{BD538B24-326F-4406-8669-F5360F6F15D6}"/>
          </ac:spMkLst>
        </pc:spChg>
        <pc:spChg chg="add del mod">
          <ac:chgData name="Fabrizio" userId="caa3d4f3-74c0-4b80-a160-589a73b33a53" providerId="ADAL" clId="{59CF69AD-BE8A-4B24-892C-AEDCFEDDC1AE}" dt="2020-10-29T15:05:31.030" v="1286" actId="478"/>
          <ac:spMkLst>
            <pc:docMk/>
            <pc:sldMk cId="3064551235" sldId="293"/>
            <ac:spMk id="94" creationId="{AFDD156C-E1D4-4E6A-A593-213B6E12E950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95" creationId="{733EE19E-1181-48EE-8332-734249F4C6D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96" creationId="{B01249F1-CAFC-4E4E-BA15-9AC0384890B7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97" creationId="{6E1D82DE-1FEE-4E24-ABD7-829AA88063A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98" creationId="{C4CA56B7-B1D1-4A2F-8D0D-C8E57AEF9F5D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00" creationId="{4CEDC1F0-C793-42FB-B24A-C69D0F68F5F4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02" creationId="{0E211F7E-8BF7-4FB5-9FDF-7D7940CF7E5C}"/>
          </ac:spMkLst>
        </pc:spChg>
        <pc:spChg chg="add del mod">
          <ac:chgData name="Fabrizio" userId="caa3d4f3-74c0-4b80-a160-589a73b33a53" providerId="ADAL" clId="{59CF69AD-BE8A-4B24-892C-AEDCFEDDC1AE}" dt="2020-11-02T08:44:39.761" v="1463" actId="478"/>
          <ac:spMkLst>
            <pc:docMk/>
            <pc:sldMk cId="3064551235" sldId="293"/>
            <ac:spMk id="103" creationId="{8FFFDD12-AB71-4DC3-9144-8959B058C2C4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05" creationId="{B681CE81-560D-47F6-B8D6-A9B85D33775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08" creationId="{9CE676C0-5F70-4C50-8E0D-552E6B17DA6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09" creationId="{C0723D27-386D-479B-91A1-05493F49BC23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10" creationId="{16F00A27-9169-48B5-95C9-6491EC321355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11" creationId="{A8959400-EB4F-4BAB-BA48-C60715EF6D4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12" creationId="{11B8D1EE-4220-416E-B622-42E6A0A15C9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13" creationId="{3510621A-2DE3-4EDF-891E-D6249B06DE14}"/>
          </ac:spMkLst>
        </pc:spChg>
        <pc:spChg chg="mod">
          <ac:chgData name="Fabrizio" userId="caa3d4f3-74c0-4b80-a160-589a73b33a53" providerId="ADAL" clId="{59CF69AD-BE8A-4B24-892C-AEDCFEDDC1AE}" dt="2020-10-29T15:05:23.509" v="1284"/>
          <ac:spMkLst>
            <pc:docMk/>
            <pc:sldMk cId="3064551235" sldId="293"/>
            <ac:spMk id="116" creationId="{4A514511-59D9-4B32-A046-5EBCBD509019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19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0-29T15:05:23.509" v="1284"/>
          <ac:spMkLst>
            <pc:docMk/>
            <pc:sldMk cId="3064551235" sldId="293"/>
            <ac:spMk id="120" creationId="{37CCF3BF-96A7-40FF-ADDE-3C89562E3366}"/>
          </ac:spMkLst>
        </pc:spChg>
        <pc:spChg chg="mod">
          <ac:chgData name="Fabrizio" userId="caa3d4f3-74c0-4b80-a160-589a73b33a53" providerId="ADAL" clId="{59CF69AD-BE8A-4B24-892C-AEDCFEDDC1AE}" dt="2020-10-29T15:05:23.509" v="1284"/>
          <ac:spMkLst>
            <pc:docMk/>
            <pc:sldMk cId="3064551235" sldId="293"/>
            <ac:spMk id="122" creationId="{2F0587A1-E03A-4EDA-8B08-570727C6D820}"/>
          </ac:spMkLst>
        </pc:spChg>
        <pc:spChg chg="mod">
          <ac:chgData name="Fabrizio" userId="caa3d4f3-74c0-4b80-a160-589a73b33a53" providerId="ADAL" clId="{59CF69AD-BE8A-4B24-892C-AEDCFEDDC1AE}" dt="2020-10-29T15:05:23.509" v="1284"/>
          <ac:spMkLst>
            <pc:docMk/>
            <pc:sldMk cId="3064551235" sldId="293"/>
            <ac:spMk id="125" creationId="{CBC107AA-9C63-40E1-8C04-65D481187B68}"/>
          </ac:spMkLst>
        </pc:spChg>
        <pc:spChg chg="del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26" creationId="{374E4DEA-624A-486C-A953-639D80F989AA}"/>
          </ac:spMkLst>
        </pc:spChg>
        <pc:spChg chg="del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29" creationId="{9F2BC45D-9F32-44CF-A6F7-D708E7B00839}"/>
          </ac:spMkLst>
        </pc:spChg>
        <pc:spChg chg="mod">
          <ac:chgData name="Fabrizio" userId="caa3d4f3-74c0-4b80-a160-589a73b33a53" providerId="ADAL" clId="{59CF69AD-BE8A-4B24-892C-AEDCFEDDC1AE}" dt="2020-10-29T15:05:23.509" v="1284"/>
          <ac:spMkLst>
            <pc:docMk/>
            <pc:sldMk cId="3064551235" sldId="293"/>
            <ac:spMk id="130" creationId="{4C7B477A-E371-447A-BAC8-DE16DF499ECD}"/>
          </ac:spMkLst>
        </pc:spChg>
        <pc:spChg chg="mod">
          <ac:chgData name="Fabrizio" userId="caa3d4f3-74c0-4b80-a160-589a73b33a53" providerId="ADAL" clId="{59CF69AD-BE8A-4B24-892C-AEDCFEDDC1AE}" dt="2020-10-29T15:05:23.509" v="1284"/>
          <ac:spMkLst>
            <pc:docMk/>
            <pc:sldMk cId="3064551235" sldId="293"/>
            <ac:spMk id="133" creationId="{F7BDB7DF-1D3C-46A6-9E69-06C35360F5A2}"/>
          </ac:spMkLst>
        </pc:spChg>
        <pc:spChg chg="add del mod">
          <ac:chgData name="Fabrizio" userId="caa3d4f3-74c0-4b80-a160-589a73b33a53" providerId="ADAL" clId="{59CF69AD-BE8A-4B24-892C-AEDCFEDDC1AE}" dt="2020-11-02T08:44:54.707" v="1464" actId="478"/>
          <ac:spMkLst>
            <pc:docMk/>
            <pc:sldMk cId="3064551235" sldId="293"/>
            <ac:spMk id="134" creationId="{DFD591F1-267F-4C03-BA85-27CE3CF627AA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37" creationId="{EB75F94F-91B4-4DED-BEF5-77A2EE0A3C81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39" creationId="{0F4E061E-DFDE-4AC8-9BDE-9AFCCFF6FA9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42" creationId="{9825447B-DE0D-449C-ABBA-F26FEC9ED64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44" creationId="{07EA006D-E4DC-4FF7-BFD1-F5A743898BCF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46" creationId="{747FC3D6-B20E-4460-946A-C01F5CBD7D09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58" creationId="{24EA475E-F2BE-4FA9-BE0E-035C333E624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60" creationId="{31FF0D35-526B-4C3F-BD02-79AE277144C1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64" creationId="{06CD9EC7-FC94-4F53-85DD-54B91CFC638D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66" creationId="{79319255-1FC0-430C-8185-55BC7EE8713E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68" creationId="{A5AEF555-D074-454F-ADD3-D3D55097990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70" creationId="{61396416-9CA3-48C6-916C-A9CBA241FFEB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72" creationId="{0CE0275D-59B1-41FA-8C41-D5E1FA5C0FBF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74" creationId="{DC552C86-7A04-448D-9CED-620A2826DCED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76" creationId="{F2E003D0-61DB-419C-A303-375D8D5CAF2C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78" creationId="{8F62FE37-BDAE-42A4-9E72-468388FFC2FE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80" creationId="{FDEE2CDD-0390-47CE-B6D8-48C7E68B4938}"/>
          </ac:spMkLst>
        </pc:spChg>
        <pc:spChg chg="add del mod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182" creationId="{C0CD856B-30DE-4CF1-8286-61382AAF8B2C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84" creationId="{C17DF379-930E-46FD-B324-483245C07119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85" creationId="{CD0FB3AA-7AE0-47B0-AD77-C406E4EAE4B8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86" creationId="{EB45C482-2DC3-434C-ADA8-97735FAC7657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87" creationId="{52DD6FCC-C60C-43F6-99E5-34EA79D2F778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88" creationId="{E07F0400-4B8C-46A0-A83B-A216D6B1ED4F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89" creationId="{CF338D6C-0819-4F41-AB56-41047DBF775A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0" creationId="{0601557B-E5FA-477D-9A1B-E699D695CD0E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1" creationId="{23DB5000-3066-4CB1-8F7E-1A46137F700B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2" creationId="{A25AE792-90F7-442C-8DBB-346A2491555F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3" creationId="{92922322-33C9-4E1D-A69F-546E8A2BCF50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4" creationId="{793CE575-5922-40C8-86E1-78D068B2E035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5" creationId="{7561BFF3-ABCA-4F7D-82DF-E0C9BD1582E5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8" creationId="{4E012F4A-2F31-4448-8AA1-9FCFD60429D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199" creationId="{5359CCFF-7FF5-480B-8234-B2A1E29B1B02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01" creationId="{FFD544B5-3066-48F5-8463-3A0E8DB60484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04" creationId="{84E70C71-4F93-4DEE-9D02-E8BE847F01C2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06" creationId="{0BE4D56E-9D60-43E7-811A-F6226DC09E0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08" creationId="{5EDED134-05A9-4E41-B33D-0F117D3F1FD3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09" creationId="{7E7E1078-97AB-4582-92BB-866C99B52579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11" creationId="{BCF9813F-BFDE-4517-87FF-16A747E4E47E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12" creationId="{1D7BF378-54AA-4C1D-969A-4B1C9C89E0C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14" creationId="{4579B8F0-E64C-43F8-AD66-34618C840113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15" creationId="{13877E2A-BA57-4D7B-8F96-3306DB426916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16" creationId="{BD859644-CC8A-4C1F-BA78-F535C823BD39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18" creationId="{7B91D941-6455-4072-980F-8058B2F409FD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19" creationId="{CB0BD38D-1CC6-4851-B6E9-A9D6A4E62065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20" creationId="{7EE67130-C7BF-4788-B373-112730A078B4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22" creationId="{554976EB-B576-4928-B6B5-C53244CBE63E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23" creationId="{59C8A84A-8247-446B-BB7C-33C7DDC89D17}"/>
          </ac:spMkLst>
        </pc:spChg>
        <pc:spChg chg="mod">
          <ac:chgData name="Fabrizio" userId="caa3d4f3-74c0-4b80-a160-589a73b33a53" providerId="ADAL" clId="{59CF69AD-BE8A-4B24-892C-AEDCFEDDC1AE}" dt="2020-11-03T11:19:30.926" v="4032" actId="14100"/>
          <ac:spMkLst>
            <pc:docMk/>
            <pc:sldMk cId="3064551235" sldId="293"/>
            <ac:spMk id="225" creationId="{34139F5E-1241-482F-B4CE-A1043765A594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26" creationId="{810CB163-FF72-4068-9361-05157525AD81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28" creationId="{3A0CEDE1-CFE3-494B-93C7-46188C72ACBF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29" creationId="{D8D10F1C-9D3E-4098-A573-B6B42E54C2F2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31" creationId="{224DFD24-B94C-4339-82AE-57A837DE0B1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32" creationId="{C8D28EF9-ADA5-444A-A534-0E62021B3C22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34" creationId="{3831A9C7-EEF7-4705-A216-79D6F42608B6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35" creationId="{F4C03E67-A1E5-4E57-92DE-0BA04BE06ABD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37" creationId="{39070B10-99E3-4D35-8000-7AD16800FD72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38" creationId="{685A37F8-0605-473E-B7F6-425A0A3E7706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40" creationId="{993AD4EE-0E1F-41AD-BF13-0ABF35937A2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41" creationId="{C2BD695F-88F8-4F2E-AB61-657026E336AD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44" creationId="{8FFA4305-D797-492A-B684-3528E67B8058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45" creationId="{5A6CEABA-D71C-459D-BC88-75861DE9BE73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48" creationId="{5104C3CC-4E80-4F42-9544-6FBD534C7C9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49" creationId="{23A39861-FE65-4DAB-A9D8-FE752DC2D11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52" creationId="{599CD208-55FF-47ED-BDAF-B45B52BA32F9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53" creationId="{54CC4509-BE23-431C-97FF-A2C693473BF8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56" creationId="{BEF2C8EC-8D09-41DB-BB7B-63B66ADC011A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57" creationId="{1395AFFB-703E-4BD6-B3F2-2420BBBC76CD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58" creationId="{FAF63CB6-11C0-43C3-BAA9-FFE914194AF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59" creationId="{E018F2B7-9000-45B3-9E1E-201869578459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60" creationId="{DFE237F7-15FA-4955-87DA-316FAD4EA2E8}"/>
          </ac:spMkLst>
        </pc:spChg>
        <pc:spChg chg="mod">
          <ac:chgData name="Fabrizio" userId="caa3d4f3-74c0-4b80-a160-589a73b33a53" providerId="ADAL" clId="{59CF69AD-BE8A-4B24-892C-AEDCFEDDC1AE}" dt="2020-11-03T10:48:44.931" v="3999" actId="207"/>
          <ac:spMkLst>
            <pc:docMk/>
            <pc:sldMk cId="3064551235" sldId="293"/>
            <ac:spMk id="262" creationId="{75AA23EA-A2BA-465C-8AE7-24B043906005}"/>
          </ac:spMkLst>
        </pc:spChg>
        <pc:spChg chg="mod">
          <ac:chgData name="Fabrizio" userId="caa3d4f3-74c0-4b80-a160-589a73b33a53" providerId="ADAL" clId="{59CF69AD-BE8A-4B24-892C-AEDCFEDDC1AE}" dt="2020-11-03T10:48:44.931" v="3999" actId="207"/>
          <ac:spMkLst>
            <pc:docMk/>
            <pc:sldMk cId="3064551235" sldId="293"/>
            <ac:spMk id="263" creationId="{AC29E9B0-83DF-4516-A654-40F5406AE881}"/>
          </ac:spMkLst>
        </pc:spChg>
        <pc:spChg chg="mod">
          <ac:chgData name="Fabrizio" userId="caa3d4f3-74c0-4b80-a160-589a73b33a53" providerId="ADAL" clId="{59CF69AD-BE8A-4B24-892C-AEDCFEDDC1AE}" dt="2020-11-03T10:48:44.931" v="3999" actId="207"/>
          <ac:spMkLst>
            <pc:docMk/>
            <pc:sldMk cId="3064551235" sldId="293"/>
            <ac:spMk id="265" creationId="{9DD1B5FE-F494-46D4-B4E9-B75A5A27CF13}"/>
          </ac:spMkLst>
        </pc:spChg>
        <pc:spChg chg="mod">
          <ac:chgData name="Fabrizio" userId="caa3d4f3-74c0-4b80-a160-589a73b33a53" providerId="ADAL" clId="{59CF69AD-BE8A-4B24-892C-AEDCFEDDC1AE}" dt="2020-11-03T10:48:44.931" v="3999" actId="207"/>
          <ac:spMkLst>
            <pc:docMk/>
            <pc:sldMk cId="3064551235" sldId="293"/>
            <ac:spMk id="268" creationId="{D9B10F3C-7069-4E53-A058-80DB0D79CFB3}"/>
          </ac:spMkLst>
        </pc:spChg>
        <pc:spChg chg="mod">
          <ac:chgData name="Fabrizio" userId="caa3d4f3-74c0-4b80-a160-589a73b33a53" providerId="ADAL" clId="{59CF69AD-BE8A-4B24-892C-AEDCFEDDC1AE}" dt="2020-11-03T10:48:44.931" v="3999" actId="207"/>
          <ac:spMkLst>
            <pc:docMk/>
            <pc:sldMk cId="3064551235" sldId="293"/>
            <ac:spMk id="270" creationId="{DB9618F8-8E13-436C-B255-C6DEA285825E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72" creationId="{99451803-5010-48F8-B6D3-618CF6F00189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73" creationId="{34522351-0857-47DC-BC18-FFF4469974D8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74" creationId="{E2D7BED0-A22F-4912-BE8A-80348EAF8B65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76" creationId="{08CF3F53-F60C-428F-B929-C9642982F124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77" creationId="{3BE937A9-CA37-42CD-8F8E-7DC95B61F16A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78" creationId="{FF843371-7705-401E-9005-E260736DD01B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80" creationId="{6313930F-4BA4-440D-ABE2-A84A6E1203DD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81" creationId="{0AB5EFA7-9E5E-408A-AF8A-D9E00B20DAC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83" creationId="{F373C319-BF8D-4069-A1AC-CBF5AC99C91E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84" creationId="{F89C6FDA-6109-4454-8369-B410E8C756C1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85" creationId="{2A94471E-B696-4A73-BC68-6A8254F3C68C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89" creationId="{DBFAD71D-8940-4512-AC20-2AD8F3D14608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90" creationId="{721BB267-7861-443C-8FEE-F5DED160F999}"/>
          </ac:spMkLst>
        </pc:spChg>
        <pc:spChg chg="add mod">
          <ac:chgData name="Fabrizio" userId="caa3d4f3-74c0-4b80-a160-589a73b33a53" providerId="ADAL" clId="{59CF69AD-BE8A-4B24-892C-AEDCFEDDC1AE}" dt="2020-11-16T08:17:29.284" v="6121" actId="208"/>
          <ac:spMkLst>
            <pc:docMk/>
            <pc:sldMk cId="3064551235" sldId="293"/>
            <ac:spMk id="291" creationId="{E1841D8C-7F3C-462F-82CB-6B37EFA14E6A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92" creationId="{05D57CB7-89F8-49AC-9515-A964EB258CA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94" creationId="{FD92A2AD-5A40-480B-8CA5-2FF4ADCCBA6C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95" creationId="{916AD555-9BDB-40AE-86DF-BD87013801B0}"/>
          </ac:spMkLst>
        </pc:spChg>
        <pc:spChg chg="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296" creationId="{FDCF83F8-9CCC-4C25-8617-2E7D859EC7E7}"/>
          </ac:spMkLst>
        </pc:spChg>
        <pc:spChg chg="add mod">
          <ac:chgData name="Fabrizio" userId="caa3d4f3-74c0-4b80-a160-589a73b33a53" providerId="ADAL" clId="{59CF69AD-BE8A-4B24-892C-AEDCFEDDC1AE}" dt="2020-11-03T10:44:42.663" v="3931" actId="1036"/>
          <ac:spMkLst>
            <pc:docMk/>
            <pc:sldMk cId="3064551235" sldId="293"/>
            <ac:spMk id="300" creationId="{5CFA8EC6-17DF-41A0-BD0E-2DC7DB3B74EC}"/>
          </ac:spMkLst>
        </pc:spChg>
        <pc:spChg chg="add del mod">
          <ac:chgData name="Fabrizio" userId="caa3d4f3-74c0-4b80-a160-589a73b33a53" providerId="ADAL" clId="{59CF69AD-BE8A-4B24-892C-AEDCFEDDC1AE}" dt="2020-11-03T09:35:50.365" v="3051" actId="478"/>
          <ac:spMkLst>
            <pc:docMk/>
            <pc:sldMk cId="3064551235" sldId="293"/>
            <ac:spMk id="307" creationId="{46B0C2C1-9A89-441E-9F3B-96A8FC586564}"/>
          </ac:spMkLst>
        </pc:spChg>
        <pc:spChg chg="add del mod">
          <ac:chgData name="Fabrizio" userId="caa3d4f3-74c0-4b80-a160-589a73b33a53" providerId="ADAL" clId="{59CF69AD-BE8A-4B24-892C-AEDCFEDDC1AE}" dt="2020-11-03T09:35:53.222" v="3053" actId="478"/>
          <ac:spMkLst>
            <pc:docMk/>
            <pc:sldMk cId="3064551235" sldId="293"/>
            <ac:spMk id="309" creationId="{D3AF5F16-B543-4839-A31E-1CC9F5FEB442}"/>
          </ac:spMkLst>
        </pc:spChg>
        <pc:spChg chg="add del mod">
          <ac:chgData name="Fabrizio" userId="caa3d4f3-74c0-4b80-a160-589a73b33a53" providerId="ADAL" clId="{59CF69AD-BE8A-4B24-892C-AEDCFEDDC1AE}" dt="2020-11-03T09:35:51.564" v="3052" actId="478"/>
          <ac:spMkLst>
            <pc:docMk/>
            <pc:sldMk cId="3064551235" sldId="293"/>
            <ac:spMk id="311" creationId="{9E0CE780-D6AF-4BA6-9FEF-86DC8E53518D}"/>
          </ac:spMkLst>
        </pc:spChg>
        <pc:spChg chg="add del mod">
          <ac:chgData name="Fabrizio" userId="caa3d4f3-74c0-4b80-a160-589a73b33a53" providerId="ADAL" clId="{59CF69AD-BE8A-4B24-892C-AEDCFEDDC1AE}" dt="2020-11-03T09:35:54.640" v="3054" actId="478"/>
          <ac:spMkLst>
            <pc:docMk/>
            <pc:sldMk cId="3064551235" sldId="293"/>
            <ac:spMk id="312" creationId="{E1125EE0-1A42-48C8-A60B-752939E8BC7A}"/>
          </ac:spMkLst>
        </pc:spChg>
        <pc:spChg chg="add del mod">
          <ac:chgData name="Fabrizio" userId="caa3d4f3-74c0-4b80-a160-589a73b33a53" providerId="ADAL" clId="{59CF69AD-BE8A-4B24-892C-AEDCFEDDC1AE}" dt="2020-11-03T09:35:56.433" v="3055" actId="478"/>
          <ac:spMkLst>
            <pc:docMk/>
            <pc:sldMk cId="3064551235" sldId="293"/>
            <ac:spMk id="314" creationId="{A373F459-401A-4CE7-B96B-65B056FE565C}"/>
          </ac:spMkLst>
        </pc:spChg>
        <pc:spChg chg="add del mod">
          <ac:chgData name="Fabrizio" userId="caa3d4f3-74c0-4b80-a160-589a73b33a53" providerId="ADAL" clId="{59CF69AD-BE8A-4B24-892C-AEDCFEDDC1AE}" dt="2020-11-03T09:35:58.089" v="3056" actId="478"/>
          <ac:spMkLst>
            <pc:docMk/>
            <pc:sldMk cId="3064551235" sldId="293"/>
            <ac:spMk id="316" creationId="{087B6622-DA21-4497-86B4-320B57C10E9F}"/>
          </ac:spMkLst>
        </pc:spChg>
        <pc:spChg chg="add del mod">
          <ac:chgData name="Fabrizio" userId="caa3d4f3-74c0-4b80-a160-589a73b33a53" providerId="ADAL" clId="{59CF69AD-BE8A-4B24-892C-AEDCFEDDC1AE}" dt="2020-11-03T09:36:01.321" v="3058" actId="478"/>
          <ac:spMkLst>
            <pc:docMk/>
            <pc:sldMk cId="3064551235" sldId="293"/>
            <ac:spMk id="318" creationId="{47610783-9FF6-42CC-8C14-4F267FA808EC}"/>
          </ac:spMkLst>
        </pc:spChg>
        <pc:spChg chg="add del mod">
          <ac:chgData name="Fabrizio" userId="caa3d4f3-74c0-4b80-a160-589a73b33a53" providerId="ADAL" clId="{59CF69AD-BE8A-4B24-892C-AEDCFEDDC1AE}" dt="2020-11-03T09:35:59.568" v="3057" actId="478"/>
          <ac:spMkLst>
            <pc:docMk/>
            <pc:sldMk cId="3064551235" sldId="293"/>
            <ac:spMk id="320" creationId="{E0A3F6EC-4BD0-4EFC-8A2A-0E9B379D3E9F}"/>
          </ac:spMkLst>
        </pc:spChg>
        <pc:spChg chg="add mod">
          <ac:chgData name="Fabrizio" userId="caa3d4f3-74c0-4b80-a160-589a73b33a53" providerId="ADAL" clId="{59CF69AD-BE8A-4B24-892C-AEDCFEDDC1AE}" dt="2020-11-03T11:30:26.780" v="4115" actId="242"/>
          <ac:spMkLst>
            <pc:docMk/>
            <pc:sldMk cId="3064551235" sldId="293"/>
            <ac:spMk id="322" creationId="{1F17E075-933A-4618-A7FC-E502164918FB}"/>
          </ac:spMkLst>
        </pc:spChg>
        <pc:spChg chg="add mod ord">
          <ac:chgData name="Fabrizio" userId="caa3d4f3-74c0-4b80-a160-589a73b33a53" providerId="ADAL" clId="{59CF69AD-BE8A-4B24-892C-AEDCFEDDC1AE}" dt="2020-11-03T10:49:36.374" v="4004" actId="166"/>
          <ac:spMkLst>
            <pc:docMk/>
            <pc:sldMk cId="3064551235" sldId="293"/>
            <ac:spMk id="326" creationId="{7918A930-9E8D-45CF-85BB-CC3CC586EF2E}"/>
          </ac:spMkLst>
        </pc:spChg>
        <pc:spChg chg="mod">
          <ac:chgData name="Fabrizio" userId="caa3d4f3-74c0-4b80-a160-589a73b33a53" providerId="ADAL" clId="{59CF69AD-BE8A-4B24-892C-AEDCFEDDC1AE}" dt="2020-11-03T10:44:44.016" v="3932"/>
          <ac:spMkLst>
            <pc:docMk/>
            <pc:sldMk cId="3064551235" sldId="293"/>
            <ac:spMk id="328" creationId="{7D26FD29-932F-4CF6-B0F4-DD8B9BA03943}"/>
          </ac:spMkLst>
        </pc:spChg>
        <pc:spChg chg="del">
          <ac:chgData name="Fabrizio" userId="caa3d4f3-74c0-4b80-a160-589a73b33a53" providerId="ADAL" clId="{59CF69AD-BE8A-4B24-892C-AEDCFEDDC1AE}" dt="2020-11-02T09:49:11.442" v="1618" actId="21"/>
          <ac:spMkLst>
            <pc:docMk/>
            <pc:sldMk cId="3064551235" sldId="293"/>
            <ac:spMk id="360" creationId="{E7BA33E5-633E-45DA-A8B3-081374B3F1AF}"/>
          </ac:spMkLst>
        </pc:spChg>
        <pc:grpChg chg="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42" creationId="{22C814E5-E2DF-4CE2-8D79-2C6E0D7B69B6}"/>
          </ac:grpSpMkLst>
        </pc:grpChg>
        <pc:grpChg chg="add del mod">
          <ac:chgData name="Fabrizio" userId="caa3d4f3-74c0-4b80-a160-589a73b33a53" providerId="ADAL" clId="{59CF69AD-BE8A-4B24-892C-AEDCFEDDC1AE}" dt="2020-11-02T09:49:11.442" v="1618" actId="21"/>
          <ac:grpSpMkLst>
            <pc:docMk/>
            <pc:sldMk cId="3064551235" sldId="293"/>
            <ac:grpSpMk id="115" creationId="{C88EF685-4FE7-4909-A863-9554F16DF84D}"/>
          </ac:grpSpMkLst>
        </pc:grpChg>
        <pc:grpChg chg="mod">
          <ac:chgData name="Fabrizio" userId="caa3d4f3-74c0-4b80-a160-589a73b33a53" providerId="ADAL" clId="{59CF69AD-BE8A-4B24-892C-AEDCFEDDC1AE}" dt="2020-10-29T15:05:23.509" v="1284"/>
          <ac:grpSpMkLst>
            <pc:docMk/>
            <pc:sldMk cId="3064551235" sldId="293"/>
            <ac:grpSpMk id="117" creationId="{17C53D79-0F4C-401C-A865-D91EA2FA5593}"/>
          </ac:grpSpMkLst>
        </pc:grpChg>
        <pc:grpChg chg="add del mod">
          <ac:chgData name="Fabrizio" userId="caa3d4f3-74c0-4b80-a160-589a73b33a53" providerId="ADAL" clId="{59CF69AD-BE8A-4B24-892C-AEDCFEDDC1AE}" dt="2020-11-02T09:49:11.442" v="1618" actId="21"/>
          <ac:grpSpMkLst>
            <pc:docMk/>
            <pc:sldMk cId="3064551235" sldId="293"/>
            <ac:grpSpMk id="121" creationId="{E30FCF69-7CBE-4ED3-B64F-29EF9353C320}"/>
          </ac:grpSpMkLst>
        </pc:grpChg>
        <pc:grpChg chg="mod">
          <ac:chgData name="Fabrizio" userId="caa3d4f3-74c0-4b80-a160-589a73b33a53" providerId="ADAL" clId="{59CF69AD-BE8A-4B24-892C-AEDCFEDDC1AE}" dt="2020-10-29T15:05:23.509" v="1284"/>
          <ac:grpSpMkLst>
            <pc:docMk/>
            <pc:sldMk cId="3064551235" sldId="293"/>
            <ac:grpSpMk id="123" creationId="{8E29B161-8862-4842-92E3-F9C54EE409B8}"/>
          </ac:grpSpMkLst>
        </pc:grpChg>
        <pc:grpChg chg="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127" creationId="{A9495FEF-453B-45CD-A017-0CA6314E61E1}"/>
          </ac:grpSpMkLst>
        </pc:grpChg>
        <pc:grpChg chg="add del mod">
          <ac:chgData name="Fabrizio" userId="caa3d4f3-74c0-4b80-a160-589a73b33a53" providerId="ADAL" clId="{59CF69AD-BE8A-4B24-892C-AEDCFEDDC1AE}" dt="2020-11-02T09:49:11.442" v="1618" actId="21"/>
          <ac:grpSpMkLst>
            <pc:docMk/>
            <pc:sldMk cId="3064551235" sldId="293"/>
            <ac:grpSpMk id="128" creationId="{69D37D67-1A0E-4991-9336-A854AFFED6D2}"/>
          </ac:grpSpMkLst>
        </pc:grpChg>
        <pc:grpChg chg="mod">
          <ac:chgData name="Fabrizio" userId="caa3d4f3-74c0-4b80-a160-589a73b33a53" providerId="ADAL" clId="{59CF69AD-BE8A-4B24-892C-AEDCFEDDC1AE}" dt="2020-10-29T15:05:23.509" v="1284"/>
          <ac:grpSpMkLst>
            <pc:docMk/>
            <pc:sldMk cId="3064551235" sldId="293"/>
            <ac:grpSpMk id="131" creationId="{D025693E-49F7-459B-9E96-986BF203D63C}"/>
          </ac:grpSpMkLst>
        </pc:grpChg>
        <pc:grpChg chg="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140" creationId="{8E450928-3CA7-41F9-9348-FA3946C76068}"/>
          </ac:grpSpMkLst>
        </pc:grpChg>
        <pc:grpChg chg="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141" creationId="{5D29F373-0930-43D2-8C9C-7F72318C6CE3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197" creationId="{73524AA0-7946-4959-9484-F1D41877654D}"/>
          </ac:grpSpMkLst>
        </pc:grpChg>
        <pc:grpChg chg="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00" creationId="{B2BD846A-AB71-4DA8-919D-1BE945011C0A}"/>
          </ac:grpSpMkLst>
        </pc:grpChg>
        <pc:grpChg chg="del mod">
          <ac:chgData name="Fabrizio" userId="caa3d4f3-74c0-4b80-a160-589a73b33a53" providerId="ADAL" clId="{59CF69AD-BE8A-4B24-892C-AEDCFEDDC1AE}" dt="2020-11-03T11:19:12.391" v="4031" actId="478"/>
          <ac:grpSpMkLst>
            <pc:docMk/>
            <pc:sldMk cId="3064551235" sldId="293"/>
            <ac:grpSpMk id="202" creationId="{4CD99014-DCAC-4C18-8B00-C21B81CE50B5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07" creationId="{755556B5-9AD1-40CC-B319-3D0C04BF9426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10" creationId="{640226EF-7E5F-4A37-B282-4598AC37A2CF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13" creationId="{8EE55CA6-3D1A-4D53-98D4-3E3C1C67786A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17" creationId="{28A1ED45-DA06-4E7E-83F0-A8AC1D548715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21" creationId="{9514C488-3AD1-4CEF-B121-9B839C20FF52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24" creationId="{2C632D54-4B57-4065-B242-E70F7070A810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27" creationId="{A4F7E5E7-E827-4A93-8FBE-52D99DF05B25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30" creationId="{A964F5EE-2400-4F54-889A-92A84E4881EB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33" creationId="{A563830E-1B2F-4343-A8C9-78437E4CED8F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36" creationId="{635BE08F-C390-47F6-BEBC-79854EC618EB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39" creationId="{1C641C71-9100-43C1-8983-4B7FE898B592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43" creationId="{178C07C7-D240-4D68-A7B1-C2F7FEEDDA81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47" creationId="{D583957E-71F1-4883-AD00-34839853DCC1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51" creationId="{B9D7E68B-C1E3-4FED-A822-55DD4BFBB3B5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55" creationId="{0CC50213-A16F-4C4C-98D1-260E73702FD6}"/>
          </ac:grpSpMkLst>
        </pc:grpChg>
        <pc:grpChg chg="add mod ord">
          <ac:chgData name="Fabrizio" userId="caa3d4f3-74c0-4b80-a160-589a73b33a53" providerId="ADAL" clId="{59CF69AD-BE8A-4B24-892C-AEDCFEDDC1AE}" dt="2020-11-03T10:49:41.618" v="4005" actId="166"/>
          <ac:grpSpMkLst>
            <pc:docMk/>
            <pc:sldMk cId="3064551235" sldId="293"/>
            <ac:grpSpMk id="261" creationId="{914BAA28-93D9-4ACB-B5ED-53D112BEC10A}"/>
          </ac:grpSpMkLst>
        </pc:grpChg>
        <pc:grpChg chg="mod">
          <ac:chgData name="Fabrizio" userId="caa3d4f3-74c0-4b80-a160-589a73b33a53" providerId="ADAL" clId="{59CF69AD-BE8A-4B24-892C-AEDCFEDDC1AE}" dt="2020-11-03T10:48:44.931" v="3999" actId="207"/>
          <ac:grpSpMkLst>
            <pc:docMk/>
            <pc:sldMk cId="3064551235" sldId="293"/>
            <ac:grpSpMk id="264" creationId="{87816ADA-550D-41BD-8C00-F36BC79D98F5}"/>
          </ac:grpSpMkLst>
        </pc:grpChg>
        <pc:grpChg chg="mod">
          <ac:chgData name="Fabrizio" userId="caa3d4f3-74c0-4b80-a160-589a73b33a53" providerId="ADAL" clId="{59CF69AD-BE8A-4B24-892C-AEDCFEDDC1AE}" dt="2020-11-03T10:48:44.931" v="3999" actId="207"/>
          <ac:grpSpMkLst>
            <pc:docMk/>
            <pc:sldMk cId="3064551235" sldId="293"/>
            <ac:grpSpMk id="266" creationId="{B48B326C-BA0D-494D-98DD-2BF941C11CE1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75" creationId="{4E80F152-749C-46CD-A71A-7B61860B16D6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79" creationId="{4761067E-5C7E-461B-93A5-598BC2C3BB03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82" creationId="{3CF53B3A-2E94-47FA-9B3B-9BA29662DE66}"/>
          </ac:grpSpMkLst>
        </pc:grpChg>
        <pc:grpChg chg="add mod">
          <ac:chgData name="Fabrizio" userId="caa3d4f3-74c0-4b80-a160-589a73b33a53" providerId="ADAL" clId="{59CF69AD-BE8A-4B24-892C-AEDCFEDDC1AE}" dt="2020-11-03T10:44:42.663" v="3931" actId="1036"/>
          <ac:grpSpMkLst>
            <pc:docMk/>
            <pc:sldMk cId="3064551235" sldId="293"/>
            <ac:grpSpMk id="293" creationId="{DF980536-B6F2-4317-9E30-349F7E6DB7CC}"/>
          </ac:grpSpMkLst>
        </pc:grpChg>
        <pc:grpChg chg="add mod">
          <ac:chgData name="Fabrizio" userId="caa3d4f3-74c0-4b80-a160-589a73b33a53" providerId="ADAL" clId="{59CF69AD-BE8A-4B24-892C-AEDCFEDDC1AE}" dt="2020-11-03T10:44:44.016" v="3932"/>
          <ac:grpSpMkLst>
            <pc:docMk/>
            <pc:sldMk cId="3064551235" sldId="293"/>
            <ac:grpSpMk id="327" creationId="{629581C7-7850-45B7-9688-3BB49B0CE7BE}"/>
          </ac:grpSpMkLst>
        </pc:grpChg>
        <pc:graphicFrameChg chg="del">
          <ac:chgData name="Fabrizio" userId="caa3d4f3-74c0-4b80-a160-589a73b33a53" providerId="ADAL" clId="{59CF69AD-BE8A-4B24-892C-AEDCFEDDC1AE}" dt="2020-11-02T09:49:11.442" v="1618" actId="21"/>
          <ac:graphicFrameMkLst>
            <pc:docMk/>
            <pc:sldMk cId="3064551235" sldId="293"/>
            <ac:graphicFrameMk id="5" creationId="{102936CC-5A16-4CA1-96BE-AD6CAAD769BF}"/>
          </ac:graphicFrameMkLst>
        </pc:graphicFrameChg>
        <pc:graphicFrameChg chg="add mod">
          <ac:chgData name="Fabrizio" userId="caa3d4f3-74c0-4b80-a160-589a73b33a53" providerId="ADAL" clId="{59CF69AD-BE8A-4B24-892C-AEDCFEDDC1AE}" dt="2020-11-03T10:44:42.663" v="3931" actId="1036"/>
          <ac:graphicFrameMkLst>
            <pc:docMk/>
            <pc:sldMk cId="3064551235" sldId="293"/>
            <ac:graphicFrameMk id="287" creationId="{61446316-4DB7-457F-9393-767AE23162BE}"/>
          </ac:graphicFrameMkLst>
        </pc:graphicFrameChg>
        <pc:picChg chg="add del mod">
          <ac:chgData name="Fabrizio" userId="caa3d4f3-74c0-4b80-a160-589a73b33a53" providerId="ADAL" clId="{59CF69AD-BE8A-4B24-892C-AEDCFEDDC1AE}" dt="2020-11-02T09:49:11.442" v="1618" actId="21"/>
          <ac:picMkLst>
            <pc:docMk/>
            <pc:sldMk cId="3064551235" sldId="293"/>
            <ac:picMk id="7" creationId="{2BC0F9EE-13B7-43F7-ADEC-E0DE8949DC92}"/>
          </ac:picMkLst>
        </pc:picChg>
        <pc:picChg chg="del">
          <ac:chgData name="Fabrizio" userId="caa3d4f3-74c0-4b80-a160-589a73b33a53" providerId="ADAL" clId="{59CF69AD-BE8A-4B24-892C-AEDCFEDDC1AE}" dt="2020-11-02T09:49:11.442" v="1618" actId="21"/>
          <ac:picMkLst>
            <pc:docMk/>
            <pc:sldMk cId="3064551235" sldId="293"/>
            <ac:picMk id="11" creationId="{B1C482D0-40E1-4CC9-A40E-A91E2AFBBE76}"/>
          </ac:picMkLst>
        </pc:picChg>
        <pc:picChg chg="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48" creationId="{DDDD4A54-54FB-423E-85DE-1BD3F7C24C24}"/>
          </ac:picMkLst>
        </pc:picChg>
        <pc:picChg chg="add del mod">
          <ac:chgData name="Fabrizio" userId="caa3d4f3-74c0-4b80-a160-589a73b33a53" providerId="ADAL" clId="{59CF69AD-BE8A-4B24-892C-AEDCFEDDC1AE}" dt="2020-11-02T09:49:11.442" v="1618" actId="21"/>
          <ac:picMkLst>
            <pc:docMk/>
            <pc:sldMk cId="3064551235" sldId="293"/>
            <ac:picMk id="91" creationId="{228FB0F9-1DA0-4478-B375-3B4686472255}"/>
          </ac:picMkLst>
        </pc:picChg>
        <pc:picChg chg="add del mod">
          <ac:chgData name="Fabrizio" userId="caa3d4f3-74c0-4b80-a160-589a73b33a53" providerId="ADAL" clId="{59CF69AD-BE8A-4B24-892C-AEDCFEDDC1AE}" dt="2020-10-29T16:08:15.170" v="1394" actId="478"/>
          <ac:picMkLst>
            <pc:docMk/>
            <pc:sldMk cId="3064551235" sldId="293"/>
            <ac:picMk id="99" creationId="{7BBB1A39-8C1A-4032-895C-65D4DA522A1C}"/>
          </ac:picMkLst>
        </pc:picChg>
        <pc:picChg chg="add del mod">
          <ac:chgData name="Fabrizio" userId="caa3d4f3-74c0-4b80-a160-589a73b33a53" providerId="ADAL" clId="{59CF69AD-BE8A-4B24-892C-AEDCFEDDC1AE}" dt="2020-10-29T15:11:11.958" v="1289" actId="478"/>
          <ac:picMkLst>
            <pc:docMk/>
            <pc:sldMk cId="3064551235" sldId="293"/>
            <ac:picMk id="101" creationId="{36E15026-9F0F-4749-8ABC-82DFF08FCAC5}"/>
          </ac:picMkLst>
        </pc:picChg>
        <pc:picChg chg="add del mod">
          <ac:chgData name="Fabrizio" userId="caa3d4f3-74c0-4b80-a160-589a73b33a53" providerId="ADAL" clId="{59CF69AD-BE8A-4B24-892C-AEDCFEDDC1AE}" dt="2020-11-02T08:48:26.444" v="1521" actId="478"/>
          <ac:picMkLst>
            <pc:docMk/>
            <pc:sldMk cId="3064551235" sldId="293"/>
            <ac:picMk id="104" creationId="{E48D27BA-244F-4FFC-B50D-54255B1B1978}"/>
          </ac:picMkLst>
        </pc:picChg>
        <pc:picChg chg="add del mod">
          <ac:chgData name="Fabrizio" userId="caa3d4f3-74c0-4b80-a160-589a73b33a53" providerId="ADAL" clId="{59CF69AD-BE8A-4B24-892C-AEDCFEDDC1AE}" dt="2020-11-02T09:49:11.442" v="1618" actId="21"/>
          <ac:picMkLst>
            <pc:docMk/>
            <pc:sldMk cId="3064551235" sldId="293"/>
            <ac:picMk id="106" creationId="{D3106B9B-9745-491F-A678-2576DCA049AC}"/>
          </ac:picMkLst>
        </pc:picChg>
        <pc:picChg chg="add del mod">
          <ac:chgData name="Fabrizio" userId="caa3d4f3-74c0-4b80-a160-589a73b33a53" providerId="ADAL" clId="{59CF69AD-BE8A-4B24-892C-AEDCFEDDC1AE}" dt="2020-11-02T09:49:11.442" v="1618" actId="21"/>
          <ac:picMkLst>
            <pc:docMk/>
            <pc:sldMk cId="3064551235" sldId="293"/>
            <ac:picMk id="107" creationId="{02CF7ED0-B856-4967-9BE2-81EAA49E8A77}"/>
          </ac:picMkLst>
        </pc:picChg>
        <pc:picChg chg="mod">
          <ac:chgData name="Fabrizio" userId="caa3d4f3-74c0-4b80-a160-589a73b33a53" providerId="ADAL" clId="{59CF69AD-BE8A-4B24-892C-AEDCFEDDC1AE}" dt="2020-10-29T15:05:23.509" v="1284"/>
          <ac:picMkLst>
            <pc:docMk/>
            <pc:sldMk cId="3064551235" sldId="293"/>
            <ac:picMk id="118" creationId="{B63F709E-6924-4ECD-B017-CFB5B027835C}"/>
          </ac:picMkLst>
        </pc:picChg>
        <pc:picChg chg="mod">
          <ac:chgData name="Fabrizio" userId="caa3d4f3-74c0-4b80-a160-589a73b33a53" providerId="ADAL" clId="{59CF69AD-BE8A-4B24-892C-AEDCFEDDC1AE}" dt="2020-10-29T15:05:23.509" v="1284"/>
          <ac:picMkLst>
            <pc:docMk/>
            <pc:sldMk cId="3064551235" sldId="293"/>
            <ac:picMk id="124" creationId="{A8CFCBB2-C148-45AB-AFAA-BA583759F5F4}"/>
          </ac:picMkLst>
        </pc:picChg>
        <pc:picChg chg="mod">
          <ac:chgData name="Fabrizio" userId="caa3d4f3-74c0-4b80-a160-589a73b33a53" providerId="ADAL" clId="{59CF69AD-BE8A-4B24-892C-AEDCFEDDC1AE}" dt="2020-10-29T15:05:23.509" v="1284"/>
          <ac:picMkLst>
            <pc:docMk/>
            <pc:sldMk cId="3064551235" sldId="293"/>
            <ac:picMk id="132" creationId="{ED241C02-23C3-49E2-A623-408F4DDDFBA8}"/>
          </ac:picMkLst>
        </pc:picChg>
        <pc:picChg chg="add del mod">
          <ac:chgData name="Fabrizio" userId="caa3d4f3-74c0-4b80-a160-589a73b33a53" providerId="ADAL" clId="{59CF69AD-BE8A-4B24-892C-AEDCFEDDC1AE}" dt="2020-10-29T16:08:13.894" v="1393" actId="478"/>
          <ac:picMkLst>
            <pc:docMk/>
            <pc:sldMk cId="3064551235" sldId="293"/>
            <ac:picMk id="135" creationId="{D662CF82-6709-4ADD-9D5F-50E5C52E51CE}"/>
          </ac:picMkLst>
        </pc:picChg>
        <pc:picChg chg="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147" creationId="{3A804E9B-BA2C-4008-94A2-FCFF4842EB6B}"/>
          </ac:picMkLst>
        </pc:picChg>
        <pc:picChg chg="add del mod">
          <ac:chgData name="Fabrizio" userId="caa3d4f3-74c0-4b80-a160-589a73b33a53" providerId="ADAL" clId="{59CF69AD-BE8A-4B24-892C-AEDCFEDDC1AE}" dt="2020-11-02T09:49:11.442" v="1618" actId="21"/>
          <ac:picMkLst>
            <pc:docMk/>
            <pc:sldMk cId="3064551235" sldId="293"/>
            <ac:picMk id="162" creationId="{962816B9-9DBD-4FF6-9257-9987E3A6A1F1}"/>
          </ac:picMkLst>
        </pc:picChg>
        <pc:picChg chg="del mod">
          <ac:chgData name="Fabrizio" userId="caa3d4f3-74c0-4b80-a160-589a73b33a53" providerId="ADAL" clId="{59CF69AD-BE8A-4B24-892C-AEDCFEDDC1AE}" dt="2020-11-03T11:19:12.391" v="4031" actId="478"/>
          <ac:picMkLst>
            <pc:docMk/>
            <pc:sldMk cId="3064551235" sldId="293"/>
            <ac:picMk id="203" creationId="{06FB9D79-ABC6-4514-A08F-B57C8E42D188}"/>
          </ac:picMkLst>
        </pc:picChg>
        <pc:picChg chg="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05" creationId="{C7409F4F-CD72-4F63-AB9E-4562D7DBD4E3}"/>
          </ac:picMkLst>
        </pc:picChg>
        <pc:picChg chg="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42" creationId="{51E033C8-1124-4406-8F75-258BE56A031D}"/>
          </ac:picMkLst>
        </pc:picChg>
        <pc:picChg chg="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46" creationId="{8129D98C-2BD6-42D1-A356-6D71EB169371}"/>
          </ac:picMkLst>
        </pc:picChg>
        <pc:picChg chg="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50" creationId="{E9345779-2949-4335-89C9-2521E2DB8B10}"/>
          </ac:picMkLst>
        </pc:picChg>
        <pc:picChg chg="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54" creationId="{1087CAF0-8E74-4802-9283-BF3CFE348200}"/>
          </ac:picMkLst>
        </pc:picChg>
        <pc:picChg chg="mod">
          <ac:chgData name="Fabrizio" userId="caa3d4f3-74c0-4b80-a160-589a73b33a53" providerId="ADAL" clId="{59CF69AD-BE8A-4B24-892C-AEDCFEDDC1AE}" dt="2020-11-03T10:48:44.931" v="3999" actId="207"/>
          <ac:picMkLst>
            <pc:docMk/>
            <pc:sldMk cId="3064551235" sldId="293"/>
            <ac:picMk id="267" creationId="{512D0C92-111C-4632-8E28-29104EEFE65B}"/>
          </ac:picMkLst>
        </pc:picChg>
        <pc:picChg chg="mod">
          <ac:chgData name="Fabrizio" userId="caa3d4f3-74c0-4b80-a160-589a73b33a53" providerId="ADAL" clId="{59CF69AD-BE8A-4B24-892C-AEDCFEDDC1AE}" dt="2020-11-03T10:48:44.931" v="3999" actId="207"/>
          <ac:picMkLst>
            <pc:docMk/>
            <pc:sldMk cId="3064551235" sldId="293"/>
            <ac:picMk id="269" creationId="{B0BAD3FD-B973-4AB9-9380-97344DF62C7D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71" creationId="{C2957F12-8B98-4D3A-8904-5634EC523F65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86" creationId="{19044CE8-8665-4A1C-868C-99AABA69C424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88" creationId="{1A7786C1-E4F5-4445-B2BC-02397E4054D8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299" creationId="{59DD64E4-1945-4F5D-B463-1612039D73AF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302" creationId="{10A4ABE2-FB80-4609-9EF8-6E087AF59027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303" creationId="{732EA863-4F3D-4C33-972A-2F2A155FB888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305" creationId="{EC32EE55-23F5-4758-B30E-DF26F18A30E5}"/>
          </ac:picMkLst>
        </pc:picChg>
        <pc:picChg chg="add mod">
          <ac:chgData name="Fabrizio" userId="caa3d4f3-74c0-4b80-a160-589a73b33a53" providerId="ADAL" clId="{59CF69AD-BE8A-4B24-892C-AEDCFEDDC1AE}" dt="2020-11-03T10:44:42.663" v="3931" actId="1036"/>
          <ac:picMkLst>
            <pc:docMk/>
            <pc:sldMk cId="3064551235" sldId="293"/>
            <ac:picMk id="324" creationId="{9FB3E33D-C48F-4259-99E4-3ACDB00CF997}"/>
          </ac:picMkLst>
        </pc:picChg>
        <pc:picChg chg="mod">
          <ac:chgData name="Fabrizio" userId="caa3d4f3-74c0-4b80-a160-589a73b33a53" providerId="ADAL" clId="{59CF69AD-BE8A-4B24-892C-AEDCFEDDC1AE}" dt="2020-11-03T10:44:44.016" v="3932"/>
          <ac:picMkLst>
            <pc:docMk/>
            <pc:sldMk cId="3064551235" sldId="293"/>
            <ac:picMk id="329" creationId="{B075DD5C-E216-42D1-AD2E-9A30A2DE2194}"/>
          </ac:picMkLst>
        </pc:picChg>
        <pc:cxnChg chg="add del mod">
          <ac:chgData name="Fabrizio" userId="caa3d4f3-74c0-4b80-a160-589a73b33a53" providerId="ADAL" clId="{59CF69AD-BE8A-4B24-892C-AEDCFEDDC1AE}" dt="2020-10-29T16:08:27.853" v="1397" actId="478"/>
          <ac:cxnSpMkLst>
            <pc:docMk/>
            <pc:sldMk cId="3064551235" sldId="293"/>
            <ac:cxnSpMk id="9" creationId="{DDA416F0-DA82-4B2C-A8CB-351AAF32D7F0}"/>
          </ac:cxnSpMkLst>
        </pc:cxnChg>
        <pc:cxnChg chg="del">
          <ac:chgData name="Fabrizio" userId="caa3d4f3-74c0-4b80-a160-589a73b33a53" providerId="ADAL" clId="{59CF69AD-BE8A-4B24-892C-AEDCFEDDC1AE}" dt="2020-11-02T09:49:11.442" v="1618" actId="21"/>
          <ac:cxnSpMkLst>
            <pc:docMk/>
            <pc:sldMk cId="3064551235" sldId="293"/>
            <ac:cxnSpMk id="12" creationId="{00000000-0000-0000-0000-000000000000}"/>
          </ac:cxnSpMkLst>
        </pc:cxnChg>
        <pc:cxnChg chg="add del mod">
          <ac:chgData name="Fabrizio" userId="caa3d4f3-74c0-4b80-a160-589a73b33a53" providerId="ADAL" clId="{59CF69AD-BE8A-4B24-892C-AEDCFEDDC1AE}" dt="2020-11-02T09:49:11.442" v="1618" actId="21"/>
          <ac:cxnSpMkLst>
            <pc:docMk/>
            <pc:sldMk cId="3064551235" sldId="293"/>
            <ac:cxnSpMk id="114" creationId="{83064862-262D-4651-9C67-C5834426A540}"/>
          </ac:cxnSpMkLst>
        </pc:cxnChg>
        <pc:cxnChg chg="add mod">
          <ac:chgData name="Fabrizio" userId="caa3d4f3-74c0-4b80-a160-589a73b33a53" providerId="ADAL" clId="{59CF69AD-BE8A-4B24-892C-AEDCFEDDC1AE}" dt="2020-11-03T10:44:42.663" v="3931" actId="1036"/>
          <ac:cxnSpMkLst>
            <pc:docMk/>
            <pc:sldMk cId="3064551235" sldId="293"/>
            <ac:cxnSpMk id="196" creationId="{9440A4E7-5C02-4D69-B938-DF43B9A0EEF4}"/>
          </ac:cxnSpMkLst>
        </pc:cxnChg>
      </pc:sldChg>
      <pc:sldChg chg="addSp delSp modSp new mod ord">
        <pc:chgData name="Fabrizio" userId="caa3d4f3-74c0-4b80-a160-589a73b33a53" providerId="ADAL" clId="{59CF69AD-BE8A-4B24-892C-AEDCFEDDC1AE}" dt="2020-11-03T09:41:03.350" v="3060"/>
        <pc:sldMkLst>
          <pc:docMk/>
          <pc:sldMk cId="770521347" sldId="294"/>
        </pc:sldMkLst>
        <pc:spChg chg="del">
          <ac:chgData name="Fabrizio" userId="caa3d4f3-74c0-4b80-a160-589a73b33a53" providerId="ADAL" clId="{59CF69AD-BE8A-4B24-892C-AEDCFEDDC1AE}" dt="2020-11-02T09:49:18.979" v="1620" actId="478"/>
          <ac:spMkLst>
            <pc:docMk/>
            <pc:sldMk cId="770521347" sldId="294"/>
            <ac:spMk id="2" creationId="{270975B5-7493-44AE-B22D-1269156A7A37}"/>
          </ac:spMkLst>
        </pc:spChg>
        <pc:spChg chg="del">
          <ac:chgData name="Fabrizio" userId="caa3d4f3-74c0-4b80-a160-589a73b33a53" providerId="ADAL" clId="{59CF69AD-BE8A-4B24-892C-AEDCFEDDC1AE}" dt="2020-11-02T09:49:18.979" v="1620" actId="478"/>
          <ac:spMkLst>
            <pc:docMk/>
            <pc:sldMk cId="770521347" sldId="294"/>
            <ac:spMk id="3" creationId="{7F3DD9D1-018D-4CF4-B6C0-E745D5F35E98}"/>
          </ac:spMkLst>
        </pc:spChg>
        <pc:spChg chg="add mod ord">
          <ac:chgData name="Fabrizio" userId="caa3d4f3-74c0-4b80-a160-589a73b33a53" providerId="ADAL" clId="{59CF69AD-BE8A-4B24-892C-AEDCFEDDC1AE}" dt="2020-11-02T09:51:04.775" v="1643" actId="167"/>
          <ac:spMkLst>
            <pc:docMk/>
            <pc:sldMk cId="770521347" sldId="294"/>
            <ac:spMk id="4" creationId="{87FD1EA3-9CE7-4790-856F-2E2BB4E01E85}"/>
          </ac:spMkLst>
        </pc:spChg>
        <pc:spChg chg="add mod ord">
          <ac:chgData name="Fabrizio" userId="caa3d4f3-74c0-4b80-a160-589a73b33a53" providerId="ADAL" clId="{59CF69AD-BE8A-4B24-892C-AEDCFEDDC1AE}" dt="2020-11-02T09:51:04.775" v="1643" actId="167"/>
          <ac:spMkLst>
            <pc:docMk/>
            <pc:sldMk cId="770521347" sldId="294"/>
            <ac:spMk id="6" creationId="{D4DD3CCE-8EE1-4D1A-94F4-6DE4555834AC}"/>
          </ac:spMkLst>
        </pc:spChg>
        <pc:spChg chg="add mod ord">
          <ac:chgData name="Fabrizio" userId="caa3d4f3-74c0-4b80-a160-589a73b33a53" providerId="ADAL" clId="{59CF69AD-BE8A-4B24-892C-AEDCFEDDC1AE}" dt="2020-11-02T09:51:04.775" v="1643" actId="167"/>
          <ac:spMkLst>
            <pc:docMk/>
            <pc:sldMk cId="770521347" sldId="294"/>
            <ac:spMk id="7" creationId="{F5082A24-F738-40EE-8CCF-3C34D38EFB3C}"/>
          </ac:spMkLst>
        </pc:spChg>
        <pc:spChg chg="add mod ord">
          <ac:chgData name="Fabrizio" userId="caa3d4f3-74c0-4b80-a160-589a73b33a53" providerId="ADAL" clId="{59CF69AD-BE8A-4B24-892C-AEDCFEDDC1AE}" dt="2020-11-02T09:51:04.775" v="1643" actId="167"/>
          <ac:spMkLst>
            <pc:docMk/>
            <pc:sldMk cId="770521347" sldId="294"/>
            <ac:spMk id="8" creationId="{FAB1F05A-46F4-44DE-8662-0E6205550B9C}"/>
          </ac:spMkLst>
        </pc:spChg>
        <pc:spChg chg="add mod ord">
          <ac:chgData name="Fabrizio" userId="caa3d4f3-74c0-4b80-a160-589a73b33a53" providerId="ADAL" clId="{59CF69AD-BE8A-4B24-892C-AEDCFEDDC1AE}" dt="2020-11-02T09:51:04.775" v="1643" actId="167"/>
          <ac:spMkLst>
            <pc:docMk/>
            <pc:sldMk cId="770521347" sldId="294"/>
            <ac:spMk id="9" creationId="{D7C2A1B8-99E7-4973-A1AE-76D8B3A163ED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12" creationId="{26310F36-6D7C-4071-861E-53DB14137B8B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13" creationId="{3C2C1D7F-46F8-403B-9AC9-1BF7B2C6291C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14" creationId="{AEF9C485-7808-48FE-8AAA-76D3C2BD1AAA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15" creationId="{B4C52867-511B-452B-BD99-D2FDFD69744C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16" creationId="{37A72E81-D64F-407E-BD8A-CE93CE84785C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17" creationId="{D7426D3D-9D37-4446-897A-DA20B79C5590}"/>
          </ac:spMkLst>
        </pc:spChg>
        <pc:spChg chg="add del mod">
          <ac:chgData name="Fabrizio" userId="caa3d4f3-74c0-4b80-a160-589a73b33a53" providerId="ADAL" clId="{59CF69AD-BE8A-4B24-892C-AEDCFEDDC1AE}" dt="2020-11-02T09:50:01.643" v="1633" actId="478"/>
          <ac:spMkLst>
            <pc:docMk/>
            <pc:sldMk cId="770521347" sldId="294"/>
            <ac:spMk id="18" creationId="{BEB5BB0E-4BF2-4697-B5BA-F54F37B8BA2C}"/>
          </ac:spMkLst>
        </pc:spChg>
        <pc:spChg chg="add del mod">
          <ac:chgData name="Fabrizio" userId="caa3d4f3-74c0-4b80-a160-589a73b33a53" providerId="ADAL" clId="{59CF69AD-BE8A-4B24-892C-AEDCFEDDC1AE}" dt="2020-11-02T09:50:04.691" v="1634" actId="478"/>
          <ac:spMkLst>
            <pc:docMk/>
            <pc:sldMk cId="770521347" sldId="294"/>
            <ac:spMk id="19" creationId="{2578D3C5-792A-44C6-B3CC-62CF3F4A8C7E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20" creationId="{1BA1B532-A4FD-45F8-BBCB-067210F886D1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21" creationId="{1E250AD5-0700-476D-BDB0-230F7170A49C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22" creationId="{0D95B17B-CB76-46EB-9D25-60B6361088F8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23" creationId="{ED30FDF4-8F0C-43E0-B1BD-6E79F59F8180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24" creationId="{28ABEB28-34D0-4E58-93C1-11986C71904D}"/>
          </ac:spMkLst>
        </pc:spChg>
        <pc:spChg chg="add del mod">
          <ac:chgData name="Fabrizio" userId="caa3d4f3-74c0-4b80-a160-589a73b33a53" providerId="ADAL" clId="{59CF69AD-BE8A-4B24-892C-AEDCFEDDC1AE}" dt="2020-11-02T09:50:00.453" v="1632" actId="478"/>
          <ac:spMkLst>
            <pc:docMk/>
            <pc:sldMk cId="770521347" sldId="294"/>
            <ac:spMk id="25" creationId="{726CA95C-CD57-41BD-88D8-00253FF3FC05}"/>
          </ac:spMkLst>
        </pc:spChg>
        <pc:spChg chg="add del mod">
          <ac:chgData name="Fabrizio" userId="caa3d4f3-74c0-4b80-a160-589a73b33a53" providerId="ADAL" clId="{59CF69AD-BE8A-4B24-892C-AEDCFEDDC1AE}" dt="2020-11-02T09:49:59.851" v="1631" actId="478"/>
          <ac:spMkLst>
            <pc:docMk/>
            <pc:sldMk cId="770521347" sldId="294"/>
            <ac:spMk id="26" creationId="{09BDEBA1-3728-4A77-B511-F2FFE5F1F43B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27" creationId="{9D2ADB7A-87C8-48A5-A041-7B657A88BFBF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28" creationId="{F053CF25-D274-4E84-9C60-77D4CB936326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29" creationId="{8A1A075F-0262-4D56-A8B9-C82802051598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30" creationId="{4625AE1F-40F8-478C-8415-8C29D5DA01FE}"/>
          </ac:spMkLst>
        </pc:spChg>
        <pc:spChg chg="add del mod">
          <ac:chgData name="Fabrizio" userId="caa3d4f3-74c0-4b80-a160-589a73b33a53" providerId="ADAL" clId="{59CF69AD-BE8A-4B24-892C-AEDCFEDDC1AE}" dt="2020-11-02T09:49:59.019" v="1630" actId="478"/>
          <ac:spMkLst>
            <pc:docMk/>
            <pc:sldMk cId="770521347" sldId="294"/>
            <ac:spMk id="31" creationId="{83BBB7CD-943D-40E4-97AA-993B9ACA42F6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32" creationId="{39D17847-CDC4-4ADB-80E5-0FE79305434C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33" creationId="{E0AC8B54-D835-4754-BEC4-62F868EDBCC1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34" creationId="{3F8851F3-E585-4CF4-90A9-2EA9B670BB0D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35" creationId="{2D6570A3-82D9-4681-90EC-4C21E37753DC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36" creationId="{E2EF40EA-7B6E-4EAE-B1A9-0D6632AE459B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37" creationId="{5BD562D7-7ED3-41AF-B531-1B2B0A6E0C6F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38" creationId="{B68FE8B8-8AC8-4FBE-9004-D5B3839A3C3D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39" creationId="{1E4C173E-A377-42C4-AC85-F7E7EB53E88D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0" creationId="{E7F65ACF-ED48-4716-9BA7-F75DE7E1322C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1" creationId="{BCCC3BFF-CB35-4FCC-9FF6-E66B0F85D1DF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2" creationId="{751FEF3A-8E26-4F15-B095-6B810B6F3061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3" creationId="{27EB514F-6BA4-43C4-8063-49FF45189092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4" creationId="{5E6C1658-345F-4A92-8FDA-55FDCB62D4DB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5" creationId="{BABA8D51-A9B9-4E53-8DCB-DF99B39C3AFC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6" creationId="{19B13548-A9E9-456E-8531-89758F25A786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7" creationId="{47C75783-3693-45C4-A140-A887FBCF5F7D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8" creationId="{0522FD68-E167-438C-B8B7-B4CCF7CC3CD7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49" creationId="{30816EBE-D42A-42B0-B52B-0B81CFD94799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50" creationId="{D2032FF3-4BE5-415B-B1BD-2F33E61DA596}"/>
          </ac:spMkLst>
        </pc:spChg>
        <pc:spChg chg="add del mod">
          <ac:chgData name="Fabrizio" userId="caa3d4f3-74c0-4b80-a160-589a73b33a53" providerId="ADAL" clId="{59CF69AD-BE8A-4B24-892C-AEDCFEDDC1AE}" dt="2020-11-02T09:49:52.036" v="1629" actId="478"/>
          <ac:spMkLst>
            <pc:docMk/>
            <pc:sldMk cId="770521347" sldId="294"/>
            <ac:spMk id="51" creationId="{B613CAC6-6CC2-4CBC-8FD0-2C1C7B18C0F5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52" creationId="{5A2A99C3-4C5A-4652-8E21-61E1771B93D2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53" creationId="{2B008A36-7382-4AB2-8038-2FA7FA898F7E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54" creationId="{EDBB3CD6-59A7-4E81-ADE9-A4B256C828FF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55" creationId="{F789BD27-1010-438D-9B6D-D68BA673BFFA}"/>
          </ac:spMkLst>
        </pc:spChg>
        <pc:spChg chg="add del mod">
          <ac:chgData name="Fabrizio" userId="caa3d4f3-74c0-4b80-a160-589a73b33a53" providerId="ADAL" clId="{59CF69AD-BE8A-4B24-892C-AEDCFEDDC1AE}" dt="2020-11-02T09:50:35.443" v="1639" actId="478"/>
          <ac:spMkLst>
            <pc:docMk/>
            <pc:sldMk cId="770521347" sldId="294"/>
            <ac:spMk id="57" creationId="{DC9D8BDD-278D-4821-B483-9F5C5DDEF31B}"/>
          </ac:spMkLst>
        </pc:spChg>
        <pc:spChg chg="add del mod">
          <ac:chgData name="Fabrizio" userId="caa3d4f3-74c0-4b80-a160-589a73b33a53" providerId="ADAL" clId="{59CF69AD-BE8A-4B24-892C-AEDCFEDDC1AE}" dt="2020-11-02T10:03:18.179" v="1895" actId="478"/>
          <ac:spMkLst>
            <pc:docMk/>
            <pc:sldMk cId="770521347" sldId="294"/>
            <ac:spMk id="58" creationId="{6902816F-C130-4343-B1E3-7600BD63F702}"/>
          </ac:spMkLst>
        </pc:spChg>
        <pc:spChg chg="add del mod">
          <ac:chgData name="Fabrizio" userId="caa3d4f3-74c0-4b80-a160-589a73b33a53" providerId="ADAL" clId="{59CF69AD-BE8A-4B24-892C-AEDCFEDDC1AE}" dt="2020-11-02T09:50:29.699" v="1638" actId="478"/>
          <ac:spMkLst>
            <pc:docMk/>
            <pc:sldMk cId="770521347" sldId="294"/>
            <ac:spMk id="59" creationId="{D3406192-2BC4-4C8E-A630-A248A2FE6C44}"/>
          </ac:spMkLst>
        </pc:spChg>
        <pc:spChg chg="add mod">
          <ac:chgData name="Fabrizio" userId="caa3d4f3-74c0-4b80-a160-589a73b33a53" providerId="ADAL" clId="{59CF69AD-BE8A-4B24-892C-AEDCFEDDC1AE}" dt="2020-11-02T10:48:42.854" v="2169" actId="1036"/>
          <ac:spMkLst>
            <pc:docMk/>
            <pc:sldMk cId="770521347" sldId="294"/>
            <ac:spMk id="60" creationId="{D8236219-EC51-45A6-B15C-9353E8D8C15E}"/>
          </ac:spMkLst>
        </pc:spChg>
        <pc:spChg chg="add mod">
          <ac:chgData name="Fabrizio" userId="caa3d4f3-74c0-4b80-a160-589a73b33a53" providerId="ADAL" clId="{59CF69AD-BE8A-4B24-892C-AEDCFEDDC1AE}" dt="2020-11-02T10:48:42.854" v="2169" actId="1036"/>
          <ac:spMkLst>
            <pc:docMk/>
            <pc:sldMk cId="770521347" sldId="294"/>
            <ac:spMk id="61" creationId="{3366663B-D817-43B1-8DEF-094B67E548F0}"/>
          </ac:spMkLst>
        </pc:spChg>
        <pc:spChg chg="add del mod">
          <ac:chgData name="Fabrizio" userId="caa3d4f3-74c0-4b80-a160-589a73b33a53" providerId="ADAL" clId="{59CF69AD-BE8A-4B24-892C-AEDCFEDDC1AE}" dt="2020-11-02T09:49:40.622" v="1624" actId="21"/>
          <ac:spMkLst>
            <pc:docMk/>
            <pc:sldMk cId="770521347" sldId="294"/>
            <ac:spMk id="62" creationId="{46CC540E-4B0B-4630-8011-8D4FF18FBBC9}"/>
          </ac:spMkLst>
        </pc:spChg>
        <pc:spChg chg="add del mod">
          <ac:chgData name="Fabrizio" userId="caa3d4f3-74c0-4b80-a160-589a73b33a53" providerId="ADAL" clId="{59CF69AD-BE8A-4B24-892C-AEDCFEDDC1AE}" dt="2020-11-02T10:43:04.597" v="2011" actId="478"/>
          <ac:spMkLst>
            <pc:docMk/>
            <pc:sldMk cId="770521347" sldId="294"/>
            <ac:spMk id="63" creationId="{F9608C59-7349-434C-AA79-904803DCD2DF}"/>
          </ac:spMkLst>
        </pc:spChg>
        <pc:spChg chg="add del mod ord">
          <ac:chgData name="Fabrizio" userId="caa3d4f3-74c0-4b80-a160-589a73b33a53" providerId="ADAL" clId="{59CF69AD-BE8A-4B24-892C-AEDCFEDDC1AE}" dt="2020-11-02T10:44:35.372" v="2031" actId="478"/>
          <ac:spMkLst>
            <pc:docMk/>
            <pc:sldMk cId="770521347" sldId="294"/>
            <ac:spMk id="64" creationId="{60828709-4765-4ECA-B0DD-DBCE7EA59FEF}"/>
          </ac:spMkLst>
        </pc:spChg>
        <pc:spChg chg="add mod">
          <ac:chgData name="Fabrizio" userId="caa3d4f3-74c0-4b80-a160-589a73b33a53" providerId="ADAL" clId="{59CF69AD-BE8A-4B24-892C-AEDCFEDDC1AE}" dt="2020-11-02T10:53:06.540" v="2312" actId="14100"/>
          <ac:spMkLst>
            <pc:docMk/>
            <pc:sldMk cId="770521347" sldId="294"/>
            <ac:spMk id="65" creationId="{476C06BF-AD36-46FB-BB26-C5DD1C666507}"/>
          </ac:spMkLst>
        </pc:spChg>
        <pc:spChg chg="add del mod">
          <ac:chgData name="Fabrizio" userId="caa3d4f3-74c0-4b80-a160-589a73b33a53" providerId="ADAL" clId="{59CF69AD-BE8A-4B24-892C-AEDCFEDDC1AE}" dt="2020-11-02T10:00:21.662" v="1844" actId="478"/>
          <ac:spMkLst>
            <pc:docMk/>
            <pc:sldMk cId="770521347" sldId="294"/>
            <ac:spMk id="68" creationId="{0C919978-2D05-409E-B1E3-411D9DE227AA}"/>
          </ac:spMkLst>
        </pc:spChg>
        <pc:spChg chg="add del mod">
          <ac:chgData name="Fabrizio" userId="caa3d4f3-74c0-4b80-a160-589a73b33a53" providerId="ADAL" clId="{59CF69AD-BE8A-4B24-892C-AEDCFEDDC1AE}" dt="2020-11-02T09:49:43.803" v="1626" actId="478"/>
          <ac:spMkLst>
            <pc:docMk/>
            <pc:sldMk cId="770521347" sldId="294"/>
            <ac:spMk id="69" creationId="{A1B1E7FB-2A2D-4C7F-B0A2-35DA9527E70E}"/>
          </ac:spMkLst>
        </pc:spChg>
        <pc:spChg chg="add mod">
          <ac:chgData name="Fabrizio" userId="caa3d4f3-74c0-4b80-a160-589a73b33a53" providerId="ADAL" clId="{59CF69AD-BE8A-4B24-892C-AEDCFEDDC1AE}" dt="2020-11-02T10:46:37.624" v="2092" actId="1076"/>
          <ac:spMkLst>
            <pc:docMk/>
            <pc:sldMk cId="770521347" sldId="294"/>
            <ac:spMk id="70" creationId="{5D2DD93B-F7F3-4099-9132-9E5FFE01FDB1}"/>
          </ac:spMkLst>
        </pc:spChg>
        <pc:spChg chg="add mod">
          <ac:chgData name="Fabrizio" userId="caa3d4f3-74c0-4b80-a160-589a73b33a53" providerId="ADAL" clId="{59CF69AD-BE8A-4B24-892C-AEDCFEDDC1AE}" dt="2020-11-02T10:47:31.870" v="2117" actId="1035"/>
          <ac:spMkLst>
            <pc:docMk/>
            <pc:sldMk cId="770521347" sldId="294"/>
            <ac:spMk id="71" creationId="{0153EA24-1908-4E5A-9781-F3C4CA6FF472}"/>
          </ac:spMkLst>
        </pc:spChg>
        <pc:spChg chg="add mod">
          <ac:chgData name="Fabrizio" userId="caa3d4f3-74c0-4b80-a160-589a73b33a53" providerId="ADAL" clId="{59CF69AD-BE8A-4B24-892C-AEDCFEDDC1AE}" dt="2020-11-02T10:53:45.183" v="2334" actId="1035"/>
          <ac:spMkLst>
            <pc:docMk/>
            <pc:sldMk cId="770521347" sldId="294"/>
            <ac:spMk id="72" creationId="{8E042D6A-CC5B-48A2-BABC-763E645419CB}"/>
          </ac:spMkLst>
        </pc:spChg>
        <pc:spChg chg="add del mod">
          <ac:chgData name="Fabrizio" userId="caa3d4f3-74c0-4b80-a160-589a73b33a53" providerId="ADAL" clId="{59CF69AD-BE8A-4B24-892C-AEDCFEDDC1AE}" dt="2020-11-02T10:03:34.732" v="1896" actId="478"/>
          <ac:spMkLst>
            <pc:docMk/>
            <pc:sldMk cId="770521347" sldId="294"/>
            <ac:spMk id="73" creationId="{26B7A67E-DD2D-42DC-A478-36BBB216EE4A}"/>
          </ac:spMkLst>
        </pc:spChg>
        <pc:spChg chg="add del mod topLvl">
          <ac:chgData name="Fabrizio" userId="caa3d4f3-74c0-4b80-a160-589a73b33a53" providerId="ADAL" clId="{59CF69AD-BE8A-4B24-892C-AEDCFEDDC1AE}" dt="2020-11-02T10:41:52.007" v="2008" actId="164"/>
          <ac:spMkLst>
            <pc:docMk/>
            <pc:sldMk cId="770521347" sldId="294"/>
            <ac:spMk id="76" creationId="{F7556355-5524-417E-B797-22D99701D02A}"/>
          </ac:spMkLst>
        </pc:spChg>
        <pc:spChg chg="mod">
          <ac:chgData name="Fabrizio" userId="caa3d4f3-74c0-4b80-a160-589a73b33a53" providerId="ADAL" clId="{59CF69AD-BE8A-4B24-892C-AEDCFEDDC1AE}" dt="2020-11-02T09:57:32.735" v="1734" actId="165"/>
          <ac:spMkLst>
            <pc:docMk/>
            <pc:sldMk cId="770521347" sldId="294"/>
            <ac:spMk id="79" creationId="{D425E33E-134B-47BE-9F57-DB3B442AC4DD}"/>
          </ac:spMkLst>
        </pc:spChg>
        <pc:spChg chg="mod topLvl">
          <ac:chgData name="Fabrizio" userId="caa3d4f3-74c0-4b80-a160-589a73b33a53" providerId="ADAL" clId="{59CF69AD-BE8A-4B24-892C-AEDCFEDDC1AE}" dt="2020-11-02T10:41:52.007" v="2008" actId="164"/>
          <ac:spMkLst>
            <pc:docMk/>
            <pc:sldMk cId="770521347" sldId="294"/>
            <ac:spMk id="81" creationId="{38A983CA-7349-4DE9-8049-BABEEEE41A8C}"/>
          </ac:spMkLst>
        </pc:spChg>
        <pc:spChg chg="mod">
          <ac:chgData name="Fabrizio" userId="caa3d4f3-74c0-4b80-a160-589a73b33a53" providerId="ADAL" clId="{59CF69AD-BE8A-4B24-892C-AEDCFEDDC1AE}" dt="2020-11-02T09:56:47.410" v="1727" actId="165"/>
          <ac:spMkLst>
            <pc:docMk/>
            <pc:sldMk cId="770521347" sldId="294"/>
            <ac:spMk id="84" creationId="{42384378-6818-4FEC-A31B-52EE709FB943}"/>
          </ac:spMkLst>
        </pc:spChg>
        <pc:spChg chg="mod topLvl">
          <ac:chgData name="Fabrizio" userId="caa3d4f3-74c0-4b80-a160-589a73b33a53" providerId="ADAL" clId="{59CF69AD-BE8A-4B24-892C-AEDCFEDDC1AE}" dt="2020-11-02T10:41:52.007" v="2008" actId="164"/>
          <ac:spMkLst>
            <pc:docMk/>
            <pc:sldMk cId="770521347" sldId="294"/>
            <ac:spMk id="86" creationId="{707BB2E4-DE5A-49F8-BB7C-1AF854873CF7}"/>
          </ac:spMkLst>
        </pc:spChg>
        <pc:spChg chg="mod">
          <ac:chgData name="Fabrizio" userId="caa3d4f3-74c0-4b80-a160-589a73b33a53" providerId="ADAL" clId="{59CF69AD-BE8A-4B24-892C-AEDCFEDDC1AE}" dt="2020-11-02T09:57:06.229" v="1730" actId="165"/>
          <ac:spMkLst>
            <pc:docMk/>
            <pc:sldMk cId="770521347" sldId="294"/>
            <ac:spMk id="89" creationId="{2172FE02-E525-434F-BC87-4482B64E55B4}"/>
          </ac:spMkLst>
        </pc:spChg>
        <pc:spChg chg="add mod">
          <ac:chgData name="Fabrizio" userId="caa3d4f3-74c0-4b80-a160-589a73b33a53" providerId="ADAL" clId="{59CF69AD-BE8A-4B24-892C-AEDCFEDDC1AE}" dt="2020-11-02T10:39:39.493" v="1987" actId="164"/>
          <ac:spMkLst>
            <pc:docMk/>
            <pc:sldMk cId="770521347" sldId="294"/>
            <ac:spMk id="91" creationId="{6382C7F8-32D3-4DC5-BAC2-76F18C7BF01F}"/>
          </ac:spMkLst>
        </pc:spChg>
        <pc:spChg chg="add mod">
          <ac:chgData name="Fabrizio" userId="caa3d4f3-74c0-4b80-a160-589a73b33a53" providerId="ADAL" clId="{59CF69AD-BE8A-4B24-892C-AEDCFEDDC1AE}" dt="2020-11-02T10:39:39.493" v="1987" actId="164"/>
          <ac:spMkLst>
            <pc:docMk/>
            <pc:sldMk cId="770521347" sldId="294"/>
            <ac:spMk id="92" creationId="{9E069F1F-5B5A-42E2-8203-61272CB3E4D4}"/>
          </ac:spMkLst>
        </pc:spChg>
        <pc:spChg chg="add mod">
          <ac:chgData name="Fabrizio" userId="caa3d4f3-74c0-4b80-a160-589a73b33a53" providerId="ADAL" clId="{59CF69AD-BE8A-4B24-892C-AEDCFEDDC1AE}" dt="2020-11-02T09:49:20.052" v="1621"/>
          <ac:spMkLst>
            <pc:docMk/>
            <pc:sldMk cId="770521347" sldId="294"/>
            <ac:spMk id="93" creationId="{181B4A2A-A1E6-4BD7-8034-938149AC70DD}"/>
          </ac:spMkLst>
        </pc:spChg>
        <pc:spChg chg="add mod">
          <ac:chgData name="Fabrizio" userId="caa3d4f3-74c0-4b80-a160-589a73b33a53" providerId="ADAL" clId="{59CF69AD-BE8A-4B24-892C-AEDCFEDDC1AE}" dt="2020-11-02T10:40:24.236" v="1992" actId="164"/>
          <ac:spMkLst>
            <pc:docMk/>
            <pc:sldMk cId="770521347" sldId="294"/>
            <ac:spMk id="94" creationId="{8F4BF580-8ADE-4412-B7CD-0E5EC2261DCC}"/>
          </ac:spMkLst>
        </pc:spChg>
        <pc:spChg chg="add mod">
          <ac:chgData name="Fabrizio" userId="caa3d4f3-74c0-4b80-a160-589a73b33a53" providerId="ADAL" clId="{59CF69AD-BE8A-4B24-892C-AEDCFEDDC1AE}" dt="2020-11-02T10:40:24.236" v="1992" actId="164"/>
          <ac:spMkLst>
            <pc:docMk/>
            <pc:sldMk cId="770521347" sldId="294"/>
            <ac:spMk id="95" creationId="{166855C3-48B3-4435-B5C7-270412EE2807}"/>
          </ac:spMkLst>
        </pc:spChg>
        <pc:spChg chg="add mod">
          <ac:chgData name="Fabrizio" userId="caa3d4f3-74c0-4b80-a160-589a73b33a53" providerId="ADAL" clId="{59CF69AD-BE8A-4B24-892C-AEDCFEDDC1AE}" dt="2020-11-02T10:40:56.420" v="1997" actId="164"/>
          <ac:spMkLst>
            <pc:docMk/>
            <pc:sldMk cId="770521347" sldId="294"/>
            <ac:spMk id="96" creationId="{604234AD-21BE-414D-9D92-A206EF2BCF93}"/>
          </ac:spMkLst>
        </pc:spChg>
        <pc:spChg chg="add mod">
          <ac:chgData name="Fabrizio" userId="caa3d4f3-74c0-4b80-a160-589a73b33a53" providerId="ADAL" clId="{59CF69AD-BE8A-4B24-892C-AEDCFEDDC1AE}" dt="2020-11-02T10:40:56.420" v="1997" actId="164"/>
          <ac:spMkLst>
            <pc:docMk/>
            <pc:sldMk cId="770521347" sldId="294"/>
            <ac:spMk id="97" creationId="{05AB3C28-B67B-402E-B5CF-2C403EDDD670}"/>
          </ac:spMkLst>
        </pc:spChg>
        <pc:spChg chg="add mod">
          <ac:chgData name="Fabrizio" userId="caa3d4f3-74c0-4b80-a160-589a73b33a53" providerId="ADAL" clId="{59CF69AD-BE8A-4B24-892C-AEDCFEDDC1AE}" dt="2020-11-02T10:39:46.329" v="1988" actId="164"/>
          <ac:spMkLst>
            <pc:docMk/>
            <pc:sldMk cId="770521347" sldId="294"/>
            <ac:spMk id="98" creationId="{C993A253-689D-43F3-A16E-CAB571DB6921}"/>
          </ac:spMkLst>
        </pc:spChg>
        <pc:spChg chg="add mod">
          <ac:chgData name="Fabrizio" userId="caa3d4f3-74c0-4b80-a160-589a73b33a53" providerId="ADAL" clId="{59CF69AD-BE8A-4B24-892C-AEDCFEDDC1AE}" dt="2020-11-02T10:39:46.329" v="1988" actId="164"/>
          <ac:spMkLst>
            <pc:docMk/>
            <pc:sldMk cId="770521347" sldId="294"/>
            <ac:spMk id="99" creationId="{8F476015-3F6A-42E0-A1FA-220A371B6831}"/>
          </ac:spMkLst>
        </pc:spChg>
        <pc:spChg chg="add mod">
          <ac:chgData name="Fabrizio" userId="caa3d4f3-74c0-4b80-a160-589a73b33a53" providerId="ADAL" clId="{59CF69AD-BE8A-4B24-892C-AEDCFEDDC1AE}" dt="2020-11-02T10:39:46.329" v="1988" actId="164"/>
          <ac:spMkLst>
            <pc:docMk/>
            <pc:sldMk cId="770521347" sldId="294"/>
            <ac:spMk id="100" creationId="{819CCCA4-329B-4C88-AEFA-CAEB10015700}"/>
          </ac:spMkLst>
        </pc:spChg>
        <pc:spChg chg="add mod">
          <ac:chgData name="Fabrizio" userId="caa3d4f3-74c0-4b80-a160-589a73b33a53" providerId="ADAL" clId="{59CF69AD-BE8A-4B24-892C-AEDCFEDDC1AE}" dt="2020-11-02T10:39:53.315" v="1989" actId="164"/>
          <ac:spMkLst>
            <pc:docMk/>
            <pc:sldMk cId="770521347" sldId="294"/>
            <ac:spMk id="101" creationId="{941DD62E-EF62-4CC6-9883-D73AC8508055}"/>
          </ac:spMkLst>
        </pc:spChg>
        <pc:spChg chg="add mod">
          <ac:chgData name="Fabrizio" userId="caa3d4f3-74c0-4b80-a160-589a73b33a53" providerId="ADAL" clId="{59CF69AD-BE8A-4B24-892C-AEDCFEDDC1AE}" dt="2020-11-02T10:39:53.315" v="1989" actId="164"/>
          <ac:spMkLst>
            <pc:docMk/>
            <pc:sldMk cId="770521347" sldId="294"/>
            <ac:spMk id="102" creationId="{D7F14BE1-179A-401B-BA00-8953D98A14A4}"/>
          </ac:spMkLst>
        </pc:spChg>
        <pc:spChg chg="add mod">
          <ac:chgData name="Fabrizio" userId="caa3d4f3-74c0-4b80-a160-589a73b33a53" providerId="ADAL" clId="{59CF69AD-BE8A-4B24-892C-AEDCFEDDC1AE}" dt="2020-11-02T10:39:53.315" v="1989" actId="164"/>
          <ac:spMkLst>
            <pc:docMk/>
            <pc:sldMk cId="770521347" sldId="294"/>
            <ac:spMk id="103" creationId="{87D81ED9-4087-49D6-BF0F-C020BA8CC186}"/>
          </ac:spMkLst>
        </pc:spChg>
        <pc:spChg chg="add mod">
          <ac:chgData name="Fabrizio" userId="caa3d4f3-74c0-4b80-a160-589a73b33a53" providerId="ADAL" clId="{59CF69AD-BE8A-4B24-892C-AEDCFEDDC1AE}" dt="2020-11-02T10:41:30.021" v="2006" actId="164"/>
          <ac:spMkLst>
            <pc:docMk/>
            <pc:sldMk cId="770521347" sldId="294"/>
            <ac:spMk id="104" creationId="{64A392BF-4F68-4E2B-9A63-29F613E4124E}"/>
          </ac:spMkLst>
        </pc:spChg>
        <pc:spChg chg="add mod">
          <ac:chgData name="Fabrizio" userId="caa3d4f3-74c0-4b80-a160-589a73b33a53" providerId="ADAL" clId="{59CF69AD-BE8A-4B24-892C-AEDCFEDDC1AE}" dt="2020-11-02T10:39:59.249" v="1990" actId="164"/>
          <ac:spMkLst>
            <pc:docMk/>
            <pc:sldMk cId="770521347" sldId="294"/>
            <ac:spMk id="105" creationId="{CC2BB3E3-EBC8-400A-AA98-85C85E237B81}"/>
          </ac:spMkLst>
        </pc:spChg>
        <pc:spChg chg="add mod">
          <ac:chgData name="Fabrizio" userId="caa3d4f3-74c0-4b80-a160-589a73b33a53" providerId="ADAL" clId="{59CF69AD-BE8A-4B24-892C-AEDCFEDDC1AE}" dt="2020-11-02T10:39:59.249" v="1990" actId="164"/>
          <ac:spMkLst>
            <pc:docMk/>
            <pc:sldMk cId="770521347" sldId="294"/>
            <ac:spMk id="106" creationId="{918D4325-1FDC-42CD-A2BA-679C82C33AF8}"/>
          </ac:spMkLst>
        </pc:spChg>
        <pc:spChg chg="add mod">
          <ac:chgData name="Fabrizio" userId="caa3d4f3-74c0-4b80-a160-589a73b33a53" providerId="ADAL" clId="{59CF69AD-BE8A-4B24-892C-AEDCFEDDC1AE}" dt="2020-11-02T10:40:30.365" v="1993" actId="164"/>
          <ac:spMkLst>
            <pc:docMk/>
            <pc:sldMk cId="770521347" sldId="294"/>
            <ac:spMk id="108" creationId="{FB8B490C-D38B-41E1-89AB-365C8B2B011B}"/>
          </ac:spMkLst>
        </pc:spChg>
        <pc:spChg chg="add mod">
          <ac:chgData name="Fabrizio" userId="caa3d4f3-74c0-4b80-a160-589a73b33a53" providerId="ADAL" clId="{59CF69AD-BE8A-4B24-892C-AEDCFEDDC1AE}" dt="2020-11-02T10:40:30.365" v="1993" actId="164"/>
          <ac:spMkLst>
            <pc:docMk/>
            <pc:sldMk cId="770521347" sldId="294"/>
            <ac:spMk id="109" creationId="{D31C793E-EAF1-4788-B9B3-5CC9E336D9E6}"/>
          </ac:spMkLst>
        </pc:spChg>
        <pc:spChg chg="add mod">
          <ac:chgData name="Fabrizio" userId="caa3d4f3-74c0-4b80-a160-589a73b33a53" providerId="ADAL" clId="{59CF69AD-BE8A-4B24-892C-AEDCFEDDC1AE}" dt="2020-11-02T10:40:35.627" v="1994" actId="164"/>
          <ac:spMkLst>
            <pc:docMk/>
            <pc:sldMk cId="770521347" sldId="294"/>
            <ac:spMk id="110" creationId="{A96AAC7D-78EF-41DD-AA71-2870FCAFFFB2}"/>
          </ac:spMkLst>
        </pc:spChg>
        <pc:spChg chg="add mod">
          <ac:chgData name="Fabrizio" userId="caa3d4f3-74c0-4b80-a160-589a73b33a53" providerId="ADAL" clId="{59CF69AD-BE8A-4B24-892C-AEDCFEDDC1AE}" dt="2020-11-02T10:40:35.627" v="1994" actId="164"/>
          <ac:spMkLst>
            <pc:docMk/>
            <pc:sldMk cId="770521347" sldId="294"/>
            <ac:spMk id="111" creationId="{A5A349A3-4238-4953-8958-71EABE297AF5}"/>
          </ac:spMkLst>
        </pc:spChg>
        <pc:spChg chg="add mod">
          <ac:chgData name="Fabrizio" userId="caa3d4f3-74c0-4b80-a160-589a73b33a53" providerId="ADAL" clId="{59CF69AD-BE8A-4B24-892C-AEDCFEDDC1AE}" dt="2020-11-02T10:40:39.648" v="1995" actId="164"/>
          <ac:spMkLst>
            <pc:docMk/>
            <pc:sldMk cId="770521347" sldId="294"/>
            <ac:spMk id="112" creationId="{43B38B33-28AE-4C95-9C72-0F56D8C61CAF}"/>
          </ac:spMkLst>
        </pc:spChg>
        <pc:spChg chg="add mod">
          <ac:chgData name="Fabrizio" userId="caa3d4f3-74c0-4b80-a160-589a73b33a53" providerId="ADAL" clId="{59CF69AD-BE8A-4B24-892C-AEDCFEDDC1AE}" dt="2020-11-02T10:40:39.648" v="1995" actId="164"/>
          <ac:spMkLst>
            <pc:docMk/>
            <pc:sldMk cId="770521347" sldId="294"/>
            <ac:spMk id="113" creationId="{AEE0610D-37AA-40BD-92FF-65AF8A0289BF}"/>
          </ac:spMkLst>
        </pc:spChg>
        <pc:spChg chg="add del mod">
          <ac:chgData name="Fabrizio" userId="caa3d4f3-74c0-4b80-a160-589a73b33a53" providerId="ADAL" clId="{59CF69AD-BE8A-4B24-892C-AEDCFEDDC1AE}" dt="2020-11-02T09:50:16.084" v="1636" actId="478"/>
          <ac:spMkLst>
            <pc:docMk/>
            <pc:sldMk cId="770521347" sldId="294"/>
            <ac:spMk id="114" creationId="{C67991F2-8231-40E0-91E9-221C31A541AF}"/>
          </ac:spMkLst>
        </pc:spChg>
        <pc:spChg chg="add mod">
          <ac:chgData name="Fabrizio" userId="caa3d4f3-74c0-4b80-a160-589a73b33a53" providerId="ADAL" clId="{59CF69AD-BE8A-4B24-892C-AEDCFEDDC1AE}" dt="2020-11-02T10:52:12.819" v="2277" actId="14100"/>
          <ac:spMkLst>
            <pc:docMk/>
            <pc:sldMk cId="770521347" sldId="294"/>
            <ac:spMk id="115" creationId="{54E1B2B9-30D4-4269-9371-2B5E2BCE9722}"/>
          </ac:spMkLst>
        </pc:spChg>
        <pc:spChg chg="add mod">
          <ac:chgData name="Fabrizio" userId="caa3d4f3-74c0-4b80-a160-589a73b33a53" providerId="ADAL" clId="{59CF69AD-BE8A-4B24-892C-AEDCFEDDC1AE}" dt="2020-11-02T10:40:43.606" v="1996" actId="164"/>
          <ac:spMkLst>
            <pc:docMk/>
            <pc:sldMk cId="770521347" sldId="294"/>
            <ac:spMk id="116" creationId="{94EAEF5A-CD86-433A-83D0-11546A8189DD}"/>
          </ac:spMkLst>
        </pc:spChg>
        <pc:spChg chg="add del mod">
          <ac:chgData name="Fabrizio" userId="caa3d4f3-74c0-4b80-a160-589a73b33a53" providerId="ADAL" clId="{59CF69AD-BE8A-4B24-892C-AEDCFEDDC1AE}" dt="2020-11-02T09:50:10.307" v="1635" actId="478"/>
          <ac:spMkLst>
            <pc:docMk/>
            <pc:sldMk cId="770521347" sldId="294"/>
            <ac:spMk id="117" creationId="{99A3B792-6E8E-49DD-B653-E791882D76DD}"/>
          </ac:spMkLst>
        </pc:spChg>
        <pc:spChg chg="add mod ord">
          <ac:chgData name="Fabrizio" userId="caa3d4f3-74c0-4b80-a160-589a73b33a53" providerId="ADAL" clId="{59CF69AD-BE8A-4B24-892C-AEDCFEDDC1AE}" dt="2020-11-02T10:53:14.923" v="2316" actId="1076"/>
          <ac:spMkLst>
            <pc:docMk/>
            <pc:sldMk cId="770521347" sldId="294"/>
            <ac:spMk id="119" creationId="{34882AB8-A5AC-4CD9-8AC0-25522AE01408}"/>
          </ac:spMkLst>
        </pc:spChg>
        <pc:spChg chg="add mod">
          <ac:chgData name="Fabrizio" userId="caa3d4f3-74c0-4b80-a160-589a73b33a53" providerId="ADAL" clId="{59CF69AD-BE8A-4B24-892C-AEDCFEDDC1AE}" dt="2020-11-02T10:41:04.595" v="1998" actId="164"/>
          <ac:spMkLst>
            <pc:docMk/>
            <pc:sldMk cId="770521347" sldId="294"/>
            <ac:spMk id="123" creationId="{38F4089D-860A-4CF4-BE7D-7A2CD8A72DCE}"/>
          </ac:spMkLst>
        </pc:spChg>
        <pc:spChg chg="add mod">
          <ac:chgData name="Fabrizio" userId="caa3d4f3-74c0-4b80-a160-589a73b33a53" providerId="ADAL" clId="{59CF69AD-BE8A-4B24-892C-AEDCFEDDC1AE}" dt="2020-11-02T10:41:04.595" v="1998" actId="164"/>
          <ac:spMkLst>
            <pc:docMk/>
            <pc:sldMk cId="770521347" sldId="294"/>
            <ac:spMk id="125" creationId="{63CA980C-EC8B-4D8F-9908-458F23E5F5AE}"/>
          </ac:spMkLst>
        </pc:spChg>
        <pc:spChg chg="add mod">
          <ac:chgData name="Fabrizio" userId="caa3d4f3-74c0-4b80-a160-589a73b33a53" providerId="ADAL" clId="{59CF69AD-BE8A-4B24-892C-AEDCFEDDC1AE}" dt="2020-11-02T10:41:20.112" v="2000" actId="164"/>
          <ac:spMkLst>
            <pc:docMk/>
            <pc:sldMk cId="770521347" sldId="294"/>
            <ac:spMk id="129" creationId="{8E2A8E66-14C8-46F9-B735-D9A0D7859EEA}"/>
          </ac:spMkLst>
        </pc:spChg>
        <pc:spChg chg="add mod">
          <ac:chgData name="Fabrizio" userId="caa3d4f3-74c0-4b80-a160-589a73b33a53" providerId="ADAL" clId="{59CF69AD-BE8A-4B24-892C-AEDCFEDDC1AE}" dt="2020-11-02T10:41:20.112" v="2000" actId="164"/>
          <ac:spMkLst>
            <pc:docMk/>
            <pc:sldMk cId="770521347" sldId="294"/>
            <ac:spMk id="131" creationId="{C0205091-D2C4-4A2E-902E-736D99CDF6C0}"/>
          </ac:spMkLst>
        </pc:spChg>
        <pc:spChg chg="add mod">
          <ac:chgData name="Fabrizio" userId="caa3d4f3-74c0-4b80-a160-589a73b33a53" providerId="ADAL" clId="{59CF69AD-BE8A-4B24-892C-AEDCFEDDC1AE}" dt="2020-11-02T10:41:35.266" v="2007" actId="164"/>
          <ac:spMkLst>
            <pc:docMk/>
            <pc:sldMk cId="770521347" sldId="294"/>
            <ac:spMk id="135" creationId="{C0535D9E-A7CA-44C9-AC36-B1CAB8A09885}"/>
          </ac:spMkLst>
        </pc:spChg>
        <pc:spChg chg="add mod">
          <ac:chgData name="Fabrizio" userId="caa3d4f3-74c0-4b80-a160-589a73b33a53" providerId="ADAL" clId="{59CF69AD-BE8A-4B24-892C-AEDCFEDDC1AE}" dt="2020-11-02T10:41:35.266" v="2007" actId="164"/>
          <ac:spMkLst>
            <pc:docMk/>
            <pc:sldMk cId="770521347" sldId="294"/>
            <ac:spMk id="137" creationId="{470B5ECF-F97F-417D-A1FD-C02D6EC2712F}"/>
          </ac:spMkLst>
        </pc:spChg>
        <pc:spChg chg="add mod">
          <ac:chgData name="Fabrizio" userId="caa3d4f3-74c0-4b80-a160-589a73b33a53" providerId="ADAL" clId="{59CF69AD-BE8A-4B24-892C-AEDCFEDDC1AE}" dt="2020-11-02T10:41:13.802" v="1999" actId="164"/>
          <ac:spMkLst>
            <pc:docMk/>
            <pc:sldMk cId="770521347" sldId="294"/>
            <ac:spMk id="141" creationId="{03DDC00C-EE6D-4534-AA14-E52926BAC031}"/>
          </ac:spMkLst>
        </pc:spChg>
        <pc:spChg chg="add mod">
          <ac:chgData name="Fabrizio" userId="caa3d4f3-74c0-4b80-a160-589a73b33a53" providerId="ADAL" clId="{59CF69AD-BE8A-4B24-892C-AEDCFEDDC1AE}" dt="2020-11-02T10:49:41.674" v="2203" actId="1037"/>
          <ac:spMkLst>
            <pc:docMk/>
            <pc:sldMk cId="770521347" sldId="294"/>
            <ac:spMk id="143" creationId="{40FB4D4D-1EA5-49BE-B8E7-79795118A19D}"/>
          </ac:spMkLst>
        </pc:spChg>
        <pc:spChg chg="add mod">
          <ac:chgData name="Fabrizio" userId="caa3d4f3-74c0-4b80-a160-589a73b33a53" providerId="ADAL" clId="{59CF69AD-BE8A-4B24-892C-AEDCFEDDC1AE}" dt="2020-11-02T10:41:13.802" v="1999" actId="164"/>
          <ac:spMkLst>
            <pc:docMk/>
            <pc:sldMk cId="770521347" sldId="294"/>
            <ac:spMk id="145" creationId="{EF18C78A-78B8-4A02-B441-12CF67BB5E65}"/>
          </ac:spMkLst>
        </pc:spChg>
        <pc:spChg chg="add mod">
          <ac:chgData name="Fabrizio" userId="caa3d4f3-74c0-4b80-a160-589a73b33a53" providerId="ADAL" clId="{59CF69AD-BE8A-4B24-892C-AEDCFEDDC1AE}" dt="2020-11-02T10:41:13.802" v="1999" actId="164"/>
          <ac:spMkLst>
            <pc:docMk/>
            <pc:sldMk cId="770521347" sldId="294"/>
            <ac:spMk id="147" creationId="{74FB7884-14A2-43EB-B356-E991F882264B}"/>
          </ac:spMkLst>
        </pc:spChg>
        <pc:spChg chg="add mod">
          <ac:chgData name="Fabrizio" userId="caa3d4f3-74c0-4b80-a160-589a73b33a53" providerId="ADAL" clId="{59CF69AD-BE8A-4B24-892C-AEDCFEDDC1AE}" dt="2020-11-02T10:52:26.319" v="2286" actId="20577"/>
          <ac:spMkLst>
            <pc:docMk/>
            <pc:sldMk cId="770521347" sldId="294"/>
            <ac:spMk id="148" creationId="{C6D23987-DD55-43F8-A9D6-C78D38EC7BD3}"/>
          </ac:spMkLst>
        </pc:spChg>
        <pc:spChg chg="add mod">
          <ac:chgData name="Fabrizio" userId="caa3d4f3-74c0-4b80-a160-589a73b33a53" providerId="ADAL" clId="{59CF69AD-BE8A-4B24-892C-AEDCFEDDC1AE}" dt="2020-11-02T10:52:29.748" v="2287" actId="6549"/>
          <ac:spMkLst>
            <pc:docMk/>
            <pc:sldMk cId="770521347" sldId="294"/>
            <ac:spMk id="149" creationId="{BBFB00A5-6B6F-4A83-957A-454ED9620204}"/>
          </ac:spMkLst>
        </pc:spChg>
        <pc:spChg chg="mod">
          <ac:chgData name="Fabrizio" userId="caa3d4f3-74c0-4b80-a160-589a73b33a53" providerId="ADAL" clId="{59CF69AD-BE8A-4B24-892C-AEDCFEDDC1AE}" dt="2020-11-02T10:04:13.938" v="1897"/>
          <ac:spMkLst>
            <pc:docMk/>
            <pc:sldMk cId="770521347" sldId="294"/>
            <ac:spMk id="152" creationId="{4170F5C7-7567-4D99-88C0-5183149757F1}"/>
          </ac:spMkLst>
        </pc:spChg>
        <pc:spChg chg="add mod">
          <ac:chgData name="Fabrizio" userId="caa3d4f3-74c0-4b80-a160-589a73b33a53" providerId="ADAL" clId="{59CF69AD-BE8A-4B24-892C-AEDCFEDDC1AE}" dt="2020-11-02T10:52:31.084" v="2288" actId="6549"/>
          <ac:spMkLst>
            <pc:docMk/>
            <pc:sldMk cId="770521347" sldId="294"/>
            <ac:spMk id="153" creationId="{89C505E8-9BDE-4031-892D-85AC1C114FE5}"/>
          </ac:spMkLst>
        </pc:spChg>
        <pc:spChg chg="mod">
          <ac:chgData name="Fabrizio" userId="caa3d4f3-74c0-4b80-a160-589a73b33a53" providerId="ADAL" clId="{59CF69AD-BE8A-4B24-892C-AEDCFEDDC1AE}" dt="2020-11-02T10:04:13.938" v="1897"/>
          <ac:spMkLst>
            <pc:docMk/>
            <pc:sldMk cId="770521347" sldId="294"/>
            <ac:spMk id="156" creationId="{67191971-FF29-4CD6-A749-A8F9961F241F}"/>
          </ac:spMkLst>
        </pc:spChg>
        <pc:spChg chg="add mod ord">
          <ac:chgData name="Fabrizio" userId="caa3d4f3-74c0-4b80-a160-589a73b33a53" providerId="ADAL" clId="{59CF69AD-BE8A-4B24-892C-AEDCFEDDC1AE}" dt="2020-11-03T09:12:02.458" v="2820" actId="207"/>
          <ac:spMkLst>
            <pc:docMk/>
            <pc:sldMk cId="770521347" sldId="294"/>
            <ac:spMk id="176" creationId="{3A4363BB-86B0-4EB0-888E-8BDD5EDB667B}"/>
          </ac:spMkLst>
        </pc:spChg>
        <pc:spChg chg="add mod">
          <ac:chgData name="Fabrizio" userId="caa3d4f3-74c0-4b80-a160-589a73b33a53" providerId="ADAL" clId="{59CF69AD-BE8A-4B24-892C-AEDCFEDDC1AE}" dt="2020-11-02T10:54:06.492" v="2357" actId="20577"/>
          <ac:spMkLst>
            <pc:docMk/>
            <pc:sldMk cId="770521347" sldId="294"/>
            <ac:spMk id="178" creationId="{0148EA7D-DA63-48E7-A89F-B135478A09B6}"/>
          </ac:spMkLst>
        </pc:spChg>
        <pc:spChg chg="add mod">
          <ac:chgData name="Fabrizio" userId="caa3d4f3-74c0-4b80-a160-589a73b33a53" providerId="ADAL" clId="{59CF69AD-BE8A-4B24-892C-AEDCFEDDC1AE}" dt="2020-11-02T10:51:58.614" v="2274" actId="1076"/>
          <ac:spMkLst>
            <pc:docMk/>
            <pc:sldMk cId="770521347" sldId="294"/>
            <ac:spMk id="181" creationId="{4CDC5736-355D-4D77-A694-7738B411AB83}"/>
          </ac:spMkLst>
        </pc:spChg>
        <pc:spChg chg="add mod">
          <ac:chgData name="Fabrizio" userId="caa3d4f3-74c0-4b80-a160-589a73b33a53" providerId="ADAL" clId="{59CF69AD-BE8A-4B24-892C-AEDCFEDDC1AE}" dt="2020-11-02T10:52:06.711" v="2276" actId="1076"/>
          <ac:spMkLst>
            <pc:docMk/>
            <pc:sldMk cId="770521347" sldId="294"/>
            <ac:spMk id="183" creationId="{77976AE7-C28C-436A-B746-37A8326B78A7}"/>
          </ac:spMkLst>
        </pc:spChg>
        <pc:spChg chg="mod">
          <ac:chgData name="Fabrizio" userId="caa3d4f3-74c0-4b80-a160-589a73b33a53" providerId="ADAL" clId="{59CF69AD-BE8A-4B24-892C-AEDCFEDDC1AE}" dt="2020-11-03T08:41:45.525" v="2359"/>
          <ac:spMkLst>
            <pc:docMk/>
            <pc:sldMk cId="770521347" sldId="294"/>
            <ac:spMk id="185" creationId="{3F53D1E4-42CA-4918-8312-86ED78637506}"/>
          </ac:spMkLst>
        </pc:spChg>
        <pc:spChg chg="mod">
          <ac:chgData name="Fabrizio" userId="caa3d4f3-74c0-4b80-a160-589a73b33a53" providerId="ADAL" clId="{59CF69AD-BE8A-4B24-892C-AEDCFEDDC1AE}" dt="2020-11-03T08:42:25.369" v="2383" actId="20577"/>
          <ac:spMkLst>
            <pc:docMk/>
            <pc:sldMk cId="770521347" sldId="294"/>
            <ac:spMk id="186" creationId="{4E46E3E4-E332-470A-A1E5-3779D40DF58B}"/>
          </ac:spMkLst>
        </pc:spChg>
        <pc:spChg chg="mod">
          <ac:chgData name="Fabrizio" userId="caa3d4f3-74c0-4b80-a160-589a73b33a53" providerId="ADAL" clId="{59CF69AD-BE8A-4B24-892C-AEDCFEDDC1AE}" dt="2020-11-03T08:41:45.525" v="2359"/>
          <ac:spMkLst>
            <pc:docMk/>
            <pc:sldMk cId="770521347" sldId="294"/>
            <ac:spMk id="187" creationId="{EEEBD422-3408-4AE5-BE5C-AD0740AF8B91}"/>
          </ac:spMkLst>
        </pc:spChg>
        <pc:spChg chg="mod">
          <ac:chgData name="Fabrizio" userId="caa3d4f3-74c0-4b80-a160-589a73b33a53" providerId="ADAL" clId="{59CF69AD-BE8A-4B24-892C-AEDCFEDDC1AE}" dt="2020-11-03T08:42:59.095" v="2390" actId="14100"/>
          <ac:spMkLst>
            <pc:docMk/>
            <pc:sldMk cId="770521347" sldId="294"/>
            <ac:spMk id="190" creationId="{CD398BD6-E17C-4729-8DFC-00E32058248F}"/>
          </ac:spMkLst>
        </pc:spChg>
        <pc:spChg chg="mod">
          <ac:chgData name="Fabrizio" userId="caa3d4f3-74c0-4b80-a160-589a73b33a53" providerId="ADAL" clId="{59CF69AD-BE8A-4B24-892C-AEDCFEDDC1AE}" dt="2020-11-03T08:42:50.882" v="2389" actId="20577"/>
          <ac:spMkLst>
            <pc:docMk/>
            <pc:sldMk cId="770521347" sldId="294"/>
            <ac:spMk id="191" creationId="{E8ADC421-E4FB-403F-B69C-DE88B269A5D9}"/>
          </ac:spMkLst>
        </pc:spChg>
        <pc:spChg chg="mod">
          <ac:chgData name="Fabrizio" userId="caa3d4f3-74c0-4b80-a160-589a73b33a53" providerId="ADAL" clId="{59CF69AD-BE8A-4B24-892C-AEDCFEDDC1AE}" dt="2020-11-03T08:43:23.983" v="2400" actId="207"/>
          <ac:spMkLst>
            <pc:docMk/>
            <pc:sldMk cId="770521347" sldId="294"/>
            <ac:spMk id="193" creationId="{116F2BE6-9A77-47B0-A94B-439F8EF513E9}"/>
          </ac:spMkLst>
        </pc:spChg>
        <pc:spChg chg="mod">
          <ac:chgData name="Fabrizio" userId="caa3d4f3-74c0-4b80-a160-589a73b33a53" providerId="ADAL" clId="{59CF69AD-BE8A-4B24-892C-AEDCFEDDC1AE}" dt="2020-11-03T08:43:15.954" v="2398" actId="20577"/>
          <ac:spMkLst>
            <pc:docMk/>
            <pc:sldMk cId="770521347" sldId="294"/>
            <ac:spMk id="194" creationId="{542B5465-4C3F-4EFD-98DE-046DF5BC67B2}"/>
          </ac:spMkLst>
        </pc:spChg>
        <pc:spChg chg="add mod">
          <ac:chgData name="Fabrizio" userId="caa3d4f3-74c0-4b80-a160-589a73b33a53" providerId="ADAL" clId="{59CF69AD-BE8A-4B24-892C-AEDCFEDDC1AE}" dt="2020-11-03T08:44:16.126" v="2414" actId="207"/>
          <ac:spMkLst>
            <pc:docMk/>
            <pc:sldMk cId="770521347" sldId="294"/>
            <ac:spMk id="196" creationId="{0BA14E9A-19F1-49DD-8F94-AB920DDEDB9A}"/>
          </ac:spMkLst>
        </pc:spChg>
        <pc:spChg chg="add del mod">
          <ac:chgData name="Fabrizio" userId="caa3d4f3-74c0-4b80-a160-589a73b33a53" providerId="ADAL" clId="{59CF69AD-BE8A-4B24-892C-AEDCFEDDC1AE}" dt="2020-11-03T09:00:49.881" v="2471" actId="478"/>
          <ac:spMkLst>
            <pc:docMk/>
            <pc:sldMk cId="770521347" sldId="294"/>
            <ac:spMk id="201" creationId="{DCCD6A7E-52E5-4E95-BB08-CD98FB5DA331}"/>
          </ac:spMkLst>
        </pc:spChg>
        <pc:spChg chg="add mod">
          <ac:chgData name="Fabrizio" userId="caa3d4f3-74c0-4b80-a160-589a73b33a53" providerId="ADAL" clId="{59CF69AD-BE8A-4B24-892C-AEDCFEDDC1AE}" dt="2020-11-03T09:10:55.748" v="2781" actId="404"/>
          <ac:spMkLst>
            <pc:docMk/>
            <pc:sldMk cId="770521347" sldId="294"/>
            <ac:spMk id="211" creationId="{06701C08-1A9A-4F60-B5E8-DE5EF47D60FF}"/>
          </ac:spMkLst>
        </pc:spChg>
        <pc:spChg chg="add mod">
          <ac:chgData name="Fabrizio" userId="caa3d4f3-74c0-4b80-a160-589a73b33a53" providerId="ADAL" clId="{59CF69AD-BE8A-4B24-892C-AEDCFEDDC1AE}" dt="2020-11-03T09:10:36.921" v="2764" actId="20577"/>
          <ac:spMkLst>
            <pc:docMk/>
            <pc:sldMk cId="770521347" sldId="294"/>
            <ac:spMk id="213" creationId="{3258FD65-10D7-45B5-9932-DBBF885ED8BE}"/>
          </ac:spMkLst>
        </pc:spChg>
        <pc:spChg chg="add mod">
          <ac:chgData name="Fabrizio" userId="caa3d4f3-74c0-4b80-a160-589a73b33a53" providerId="ADAL" clId="{59CF69AD-BE8A-4B24-892C-AEDCFEDDC1AE}" dt="2020-11-03T09:05:58.284" v="2653" actId="14100"/>
          <ac:spMkLst>
            <pc:docMk/>
            <pc:sldMk cId="770521347" sldId="294"/>
            <ac:spMk id="214" creationId="{F36B1982-2FDB-4226-AF58-622253D5B84A}"/>
          </ac:spMkLst>
        </pc:spChg>
        <pc:spChg chg="add mod">
          <ac:chgData name="Fabrizio" userId="caa3d4f3-74c0-4b80-a160-589a73b33a53" providerId="ADAL" clId="{59CF69AD-BE8A-4B24-892C-AEDCFEDDC1AE}" dt="2020-11-03T09:10:01.096" v="2725" actId="207"/>
          <ac:spMkLst>
            <pc:docMk/>
            <pc:sldMk cId="770521347" sldId="294"/>
            <ac:spMk id="218" creationId="{5121C55C-A7F8-48D1-8492-6FC735B71EA6}"/>
          </ac:spMkLst>
        </pc:spChg>
        <pc:grpChg chg="add del mod">
          <ac:chgData name="Fabrizio" userId="caa3d4f3-74c0-4b80-a160-589a73b33a53" providerId="ADAL" clId="{59CF69AD-BE8A-4B24-892C-AEDCFEDDC1AE}" dt="2020-11-02T09:57:32.735" v="1734" actId="165"/>
          <ac:grpSpMkLst>
            <pc:docMk/>
            <pc:sldMk cId="770521347" sldId="294"/>
            <ac:grpSpMk id="75" creationId="{353CBC9A-49CF-42A5-B7F3-4F680AF247AA}"/>
          </ac:grpSpMkLst>
        </pc:grpChg>
        <pc:grpChg chg="add del mod topLvl">
          <ac:chgData name="Fabrizio" userId="caa3d4f3-74c0-4b80-a160-589a73b33a53" providerId="ADAL" clId="{59CF69AD-BE8A-4B24-892C-AEDCFEDDC1AE}" dt="2020-11-02T09:57:39.172" v="1737" actId="478"/>
          <ac:grpSpMkLst>
            <pc:docMk/>
            <pc:sldMk cId="770521347" sldId="294"/>
            <ac:grpSpMk id="77" creationId="{64853CDB-872B-4257-8263-FF6237C75B8C}"/>
          </ac:grpSpMkLst>
        </pc:grpChg>
        <pc:grpChg chg="add del mod">
          <ac:chgData name="Fabrizio" userId="caa3d4f3-74c0-4b80-a160-589a73b33a53" providerId="ADAL" clId="{59CF69AD-BE8A-4B24-892C-AEDCFEDDC1AE}" dt="2020-11-02T09:56:47.410" v="1727" actId="165"/>
          <ac:grpSpMkLst>
            <pc:docMk/>
            <pc:sldMk cId="770521347" sldId="294"/>
            <ac:grpSpMk id="80" creationId="{2868B096-1C7D-47F8-B965-E8B1DE546270}"/>
          </ac:grpSpMkLst>
        </pc:grpChg>
        <pc:grpChg chg="mod topLvl">
          <ac:chgData name="Fabrizio" userId="caa3d4f3-74c0-4b80-a160-589a73b33a53" providerId="ADAL" clId="{59CF69AD-BE8A-4B24-892C-AEDCFEDDC1AE}" dt="2020-11-02T10:41:52.007" v="2008" actId="164"/>
          <ac:grpSpMkLst>
            <pc:docMk/>
            <pc:sldMk cId="770521347" sldId="294"/>
            <ac:grpSpMk id="82" creationId="{1743CBD6-AC2D-4332-BFB7-27450F2E401F}"/>
          </ac:grpSpMkLst>
        </pc:grpChg>
        <pc:grpChg chg="add del mod">
          <ac:chgData name="Fabrizio" userId="caa3d4f3-74c0-4b80-a160-589a73b33a53" providerId="ADAL" clId="{59CF69AD-BE8A-4B24-892C-AEDCFEDDC1AE}" dt="2020-11-02T09:57:06.229" v="1730" actId="165"/>
          <ac:grpSpMkLst>
            <pc:docMk/>
            <pc:sldMk cId="770521347" sldId="294"/>
            <ac:grpSpMk id="85" creationId="{0C21951E-8BA7-47CB-9233-ECD595E050D8}"/>
          </ac:grpSpMkLst>
        </pc:grpChg>
        <pc:grpChg chg="mod topLvl">
          <ac:chgData name="Fabrizio" userId="caa3d4f3-74c0-4b80-a160-589a73b33a53" providerId="ADAL" clId="{59CF69AD-BE8A-4B24-892C-AEDCFEDDC1AE}" dt="2020-11-02T10:41:52.007" v="2008" actId="164"/>
          <ac:grpSpMkLst>
            <pc:docMk/>
            <pc:sldMk cId="770521347" sldId="294"/>
            <ac:grpSpMk id="87" creationId="{C57EE4B6-0F08-43DA-AA13-52C9128F8FBC}"/>
          </ac:grpSpMkLst>
        </pc:grpChg>
        <pc:grpChg chg="add mod">
          <ac:chgData name="Fabrizio" userId="caa3d4f3-74c0-4b80-a160-589a73b33a53" providerId="ADAL" clId="{59CF69AD-BE8A-4B24-892C-AEDCFEDDC1AE}" dt="2020-11-02T10:40:06.322" v="1991" actId="164"/>
          <ac:grpSpMkLst>
            <pc:docMk/>
            <pc:sldMk cId="770521347" sldId="294"/>
            <ac:grpSpMk id="150" creationId="{F5C4FA44-FF08-4A5B-A919-FA6A54A6A2CD}"/>
          </ac:grpSpMkLst>
        </pc:grpChg>
        <pc:grpChg chg="add mod">
          <ac:chgData name="Fabrizio" userId="caa3d4f3-74c0-4b80-a160-589a73b33a53" providerId="ADAL" clId="{59CF69AD-BE8A-4B24-892C-AEDCFEDDC1AE}" dt="2020-11-02T10:40:06.322" v="1991" actId="164"/>
          <ac:grpSpMkLst>
            <pc:docMk/>
            <pc:sldMk cId="770521347" sldId="294"/>
            <ac:grpSpMk id="154" creationId="{94DBEE66-BB2D-4909-9A49-7768E28806F2}"/>
          </ac:grpSpMkLst>
        </pc:grpChg>
        <pc:grpChg chg="add mod">
          <ac:chgData name="Fabrizio" userId="caa3d4f3-74c0-4b80-a160-589a73b33a53" providerId="ADAL" clId="{59CF69AD-BE8A-4B24-892C-AEDCFEDDC1AE}" dt="2020-11-02T10:47:56.284" v="2153" actId="1037"/>
          <ac:grpSpMkLst>
            <pc:docMk/>
            <pc:sldMk cId="770521347" sldId="294"/>
            <ac:grpSpMk id="159" creationId="{CAB17F78-F78E-4069-A73E-2A6360F08515}"/>
          </ac:grpSpMkLst>
        </pc:grpChg>
        <pc:grpChg chg="add mod">
          <ac:chgData name="Fabrizio" userId="caa3d4f3-74c0-4b80-a160-589a73b33a53" providerId="ADAL" clId="{59CF69AD-BE8A-4B24-892C-AEDCFEDDC1AE}" dt="2020-11-02T10:48:42.854" v="2169" actId="1036"/>
          <ac:grpSpMkLst>
            <pc:docMk/>
            <pc:sldMk cId="770521347" sldId="294"/>
            <ac:grpSpMk id="160" creationId="{030337E7-1A48-4FF7-91DB-AFD92E8520F2}"/>
          </ac:grpSpMkLst>
        </pc:grpChg>
        <pc:grpChg chg="add mod">
          <ac:chgData name="Fabrizio" userId="caa3d4f3-74c0-4b80-a160-589a73b33a53" providerId="ADAL" clId="{59CF69AD-BE8A-4B24-892C-AEDCFEDDC1AE}" dt="2020-11-02T10:48:55.258" v="2182" actId="1035"/>
          <ac:grpSpMkLst>
            <pc:docMk/>
            <pc:sldMk cId="770521347" sldId="294"/>
            <ac:grpSpMk id="161" creationId="{21E9D1D2-090D-47D6-948B-F9E9A6075527}"/>
          </ac:grpSpMkLst>
        </pc:grpChg>
        <pc:grpChg chg="add mod">
          <ac:chgData name="Fabrizio" userId="caa3d4f3-74c0-4b80-a160-589a73b33a53" providerId="ADAL" clId="{59CF69AD-BE8A-4B24-892C-AEDCFEDDC1AE}" dt="2020-11-02T10:49:05.031" v="2197" actId="1035"/>
          <ac:grpSpMkLst>
            <pc:docMk/>
            <pc:sldMk cId="770521347" sldId="294"/>
            <ac:grpSpMk id="162" creationId="{DDD5DBF2-3B83-4218-9816-89FC5F5A4285}"/>
          </ac:grpSpMkLst>
        </pc:grpChg>
        <pc:grpChg chg="add mod">
          <ac:chgData name="Fabrizio" userId="caa3d4f3-74c0-4b80-a160-589a73b33a53" providerId="ADAL" clId="{59CF69AD-BE8A-4B24-892C-AEDCFEDDC1AE}" dt="2020-11-02T10:55:41.327" v="2358" actId="1076"/>
          <ac:grpSpMkLst>
            <pc:docMk/>
            <pc:sldMk cId="770521347" sldId="294"/>
            <ac:grpSpMk id="163" creationId="{40DF15BE-F042-4429-AB9D-1A21E47E980B}"/>
          </ac:grpSpMkLst>
        </pc:grpChg>
        <pc:grpChg chg="add mod">
          <ac:chgData name="Fabrizio" userId="caa3d4f3-74c0-4b80-a160-589a73b33a53" providerId="ADAL" clId="{59CF69AD-BE8A-4B24-892C-AEDCFEDDC1AE}" dt="2020-11-02T10:51:31.663" v="2271" actId="1035"/>
          <ac:grpSpMkLst>
            <pc:docMk/>
            <pc:sldMk cId="770521347" sldId="294"/>
            <ac:grpSpMk id="164" creationId="{2E4719C4-821E-433D-BC40-0A3CBF88ED68}"/>
          </ac:grpSpMkLst>
        </pc:grpChg>
        <pc:grpChg chg="add mod">
          <ac:chgData name="Fabrizio" userId="caa3d4f3-74c0-4b80-a160-589a73b33a53" providerId="ADAL" clId="{59CF69AD-BE8A-4B24-892C-AEDCFEDDC1AE}" dt="2020-11-02T10:51:29.599" v="2270" actId="1035"/>
          <ac:grpSpMkLst>
            <pc:docMk/>
            <pc:sldMk cId="770521347" sldId="294"/>
            <ac:grpSpMk id="165" creationId="{8F6B6DF2-A0C5-4323-A926-9E89F1698162}"/>
          </ac:grpSpMkLst>
        </pc:grpChg>
        <pc:grpChg chg="add mod">
          <ac:chgData name="Fabrizio" userId="caa3d4f3-74c0-4b80-a160-589a73b33a53" providerId="ADAL" clId="{59CF69AD-BE8A-4B24-892C-AEDCFEDDC1AE}" dt="2020-11-02T10:48:55.258" v="2182" actId="1035"/>
          <ac:grpSpMkLst>
            <pc:docMk/>
            <pc:sldMk cId="770521347" sldId="294"/>
            <ac:grpSpMk id="166" creationId="{89DB4C85-B891-4D7A-A63F-C5259E9EB088}"/>
          </ac:grpSpMkLst>
        </pc:grpChg>
        <pc:grpChg chg="add mod">
          <ac:chgData name="Fabrizio" userId="caa3d4f3-74c0-4b80-a160-589a73b33a53" providerId="ADAL" clId="{59CF69AD-BE8A-4B24-892C-AEDCFEDDC1AE}" dt="2020-11-02T10:51:24.257" v="2266" actId="1036"/>
          <ac:grpSpMkLst>
            <pc:docMk/>
            <pc:sldMk cId="770521347" sldId="294"/>
            <ac:grpSpMk id="167" creationId="{C0060577-B056-47E6-87BF-EE6BD109C410}"/>
          </ac:grpSpMkLst>
        </pc:grpChg>
        <pc:grpChg chg="add mod">
          <ac:chgData name="Fabrizio" userId="caa3d4f3-74c0-4b80-a160-589a73b33a53" providerId="ADAL" clId="{59CF69AD-BE8A-4B24-892C-AEDCFEDDC1AE}" dt="2020-11-02T10:51:26.601" v="2269" actId="1036"/>
          <ac:grpSpMkLst>
            <pc:docMk/>
            <pc:sldMk cId="770521347" sldId="294"/>
            <ac:grpSpMk id="168" creationId="{35E4F8C6-452C-4B57-ACEA-DBC470E7E89E}"/>
          </ac:grpSpMkLst>
        </pc:grpChg>
        <pc:grpChg chg="add mod">
          <ac:chgData name="Fabrizio" userId="caa3d4f3-74c0-4b80-a160-589a73b33a53" providerId="ADAL" clId="{59CF69AD-BE8A-4B24-892C-AEDCFEDDC1AE}" dt="2020-11-02T10:47:56.284" v="2153" actId="1037"/>
          <ac:grpSpMkLst>
            <pc:docMk/>
            <pc:sldMk cId="770521347" sldId="294"/>
            <ac:grpSpMk id="169" creationId="{A60DD9D5-70ED-4FFB-AAE4-CF9002883DDC}"/>
          </ac:grpSpMkLst>
        </pc:grpChg>
        <pc:grpChg chg="add mod">
          <ac:chgData name="Fabrizio" userId="caa3d4f3-74c0-4b80-a160-589a73b33a53" providerId="ADAL" clId="{59CF69AD-BE8A-4B24-892C-AEDCFEDDC1AE}" dt="2020-11-02T10:50:17.301" v="2244" actId="1035"/>
          <ac:grpSpMkLst>
            <pc:docMk/>
            <pc:sldMk cId="770521347" sldId="294"/>
            <ac:grpSpMk id="170" creationId="{D570F8CE-132D-4373-BB18-8D1F944A5565}"/>
          </ac:grpSpMkLst>
        </pc:grpChg>
        <pc:grpChg chg="add mod">
          <ac:chgData name="Fabrizio" userId="caa3d4f3-74c0-4b80-a160-589a73b33a53" providerId="ADAL" clId="{59CF69AD-BE8A-4B24-892C-AEDCFEDDC1AE}" dt="2020-11-02T10:48:42.854" v="2169" actId="1036"/>
          <ac:grpSpMkLst>
            <pc:docMk/>
            <pc:sldMk cId="770521347" sldId="294"/>
            <ac:grpSpMk id="171" creationId="{043A252D-D2F4-4559-89A6-FC70F73147AC}"/>
          </ac:grpSpMkLst>
        </pc:grpChg>
        <pc:grpChg chg="add mod">
          <ac:chgData name="Fabrizio" userId="caa3d4f3-74c0-4b80-a160-589a73b33a53" providerId="ADAL" clId="{59CF69AD-BE8A-4B24-892C-AEDCFEDDC1AE}" dt="2020-11-02T10:50:04.815" v="2241" actId="1038"/>
          <ac:grpSpMkLst>
            <pc:docMk/>
            <pc:sldMk cId="770521347" sldId="294"/>
            <ac:grpSpMk id="172" creationId="{D3E94ADE-7ADF-491A-86B6-80754170855D}"/>
          </ac:grpSpMkLst>
        </pc:grpChg>
        <pc:grpChg chg="add mod">
          <ac:chgData name="Fabrizio" userId="caa3d4f3-74c0-4b80-a160-589a73b33a53" providerId="ADAL" clId="{59CF69AD-BE8A-4B24-892C-AEDCFEDDC1AE}" dt="2020-11-02T10:53:01.399" v="2311" actId="1076"/>
          <ac:grpSpMkLst>
            <pc:docMk/>
            <pc:sldMk cId="770521347" sldId="294"/>
            <ac:grpSpMk id="173" creationId="{6E25861D-1199-40C8-AC74-863BEAAF1358}"/>
          </ac:grpSpMkLst>
        </pc:grpChg>
        <pc:grpChg chg="add mod">
          <ac:chgData name="Fabrizio" userId="caa3d4f3-74c0-4b80-a160-589a73b33a53" providerId="ADAL" clId="{59CF69AD-BE8A-4B24-892C-AEDCFEDDC1AE}" dt="2020-11-02T10:50:19.151" v="2245" actId="1036"/>
          <ac:grpSpMkLst>
            <pc:docMk/>
            <pc:sldMk cId="770521347" sldId="294"/>
            <ac:grpSpMk id="174" creationId="{463E2225-1267-400C-81D4-37CE495C032F}"/>
          </ac:grpSpMkLst>
        </pc:grpChg>
        <pc:grpChg chg="add mod">
          <ac:chgData name="Fabrizio" userId="caa3d4f3-74c0-4b80-a160-589a73b33a53" providerId="ADAL" clId="{59CF69AD-BE8A-4B24-892C-AEDCFEDDC1AE}" dt="2020-11-02T10:50:47.366" v="2251" actId="1035"/>
          <ac:grpSpMkLst>
            <pc:docMk/>
            <pc:sldMk cId="770521347" sldId="294"/>
            <ac:grpSpMk id="175" creationId="{222616DD-30C9-442A-A2A0-B89B9B34D128}"/>
          </ac:grpSpMkLst>
        </pc:grpChg>
        <pc:grpChg chg="add mod">
          <ac:chgData name="Fabrizio" userId="caa3d4f3-74c0-4b80-a160-589a73b33a53" providerId="ADAL" clId="{59CF69AD-BE8A-4B24-892C-AEDCFEDDC1AE}" dt="2020-11-03T08:41:56.322" v="2360" actId="1076"/>
          <ac:grpSpMkLst>
            <pc:docMk/>
            <pc:sldMk cId="770521347" sldId="294"/>
            <ac:grpSpMk id="184" creationId="{5B4A5AF4-D603-49D2-A275-092C4257DE0D}"/>
          </ac:grpSpMkLst>
        </pc:grpChg>
        <pc:grpChg chg="add mod">
          <ac:chgData name="Fabrizio" userId="caa3d4f3-74c0-4b80-a160-589a73b33a53" providerId="ADAL" clId="{59CF69AD-BE8A-4B24-892C-AEDCFEDDC1AE}" dt="2020-11-03T08:42:47.658" v="2385" actId="1076"/>
          <ac:grpSpMkLst>
            <pc:docMk/>
            <pc:sldMk cId="770521347" sldId="294"/>
            <ac:grpSpMk id="189" creationId="{9F1FA842-007F-46AC-8B6A-7E858328292E}"/>
          </ac:grpSpMkLst>
        </pc:grpChg>
        <pc:grpChg chg="add mod">
          <ac:chgData name="Fabrizio" userId="caa3d4f3-74c0-4b80-a160-589a73b33a53" providerId="ADAL" clId="{59CF69AD-BE8A-4B24-892C-AEDCFEDDC1AE}" dt="2020-11-03T08:43:12.303" v="2392" actId="1076"/>
          <ac:grpSpMkLst>
            <pc:docMk/>
            <pc:sldMk cId="770521347" sldId="294"/>
            <ac:grpSpMk id="192" creationId="{D30E2F7C-15E8-4343-ACF1-CC524626F379}"/>
          </ac:grpSpMkLst>
        </pc:grpChg>
        <pc:graphicFrameChg chg="add del mod">
          <ac:chgData name="Fabrizio" userId="caa3d4f3-74c0-4b80-a160-589a73b33a53" providerId="ADAL" clId="{59CF69AD-BE8A-4B24-892C-AEDCFEDDC1AE}" dt="2020-11-02T09:50:22.218" v="1637" actId="478"/>
          <ac:graphicFrameMkLst>
            <pc:docMk/>
            <pc:sldMk cId="770521347" sldId="294"/>
            <ac:graphicFrameMk id="10" creationId="{590BEDD3-9CAE-4A05-9542-A6004F1467DC}"/>
          </ac:graphicFrameMkLst>
        </pc:graphicFrameChg>
        <pc:graphicFrameChg chg="add mod modGraphic">
          <ac:chgData name="Fabrizio" userId="caa3d4f3-74c0-4b80-a160-589a73b33a53" providerId="ADAL" clId="{59CF69AD-BE8A-4B24-892C-AEDCFEDDC1AE}" dt="2020-11-03T09:10:09.890" v="2727" actId="14734"/>
          <ac:graphicFrameMkLst>
            <pc:docMk/>
            <pc:sldMk cId="770521347" sldId="294"/>
            <ac:graphicFrameMk id="199" creationId="{CC93E81A-C911-4F44-952E-B51540D337A4}"/>
          </ac:graphicFrameMkLst>
        </pc:graphicFrameChg>
        <pc:picChg chg="add del mod ord">
          <ac:chgData name="Fabrizio" userId="caa3d4f3-74c0-4b80-a160-589a73b33a53" providerId="ADAL" clId="{59CF69AD-BE8A-4B24-892C-AEDCFEDDC1AE}" dt="2020-11-02T09:51:24.651" v="1646" actId="478"/>
          <ac:picMkLst>
            <pc:docMk/>
            <pc:sldMk cId="770521347" sldId="294"/>
            <ac:picMk id="11" creationId="{F425DD3A-7A90-4CBF-AD44-0E99F9700121}"/>
          </ac:picMkLst>
        </pc:picChg>
        <pc:picChg chg="add del mod">
          <ac:chgData name="Fabrizio" userId="caa3d4f3-74c0-4b80-a160-589a73b33a53" providerId="ADAL" clId="{59CF69AD-BE8A-4B24-892C-AEDCFEDDC1AE}" dt="2020-11-02T10:43:10.692" v="2012" actId="478"/>
          <ac:picMkLst>
            <pc:docMk/>
            <pc:sldMk cId="770521347" sldId="294"/>
            <ac:picMk id="56" creationId="{CD14C2AA-9B30-4B77-A071-3DA39543CC9C}"/>
          </ac:picMkLst>
        </pc:picChg>
        <pc:picChg chg="add del mod">
          <ac:chgData name="Fabrizio" userId="caa3d4f3-74c0-4b80-a160-589a73b33a53" providerId="ADAL" clId="{59CF69AD-BE8A-4B24-892C-AEDCFEDDC1AE}" dt="2020-11-02T09:49:42.772" v="1625" actId="478"/>
          <ac:picMkLst>
            <pc:docMk/>
            <pc:sldMk cId="770521347" sldId="294"/>
            <ac:picMk id="66" creationId="{73678D95-78D5-4924-B2D0-FC5DCD81D7E1}"/>
          </ac:picMkLst>
        </pc:picChg>
        <pc:picChg chg="add del mod">
          <ac:chgData name="Fabrizio" userId="caa3d4f3-74c0-4b80-a160-589a73b33a53" providerId="ADAL" clId="{59CF69AD-BE8A-4B24-892C-AEDCFEDDC1AE}" dt="2020-11-02T10:00:19.867" v="1843" actId="478"/>
          <ac:picMkLst>
            <pc:docMk/>
            <pc:sldMk cId="770521347" sldId="294"/>
            <ac:picMk id="67" creationId="{EB574D14-0C1A-4939-A135-DDF82672B154}"/>
          </ac:picMkLst>
        </pc:picChg>
        <pc:picChg chg="mod">
          <ac:chgData name="Fabrizio" userId="caa3d4f3-74c0-4b80-a160-589a73b33a53" providerId="ADAL" clId="{59CF69AD-BE8A-4B24-892C-AEDCFEDDC1AE}" dt="2020-11-02T09:57:32.735" v="1734" actId="165"/>
          <ac:picMkLst>
            <pc:docMk/>
            <pc:sldMk cId="770521347" sldId="294"/>
            <ac:picMk id="78" creationId="{8BBE33D0-A16A-4B7B-A0BC-5E0203DCA09C}"/>
          </ac:picMkLst>
        </pc:picChg>
        <pc:picChg chg="mod">
          <ac:chgData name="Fabrizio" userId="caa3d4f3-74c0-4b80-a160-589a73b33a53" providerId="ADAL" clId="{59CF69AD-BE8A-4B24-892C-AEDCFEDDC1AE}" dt="2020-11-02T09:56:47.410" v="1727" actId="165"/>
          <ac:picMkLst>
            <pc:docMk/>
            <pc:sldMk cId="770521347" sldId="294"/>
            <ac:picMk id="83" creationId="{406C8CBA-2211-4E0E-A213-ED1DE2687FCE}"/>
          </ac:picMkLst>
        </pc:picChg>
        <pc:picChg chg="mod">
          <ac:chgData name="Fabrizio" userId="caa3d4f3-74c0-4b80-a160-589a73b33a53" providerId="ADAL" clId="{59CF69AD-BE8A-4B24-892C-AEDCFEDDC1AE}" dt="2020-11-02T09:57:06.229" v="1730" actId="165"/>
          <ac:picMkLst>
            <pc:docMk/>
            <pc:sldMk cId="770521347" sldId="294"/>
            <ac:picMk id="88" creationId="{A0E9CE36-B632-4AB5-A139-99FD822DB105}"/>
          </ac:picMkLst>
        </pc:picChg>
        <pc:picChg chg="add mod ord">
          <ac:chgData name="Fabrizio" userId="caa3d4f3-74c0-4b80-a160-589a73b33a53" providerId="ADAL" clId="{59CF69AD-BE8A-4B24-892C-AEDCFEDDC1AE}" dt="2020-11-03T09:12:18.513" v="2823" actId="1076"/>
          <ac:picMkLst>
            <pc:docMk/>
            <pc:sldMk cId="770521347" sldId="294"/>
            <ac:picMk id="90" creationId="{B55632E6-83CD-44D4-97B4-9984EDCA4BF7}"/>
          </ac:picMkLst>
        </pc:picChg>
        <pc:picChg chg="add del mod">
          <ac:chgData name="Fabrizio" userId="caa3d4f3-74c0-4b80-a160-589a73b33a53" providerId="ADAL" clId="{59CF69AD-BE8A-4B24-892C-AEDCFEDDC1AE}" dt="2020-11-02T09:50:16.084" v="1636" actId="478"/>
          <ac:picMkLst>
            <pc:docMk/>
            <pc:sldMk cId="770521347" sldId="294"/>
            <ac:picMk id="107" creationId="{607DEE58-1AF8-4FF3-9131-30457D464B75}"/>
          </ac:picMkLst>
        </pc:picChg>
        <pc:picChg chg="add mod">
          <ac:chgData name="Fabrizio" userId="caa3d4f3-74c0-4b80-a160-589a73b33a53" providerId="ADAL" clId="{59CF69AD-BE8A-4B24-892C-AEDCFEDDC1AE}" dt="2020-11-02T10:40:56.420" v="1997" actId="164"/>
          <ac:picMkLst>
            <pc:docMk/>
            <pc:sldMk cId="770521347" sldId="294"/>
            <ac:picMk id="121" creationId="{FBBDEEF9-EBF5-4C8C-9461-0656A0DD6475}"/>
          </ac:picMkLst>
        </pc:picChg>
        <pc:picChg chg="add mod">
          <ac:chgData name="Fabrizio" userId="caa3d4f3-74c0-4b80-a160-589a73b33a53" providerId="ADAL" clId="{59CF69AD-BE8A-4B24-892C-AEDCFEDDC1AE}" dt="2020-11-02T10:41:04.595" v="1998" actId="164"/>
          <ac:picMkLst>
            <pc:docMk/>
            <pc:sldMk cId="770521347" sldId="294"/>
            <ac:picMk id="127" creationId="{305BE638-5A74-48CA-8864-EC9104A7455E}"/>
          </ac:picMkLst>
        </pc:picChg>
        <pc:picChg chg="add mod">
          <ac:chgData name="Fabrizio" userId="caa3d4f3-74c0-4b80-a160-589a73b33a53" providerId="ADAL" clId="{59CF69AD-BE8A-4B24-892C-AEDCFEDDC1AE}" dt="2020-11-02T10:41:20.112" v="2000" actId="164"/>
          <ac:picMkLst>
            <pc:docMk/>
            <pc:sldMk cId="770521347" sldId="294"/>
            <ac:picMk id="133" creationId="{E79EC498-3F4F-421F-A6F0-8CD7EDBBF3D4}"/>
          </ac:picMkLst>
        </pc:picChg>
        <pc:picChg chg="add mod">
          <ac:chgData name="Fabrizio" userId="caa3d4f3-74c0-4b80-a160-589a73b33a53" providerId="ADAL" clId="{59CF69AD-BE8A-4B24-892C-AEDCFEDDC1AE}" dt="2020-11-02T10:41:35.266" v="2007" actId="164"/>
          <ac:picMkLst>
            <pc:docMk/>
            <pc:sldMk cId="770521347" sldId="294"/>
            <ac:picMk id="139" creationId="{FB25133F-B0E1-43FD-A783-8BE6911F33CC}"/>
          </ac:picMkLst>
        </pc:picChg>
        <pc:picChg chg="mod">
          <ac:chgData name="Fabrizio" userId="caa3d4f3-74c0-4b80-a160-589a73b33a53" providerId="ADAL" clId="{59CF69AD-BE8A-4B24-892C-AEDCFEDDC1AE}" dt="2020-11-02T10:04:13.938" v="1897"/>
          <ac:picMkLst>
            <pc:docMk/>
            <pc:sldMk cId="770521347" sldId="294"/>
            <ac:picMk id="151" creationId="{E2F6AE94-2E2E-47B1-BE77-1B90DBEAB187}"/>
          </ac:picMkLst>
        </pc:picChg>
        <pc:picChg chg="mod">
          <ac:chgData name="Fabrizio" userId="caa3d4f3-74c0-4b80-a160-589a73b33a53" providerId="ADAL" clId="{59CF69AD-BE8A-4B24-892C-AEDCFEDDC1AE}" dt="2020-11-02T10:04:13.938" v="1897"/>
          <ac:picMkLst>
            <pc:docMk/>
            <pc:sldMk cId="770521347" sldId="294"/>
            <ac:picMk id="155" creationId="{BA0A8585-F229-4175-BF7D-2718930318BF}"/>
          </ac:picMkLst>
        </pc:picChg>
        <pc:picChg chg="add mod">
          <ac:chgData name="Fabrizio" userId="caa3d4f3-74c0-4b80-a160-589a73b33a53" providerId="ADAL" clId="{59CF69AD-BE8A-4B24-892C-AEDCFEDDC1AE}" dt="2020-11-03T09:07:42.080" v="2697" actId="1038"/>
          <ac:picMkLst>
            <pc:docMk/>
            <pc:sldMk cId="770521347" sldId="294"/>
            <ac:picMk id="198" creationId="{6A9C224C-3422-4A7A-8264-6A48E2E3D74A}"/>
          </ac:picMkLst>
        </pc:picChg>
        <pc:picChg chg="add del mod">
          <ac:chgData name="Fabrizio" userId="caa3d4f3-74c0-4b80-a160-589a73b33a53" providerId="ADAL" clId="{59CF69AD-BE8A-4B24-892C-AEDCFEDDC1AE}" dt="2020-11-03T09:00:07.647" v="2465" actId="478"/>
          <ac:picMkLst>
            <pc:docMk/>
            <pc:sldMk cId="770521347" sldId="294"/>
            <ac:picMk id="203" creationId="{50123BEC-748E-404A-AC54-9D5FE3C63419}"/>
          </ac:picMkLst>
        </pc:picChg>
        <pc:picChg chg="add mod">
          <ac:chgData name="Fabrizio" userId="caa3d4f3-74c0-4b80-a160-589a73b33a53" providerId="ADAL" clId="{59CF69AD-BE8A-4B24-892C-AEDCFEDDC1AE}" dt="2020-11-03T09:10:14.654" v="2730" actId="1038"/>
          <ac:picMkLst>
            <pc:docMk/>
            <pc:sldMk cId="770521347" sldId="294"/>
            <ac:picMk id="205" creationId="{638657F6-CE64-4A67-B349-0D263ADAB67A}"/>
          </ac:picMkLst>
        </pc:picChg>
        <pc:picChg chg="add del mod">
          <ac:chgData name="Fabrizio" userId="caa3d4f3-74c0-4b80-a160-589a73b33a53" providerId="ADAL" clId="{59CF69AD-BE8A-4B24-892C-AEDCFEDDC1AE}" dt="2020-11-03T09:08:33.167" v="2705" actId="478"/>
          <ac:picMkLst>
            <pc:docMk/>
            <pc:sldMk cId="770521347" sldId="294"/>
            <ac:picMk id="207" creationId="{3DBDAC68-6CCA-46C4-B97B-E6C79EAB61CA}"/>
          </ac:picMkLst>
        </pc:picChg>
        <pc:picChg chg="add del mod">
          <ac:chgData name="Fabrizio" userId="caa3d4f3-74c0-4b80-a160-589a73b33a53" providerId="ADAL" clId="{59CF69AD-BE8A-4B24-892C-AEDCFEDDC1AE}" dt="2020-11-03T09:08:33.167" v="2705" actId="478"/>
          <ac:picMkLst>
            <pc:docMk/>
            <pc:sldMk cId="770521347" sldId="294"/>
            <ac:picMk id="209" creationId="{FD577949-E3FA-4539-BEE4-1715317E0924}"/>
          </ac:picMkLst>
        </pc:picChg>
        <pc:picChg chg="add del">
          <ac:chgData name="Fabrizio" userId="caa3d4f3-74c0-4b80-a160-589a73b33a53" providerId="ADAL" clId="{59CF69AD-BE8A-4B24-892C-AEDCFEDDC1AE}" dt="2020-11-03T09:08:41.377" v="2707" actId="478"/>
          <ac:picMkLst>
            <pc:docMk/>
            <pc:sldMk cId="770521347" sldId="294"/>
            <ac:picMk id="216" creationId="{52486724-972B-410B-BE16-465EC5490790}"/>
          </ac:picMkLst>
        </pc:picChg>
        <pc:cxnChg chg="add del mod">
          <ac:chgData name="Fabrizio" userId="caa3d4f3-74c0-4b80-a160-589a73b33a53" providerId="ADAL" clId="{59CF69AD-BE8A-4B24-892C-AEDCFEDDC1AE}" dt="2020-11-02T09:51:33.652" v="1647" actId="478"/>
          <ac:cxnSpMkLst>
            <pc:docMk/>
            <pc:sldMk cId="770521347" sldId="294"/>
            <ac:cxnSpMk id="5" creationId="{7CDFEB0C-B416-41F0-BFBE-37CDF97A56BC}"/>
          </ac:cxnSpMkLst>
        </pc:cxnChg>
        <pc:cxnChg chg="add mod">
          <ac:chgData name="Fabrizio" userId="caa3d4f3-74c0-4b80-a160-589a73b33a53" providerId="ADAL" clId="{59CF69AD-BE8A-4B24-892C-AEDCFEDDC1AE}" dt="2020-11-03T09:05:26.413" v="2650" actId="1037"/>
          <ac:cxnSpMkLst>
            <pc:docMk/>
            <pc:sldMk cId="770521347" sldId="294"/>
            <ac:cxnSpMk id="74" creationId="{4A5526C5-E4CF-4116-9DEF-62D758E96A2D}"/>
          </ac:cxnSpMkLst>
        </pc:cxnChg>
        <pc:cxnChg chg="add del mod">
          <ac:chgData name="Fabrizio" userId="caa3d4f3-74c0-4b80-a160-589a73b33a53" providerId="ADAL" clId="{59CF69AD-BE8A-4B24-892C-AEDCFEDDC1AE}" dt="2020-11-03T09:05:22.319" v="2642" actId="478"/>
          <ac:cxnSpMkLst>
            <pc:docMk/>
            <pc:sldMk cId="770521347" sldId="294"/>
            <ac:cxnSpMk id="158" creationId="{5C8B7E24-62DE-4ED3-B8D4-2C77E0BE6B25}"/>
          </ac:cxnSpMkLst>
        </pc:cxnChg>
      </pc:sldChg>
      <pc:sldChg chg="addSp delSp modSp add mod">
        <pc:chgData name="Fabrizio" userId="caa3d4f3-74c0-4b80-a160-589a73b33a53" providerId="ADAL" clId="{59CF69AD-BE8A-4B24-892C-AEDCFEDDC1AE}" dt="2020-11-17T14:05:24.431" v="6125" actId="14100"/>
        <pc:sldMkLst>
          <pc:docMk/>
          <pc:sldMk cId="469996039" sldId="295"/>
        </pc:sldMkLst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" creationId="{2053EA72-BDDA-4D0A-8239-585F7F4B3FC7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4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1:30:42.308" v="4120" actId="1038"/>
          <ac:spMkLst>
            <pc:docMk/>
            <pc:sldMk cId="469996039" sldId="295"/>
            <ac:spMk id="5" creationId="{F10ED196-F23F-455C-9233-07A2C92C5609}"/>
          </ac:spMkLst>
        </pc:spChg>
        <pc:spChg chg="add mod">
          <ac:chgData name="Fabrizio" userId="caa3d4f3-74c0-4b80-a160-589a73b33a53" providerId="ADAL" clId="{59CF69AD-BE8A-4B24-892C-AEDCFEDDC1AE}" dt="2020-11-17T14:05:24.431" v="6125" actId="14100"/>
          <ac:spMkLst>
            <pc:docMk/>
            <pc:sldMk cId="469996039" sldId="295"/>
            <ac:spMk id="7" creationId="{6266192C-465A-4F19-8B5A-4137D4FAE391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3" creationId="{9E36BCA7-EC00-44D7-A10E-177EFADCAE3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4" creationId="{44EC2AE3-7B19-45FF-B942-BBB559ABBE56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43" creationId="{3793465E-5CE7-4386-9164-FFFDA30981B3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44" creationId="{7E6DD93C-056A-42FF-B3CD-308D3A88D17D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19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37" creationId="{EB75F94F-91B4-4DED-BEF5-77A2EE0A3C81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39" creationId="{0F4E061E-DFDE-4AC8-9BDE-9AFCCFF6FA9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42" creationId="{9825447B-DE0D-449C-ABBA-F26FEC9ED64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44" creationId="{07EA006D-E4DC-4FF7-BFD1-F5A743898BCF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46" creationId="{747FC3D6-B20E-4460-946A-C01F5CBD7D09}"/>
          </ac:spMkLst>
        </pc:spChg>
        <pc:spChg chg="mod">
          <ac:chgData name="Fabrizio" userId="caa3d4f3-74c0-4b80-a160-589a73b33a53" providerId="ADAL" clId="{59CF69AD-BE8A-4B24-892C-AEDCFEDDC1AE}" dt="2020-11-03T10:44:52.549" v="3940"/>
          <ac:spMkLst>
            <pc:docMk/>
            <pc:sldMk cId="469996039" sldId="295"/>
            <ac:spMk id="152" creationId="{78DCB094-EC90-4093-B4CC-FE8850D470F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84" creationId="{C17DF379-930E-46FD-B324-483245C07119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85" creationId="{CD0FB3AA-7AE0-47B0-AD77-C406E4EAE4B8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86" creationId="{EB45C482-2DC3-434C-ADA8-97735FAC7657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87" creationId="{52DD6FCC-C60C-43F6-99E5-34EA79D2F778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88" creationId="{E07F0400-4B8C-46A0-A83B-A216D6B1ED4F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89" creationId="{CF338D6C-0819-4F41-AB56-41047DBF775A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0" creationId="{0601557B-E5FA-477D-9A1B-E699D695CD0E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1" creationId="{23DB5000-3066-4CB1-8F7E-1A46137F700B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2" creationId="{A25AE792-90F7-442C-8DBB-346A2491555F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3" creationId="{92922322-33C9-4E1D-A69F-546E8A2BCF5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4" creationId="{793CE575-5922-40C8-86E1-78D068B2E035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5" creationId="{7561BFF3-ABCA-4F7D-82DF-E0C9BD1582E5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8" creationId="{4E012F4A-2F31-4448-8AA1-9FCFD60429D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199" creationId="{5359CCFF-7FF5-480B-8234-B2A1E29B1B02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01" creationId="{FFD544B5-3066-48F5-8463-3A0E8DB60484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04" creationId="{84E70C71-4F93-4DEE-9D02-E8BE847F01C2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06" creationId="{0BE4D56E-9D60-43E7-811A-F6226DC09E0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08" creationId="{5EDED134-05A9-4E41-B33D-0F117D3F1FD3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09" creationId="{7E7E1078-97AB-4582-92BB-866C99B52579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11" creationId="{BCF9813F-BFDE-4517-87FF-16A747E4E47E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12" creationId="{1D7BF378-54AA-4C1D-969A-4B1C9C89E0C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14" creationId="{4579B8F0-E64C-43F8-AD66-34618C840113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15" creationId="{13877E2A-BA57-4D7B-8F96-3306DB426916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16" creationId="{BD859644-CC8A-4C1F-BA78-F535C823BD39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18" creationId="{7B91D941-6455-4072-980F-8058B2F409FD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19" creationId="{CB0BD38D-1CC6-4851-B6E9-A9D6A4E62065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20" creationId="{7EE67130-C7BF-4788-B373-112730A078B4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22" creationId="{554976EB-B576-4928-B6B5-C53244CBE63E}"/>
          </ac:spMkLst>
        </pc:spChg>
        <pc:spChg chg="mod">
          <ac:chgData name="Fabrizio" userId="caa3d4f3-74c0-4b80-a160-589a73b33a53" providerId="ADAL" clId="{59CF69AD-BE8A-4B24-892C-AEDCFEDDC1AE}" dt="2020-11-17T14:04:59.191" v="6123" actId="6549"/>
          <ac:spMkLst>
            <pc:docMk/>
            <pc:sldMk cId="469996039" sldId="295"/>
            <ac:spMk id="223" creationId="{59C8A84A-8247-446B-BB7C-33C7DDC89D17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25" creationId="{34139F5E-1241-482F-B4CE-A1043765A594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26" creationId="{810CB163-FF72-4068-9361-05157525AD81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28" creationId="{3A0CEDE1-CFE3-494B-93C7-46188C72ACBF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29" creationId="{D8D10F1C-9D3E-4098-A573-B6B42E54C2F2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31" creationId="{224DFD24-B94C-4339-82AE-57A837DE0B1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32" creationId="{C8D28EF9-ADA5-444A-A534-0E62021B3C22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34" creationId="{3831A9C7-EEF7-4705-A216-79D6F42608B6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35" creationId="{F4C03E67-A1E5-4E57-92DE-0BA04BE06ABD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37" creationId="{39070B10-99E3-4D35-8000-7AD16800FD72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38" creationId="{685A37F8-0605-473E-B7F6-425A0A3E7706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40" creationId="{993AD4EE-0E1F-41AD-BF13-0ABF35937A2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41" creationId="{C2BD695F-88F8-4F2E-AB61-657026E336AD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44" creationId="{8FFA4305-D797-492A-B684-3528E67B8058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45" creationId="{5A6CEABA-D71C-459D-BC88-75861DE9BE73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48" creationId="{5104C3CC-4E80-4F42-9544-6FBD534C7C9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49" creationId="{23A39861-FE65-4DAB-A9D8-FE752DC2D11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52" creationId="{599CD208-55FF-47ED-BDAF-B45B52BA32F9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53" creationId="{54CC4509-BE23-431C-97FF-A2C693473BF8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56" creationId="{BEF2C8EC-8D09-41DB-BB7B-63B66ADC011A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57" creationId="{1395AFFB-703E-4BD6-B3F2-2420BBBC76CD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58" creationId="{FAF63CB6-11C0-43C3-BAA9-FFE914194AF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59" creationId="{E018F2B7-9000-45B3-9E1E-201869578459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60" creationId="{DFE237F7-15FA-4955-87DA-316FAD4EA2E8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62" creationId="{75AA23EA-A2BA-465C-8AE7-24B043906005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63" creationId="{AC29E9B0-83DF-4516-A654-40F5406AE881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65" creationId="{9DD1B5FE-F494-46D4-B4E9-B75A5A27CF13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68" creationId="{D9B10F3C-7069-4E53-A058-80DB0D79CFB3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70" creationId="{DB9618F8-8E13-436C-B255-C6DEA285825E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72" creationId="{99451803-5010-48F8-B6D3-618CF6F00189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73" creationId="{34522351-0857-47DC-BC18-FFF4469974D8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74" creationId="{E2D7BED0-A22F-4912-BE8A-80348EAF8B65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76" creationId="{08CF3F53-F60C-428F-B929-C9642982F124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77" creationId="{3BE937A9-CA37-42CD-8F8E-7DC95B61F16A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78" creationId="{FF843371-7705-401E-9005-E260736DD01B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80" creationId="{6313930F-4BA4-440D-ABE2-A84A6E1203DD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81" creationId="{0AB5EFA7-9E5E-408A-AF8A-D9E00B20DAC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83" creationId="{F373C319-BF8D-4069-A1AC-CBF5AC99C91E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84" creationId="{F89C6FDA-6109-4454-8369-B410E8C756C1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85" creationId="{2A94471E-B696-4A73-BC68-6A8254F3C68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89" creationId="{DBFAD71D-8940-4512-AC20-2AD8F3D14608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90" creationId="{721BB267-7861-443C-8FEE-F5DED160F999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91" creationId="{E1841D8C-7F3C-462F-82CB-6B37EFA14E6A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92" creationId="{05D57CB7-89F8-49AC-9515-A964EB258CA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94" creationId="{FD92A2AD-5A40-480B-8CA5-2FF4ADCCBA6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95" creationId="{916AD555-9BDB-40AE-86DF-BD87013801B0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296" creationId="{FDCF83F8-9CCC-4C25-8617-2E7D859EC7E7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00" creationId="{5CFA8EC6-17DF-41A0-BD0E-2DC7DB3B74E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07" creationId="{46B0C2C1-9A89-441E-9F3B-96A8FC586564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09" creationId="{D3AF5F16-B543-4839-A31E-1CC9F5FEB442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11" creationId="{9E0CE780-D6AF-4BA6-9FEF-86DC8E53518D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12" creationId="{E1125EE0-1A42-48C8-A60B-752939E8BC7A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14" creationId="{A373F459-401A-4CE7-B96B-65B056FE565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16" creationId="{087B6622-DA21-4497-86B4-320B57C10E9F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18" creationId="{47610783-9FF6-42CC-8C14-4F267FA808EC}"/>
          </ac:spMkLst>
        </pc:spChg>
        <pc:spChg chg="mod">
          <ac:chgData name="Fabrizio" userId="caa3d4f3-74c0-4b80-a160-589a73b33a53" providerId="ADAL" clId="{59CF69AD-BE8A-4B24-892C-AEDCFEDDC1AE}" dt="2020-11-03T10:44:51.419" v="3939" actId="1036"/>
          <ac:spMkLst>
            <pc:docMk/>
            <pc:sldMk cId="469996039" sldId="295"/>
            <ac:spMk id="320" creationId="{E0A3F6EC-4BD0-4EFC-8A2A-0E9B379D3E9F}"/>
          </ac:spMkLst>
        </pc:s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42" creationId="{22C814E5-E2DF-4CE2-8D79-2C6E0D7B69B6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127" creationId="{A9495FEF-453B-45CD-A017-0CA6314E61E1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140" creationId="{8E450928-3CA7-41F9-9348-FA3946C76068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141" creationId="{5D29F373-0930-43D2-8C9C-7F72318C6CE3}"/>
          </ac:grpSpMkLst>
        </pc:grpChg>
        <pc:grpChg chg="add mod">
          <ac:chgData name="Fabrizio" userId="caa3d4f3-74c0-4b80-a160-589a73b33a53" providerId="ADAL" clId="{59CF69AD-BE8A-4B24-892C-AEDCFEDDC1AE}" dt="2020-11-03T10:44:52.549" v="3940"/>
          <ac:grpSpMkLst>
            <pc:docMk/>
            <pc:sldMk cId="469996039" sldId="295"/>
            <ac:grpSpMk id="151" creationId="{58269C3F-FFA2-44B0-8065-83126C56F468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197" creationId="{73524AA0-7946-4959-9484-F1D41877654D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00" creationId="{B2BD846A-AB71-4DA8-919D-1BE945011C0A}"/>
          </ac:grpSpMkLst>
        </pc:grpChg>
        <pc:grpChg chg="del mod">
          <ac:chgData name="Fabrizio" userId="caa3d4f3-74c0-4b80-a160-589a73b33a53" providerId="ADAL" clId="{59CF69AD-BE8A-4B24-892C-AEDCFEDDC1AE}" dt="2020-11-03T11:19:51.609" v="4033" actId="478"/>
          <ac:grpSpMkLst>
            <pc:docMk/>
            <pc:sldMk cId="469996039" sldId="295"/>
            <ac:grpSpMk id="202" creationId="{4CD99014-DCAC-4C18-8B00-C21B81CE50B5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07" creationId="{755556B5-9AD1-40CC-B319-3D0C04BF9426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10" creationId="{640226EF-7E5F-4A37-B282-4598AC37A2CF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13" creationId="{8EE55CA6-3D1A-4D53-98D4-3E3C1C67786A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17" creationId="{28A1ED45-DA06-4E7E-83F0-A8AC1D548715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21" creationId="{9514C488-3AD1-4CEF-B121-9B839C20FF52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24" creationId="{2C632D54-4B57-4065-B242-E70F7070A810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27" creationId="{A4F7E5E7-E827-4A93-8FBE-52D99DF05B25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30" creationId="{A964F5EE-2400-4F54-889A-92A84E4881EB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33" creationId="{A563830E-1B2F-4343-A8C9-78437E4CED8F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36" creationId="{635BE08F-C390-47F6-BEBC-79854EC618EB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39" creationId="{1C641C71-9100-43C1-8983-4B7FE898B592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43" creationId="{178C07C7-D240-4D68-A7B1-C2F7FEEDDA81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47" creationId="{D583957E-71F1-4883-AD00-34839853DCC1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51" creationId="{B9D7E68B-C1E3-4FED-A822-55DD4BFBB3B5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55" creationId="{0CC50213-A16F-4C4C-98D1-260E73702FD6}"/>
          </ac:grpSpMkLst>
        </pc:grpChg>
        <pc:grpChg chg="mod ord">
          <ac:chgData name="Fabrizio" userId="caa3d4f3-74c0-4b80-a160-589a73b33a53" providerId="ADAL" clId="{59CF69AD-BE8A-4B24-892C-AEDCFEDDC1AE}" dt="2020-11-17T14:05:11.305" v="6124" actId="14100"/>
          <ac:grpSpMkLst>
            <pc:docMk/>
            <pc:sldMk cId="469996039" sldId="295"/>
            <ac:grpSpMk id="261" creationId="{914BAA28-93D9-4ACB-B5ED-53D112BEC10A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64" creationId="{87816ADA-550D-41BD-8C00-F36BC79D98F5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66" creationId="{B48B326C-BA0D-494D-98DD-2BF941C11CE1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75" creationId="{4E80F152-749C-46CD-A71A-7B61860B16D6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79" creationId="{4761067E-5C7E-461B-93A5-598BC2C3BB03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82" creationId="{3CF53B3A-2E94-47FA-9B3B-9BA29662DE66}"/>
          </ac:grpSpMkLst>
        </pc:grpChg>
        <pc:grpChg chg="mod">
          <ac:chgData name="Fabrizio" userId="caa3d4f3-74c0-4b80-a160-589a73b33a53" providerId="ADAL" clId="{59CF69AD-BE8A-4B24-892C-AEDCFEDDC1AE}" dt="2020-11-03T10:44:51.419" v="3939" actId="1036"/>
          <ac:grpSpMkLst>
            <pc:docMk/>
            <pc:sldMk cId="469996039" sldId="295"/>
            <ac:grpSpMk id="293" creationId="{DF980536-B6F2-4317-9E30-349F7E6DB7CC}"/>
          </ac:grpSpMkLst>
        </pc:grpChg>
        <pc:graphicFrameChg chg="mod">
          <ac:chgData name="Fabrizio" userId="caa3d4f3-74c0-4b80-a160-589a73b33a53" providerId="ADAL" clId="{59CF69AD-BE8A-4B24-892C-AEDCFEDDC1AE}" dt="2020-11-03T10:44:51.419" v="3939" actId="1036"/>
          <ac:graphicFrameMkLst>
            <pc:docMk/>
            <pc:sldMk cId="469996039" sldId="295"/>
            <ac:graphicFrameMk id="287" creationId="{61446316-4DB7-457F-9393-767AE23162BE}"/>
          </ac:graphicFrameMkLst>
        </pc:graphicFrameChg>
        <pc:picChg chg="add 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6" creationId="{9675D417-0BFB-41E4-BCE2-20CBF2C4802D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48" creationId="{DDDD4A54-54FB-423E-85DE-1BD3F7C24C24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147" creationId="{3A804E9B-BA2C-4008-94A2-FCFF4842EB6B}"/>
          </ac:picMkLst>
        </pc:picChg>
        <pc:picChg chg="mod">
          <ac:chgData name="Fabrizio" userId="caa3d4f3-74c0-4b80-a160-589a73b33a53" providerId="ADAL" clId="{59CF69AD-BE8A-4B24-892C-AEDCFEDDC1AE}" dt="2020-11-03T10:44:52.549" v="3940"/>
          <ac:picMkLst>
            <pc:docMk/>
            <pc:sldMk cId="469996039" sldId="295"/>
            <ac:picMk id="153" creationId="{95319BCB-0C08-44AD-8378-08C16854DE6D}"/>
          </ac:picMkLst>
        </pc:picChg>
        <pc:picChg chg="del mod">
          <ac:chgData name="Fabrizio" userId="caa3d4f3-74c0-4b80-a160-589a73b33a53" providerId="ADAL" clId="{59CF69AD-BE8A-4B24-892C-AEDCFEDDC1AE}" dt="2020-11-03T11:19:51.609" v="4033" actId="478"/>
          <ac:picMkLst>
            <pc:docMk/>
            <pc:sldMk cId="469996039" sldId="295"/>
            <ac:picMk id="203" creationId="{06FB9D79-ABC6-4514-A08F-B57C8E42D188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05" creationId="{C7409F4F-CD72-4F63-AB9E-4562D7DBD4E3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42" creationId="{51E033C8-1124-4406-8F75-258BE56A031D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46" creationId="{8129D98C-2BD6-42D1-A356-6D71EB169371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50" creationId="{E9345779-2949-4335-89C9-2521E2DB8B10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54" creationId="{1087CAF0-8E74-4802-9283-BF3CFE348200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67" creationId="{512D0C92-111C-4632-8E28-29104EEFE65B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69" creationId="{B0BAD3FD-B973-4AB9-9380-97344DF62C7D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71" creationId="{C2957F12-8B98-4D3A-8904-5634EC523F65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86" creationId="{19044CE8-8665-4A1C-868C-99AABA69C424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88" creationId="{1A7786C1-E4F5-4445-B2BC-02397E4054D8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299" creationId="{59DD64E4-1945-4F5D-B463-1612039D73AF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302" creationId="{10A4ABE2-FB80-4609-9EF8-6E087AF59027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303" creationId="{732EA863-4F3D-4C33-972A-2F2A155FB888}"/>
          </ac:picMkLst>
        </pc:picChg>
        <pc:picChg chg="mod">
          <ac:chgData name="Fabrizio" userId="caa3d4f3-74c0-4b80-a160-589a73b33a53" providerId="ADAL" clId="{59CF69AD-BE8A-4B24-892C-AEDCFEDDC1AE}" dt="2020-11-03T10:44:51.419" v="3939" actId="1036"/>
          <ac:picMkLst>
            <pc:docMk/>
            <pc:sldMk cId="469996039" sldId="295"/>
            <ac:picMk id="305" creationId="{EC32EE55-23F5-4758-B30E-DF26F18A30E5}"/>
          </ac:picMkLst>
        </pc:picChg>
        <pc:cxnChg chg="mod">
          <ac:chgData name="Fabrizio" userId="caa3d4f3-74c0-4b80-a160-589a73b33a53" providerId="ADAL" clId="{59CF69AD-BE8A-4B24-892C-AEDCFEDDC1AE}" dt="2020-11-03T10:44:51.419" v="3939" actId="1036"/>
          <ac:cxnSpMkLst>
            <pc:docMk/>
            <pc:sldMk cId="469996039" sldId="295"/>
            <ac:cxnSpMk id="196" creationId="{9440A4E7-5C02-4D69-B938-DF43B9A0EEF4}"/>
          </ac:cxnSpMkLst>
        </pc:cxnChg>
      </pc:sldChg>
      <pc:sldChg chg="addSp delSp modSp add mod ord delCm">
        <pc:chgData name="Fabrizio" userId="caa3d4f3-74c0-4b80-a160-589a73b33a53" providerId="ADAL" clId="{59CF69AD-BE8A-4B24-892C-AEDCFEDDC1AE}" dt="2020-11-06T14:40:24.431" v="5339" actId="1035"/>
        <pc:sldMkLst>
          <pc:docMk/>
          <pc:sldMk cId="1174374891" sldId="296"/>
        </pc:sldMkLst>
        <pc:spChg chg="mod">
          <ac:chgData name="Fabrizio" userId="caa3d4f3-74c0-4b80-a160-589a73b33a53" providerId="ADAL" clId="{59CF69AD-BE8A-4B24-892C-AEDCFEDDC1AE}" dt="2020-11-06T14:40:24.431" v="5339" actId="1035"/>
          <ac:spMkLst>
            <pc:docMk/>
            <pc:sldMk cId="1174374891" sldId="296"/>
            <ac:spMk id="2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3" creationId="{2053EA72-BDDA-4D0A-8239-585F7F4B3FC7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4" creationId="{00000000-0000-0000-0000-000000000000}"/>
          </ac:spMkLst>
        </pc:spChg>
        <pc:spChg chg="add 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6" creationId="{22E5A129-49E1-4C89-9EA5-693A902911D5}"/>
          </ac:spMkLst>
        </pc:spChg>
        <pc:spChg chg="add mod">
          <ac:chgData name="Fabrizio" userId="caa3d4f3-74c0-4b80-a160-589a73b33a53" providerId="ADAL" clId="{59CF69AD-BE8A-4B24-892C-AEDCFEDDC1AE}" dt="2020-11-03T10:44:18.868" v="3915" actId="164"/>
          <ac:spMkLst>
            <pc:docMk/>
            <pc:sldMk cId="1174374891" sldId="296"/>
            <ac:spMk id="7" creationId="{0703A115-42B3-4560-9E17-D012C1C007AB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3" creationId="{9E36BCA7-EC00-44D7-A10E-177EFADCAE30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4" creationId="{44EC2AE3-7B19-45FF-B942-BBB559ABBE56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5" creationId="{00000000-0000-0000-0000-000000000000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7" creationId="{6A4121D6-BD57-41A0-BE31-61F8E5FC9E6E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8" creationId="{2D578A44-FB92-4D04-AE1E-193769A49D34}"/>
          </ac:spMkLst>
        </pc:spChg>
        <pc:spChg chg="mod ord">
          <ac:chgData name="Fabrizio" userId="caa3d4f3-74c0-4b80-a160-589a73b33a53" providerId="ADAL" clId="{59CF69AD-BE8A-4B24-892C-AEDCFEDDC1AE}" dt="2020-11-03T10:43:19.959" v="3913" actId="166"/>
          <ac:spMkLst>
            <pc:docMk/>
            <pc:sldMk cId="1174374891" sldId="296"/>
            <ac:spMk id="19" creationId="{05B9AB51-D88E-4676-8516-695396F0FE2C}"/>
          </ac:spMkLst>
        </pc:spChg>
        <pc:spChg chg="del">
          <ac:chgData name="Fabrizio" userId="caa3d4f3-74c0-4b80-a160-589a73b33a53" providerId="ADAL" clId="{59CF69AD-BE8A-4B24-892C-AEDCFEDDC1AE}" dt="2020-11-03T09:45:43.675" v="3152" actId="478"/>
          <ac:spMkLst>
            <pc:docMk/>
            <pc:sldMk cId="1174374891" sldId="296"/>
            <ac:spMk id="20" creationId="{76884F26-8E8C-4AD4-847A-C56AFAB06E47}"/>
          </ac:spMkLst>
        </pc:spChg>
        <pc:spChg chg="del">
          <ac:chgData name="Fabrizio" userId="caa3d4f3-74c0-4b80-a160-589a73b33a53" providerId="ADAL" clId="{59CF69AD-BE8A-4B24-892C-AEDCFEDDC1AE}" dt="2020-11-03T09:45:40.721" v="3150" actId="478"/>
          <ac:spMkLst>
            <pc:docMk/>
            <pc:sldMk cId="1174374891" sldId="296"/>
            <ac:spMk id="21" creationId="{6BFC3948-0416-4357-8C69-C110FFC17C25}"/>
          </ac:spMkLst>
        </pc:spChg>
        <pc:spChg chg="del">
          <ac:chgData name="Fabrizio" userId="caa3d4f3-74c0-4b80-a160-589a73b33a53" providerId="ADAL" clId="{59CF69AD-BE8A-4B24-892C-AEDCFEDDC1AE}" dt="2020-11-03T09:45:57.272" v="3154" actId="478"/>
          <ac:spMkLst>
            <pc:docMk/>
            <pc:sldMk cId="1174374891" sldId="296"/>
            <ac:spMk id="22" creationId="{477085A5-DB80-4CA0-87CA-AFFD31B3906D}"/>
          </ac:spMkLst>
        </pc:spChg>
        <pc:spChg chg="del">
          <ac:chgData name="Fabrizio" userId="caa3d4f3-74c0-4b80-a160-589a73b33a53" providerId="ADAL" clId="{59CF69AD-BE8A-4B24-892C-AEDCFEDDC1AE}" dt="2020-11-03T09:45:42.878" v="3151" actId="478"/>
          <ac:spMkLst>
            <pc:docMk/>
            <pc:sldMk cId="1174374891" sldId="296"/>
            <ac:spMk id="23" creationId="{10DDC0AB-FEB9-4B7E-B930-D1BE5E4130FC}"/>
          </ac:spMkLst>
        </pc:spChg>
        <pc:spChg chg="del">
          <ac:chgData name="Fabrizio" userId="caa3d4f3-74c0-4b80-a160-589a73b33a53" providerId="ADAL" clId="{59CF69AD-BE8A-4B24-892C-AEDCFEDDC1AE}" dt="2020-11-03T09:45:33.723" v="3148" actId="478"/>
          <ac:spMkLst>
            <pc:docMk/>
            <pc:sldMk cId="1174374891" sldId="296"/>
            <ac:spMk id="24" creationId="{ED7C0417-E5DB-4AC7-ADF5-ED97DECDB184}"/>
          </ac:spMkLst>
        </pc:spChg>
        <pc:spChg chg="del">
          <ac:chgData name="Fabrizio" userId="caa3d4f3-74c0-4b80-a160-589a73b33a53" providerId="ADAL" clId="{59CF69AD-BE8A-4B24-892C-AEDCFEDDC1AE}" dt="2020-11-03T09:45:36.543" v="3149" actId="478"/>
          <ac:spMkLst>
            <pc:docMk/>
            <pc:sldMk cId="1174374891" sldId="296"/>
            <ac:spMk id="25" creationId="{1EBB5D29-5B1E-44BF-BB16-02A031E88018}"/>
          </ac:spMkLst>
        </pc:spChg>
        <pc:spChg chg="del">
          <ac:chgData name="Fabrizio" userId="caa3d4f3-74c0-4b80-a160-589a73b33a53" providerId="ADAL" clId="{59CF69AD-BE8A-4B24-892C-AEDCFEDDC1AE}" dt="2020-11-03T09:45:36.543" v="3149" actId="478"/>
          <ac:spMkLst>
            <pc:docMk/>
            <pc:sldMk cId="1174374891" sldId="296"/>
            <ac:spMk id="26" creationId="{02D66995-D8B7-4F65-9F34-231301B7D68B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28" creationId="{9791056C-9CEE-442D-84A4-FB523D52783B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43" creationId="{3793465E-5CE7-4386-9164-FFFDA30981B3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44" creationId="{7E6DD93C-056A-42FF-B3CD-308D3A88D17D}"/>
          </ac:spMkLst>
        </pc:spChg>
        <pc:spChg chg="del">
          <ac:chgData name="Fabrizio" userId="caa3d4f3-74c0-4b80-a160-589a73b33a53" providerId="ADAL" clId="{59CF69AD-BE8A-4B24-892C-AEDCFEDDC1AE}" dt="2020-11-03T09:45:11.482" v="3145" actId="478"/>
          <ac:spMkLst>
            <pc:docMk/>
            <pc:sldMk cId="1174374891" sldId="296"/>
            <ac:spMk id="45" creationId="{51878ACC-7DD1-447A-921A-82BDF8923D72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49" creationId="{080FC8BA-C7E7-4F0A-877C-3C27DDEC29F4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19" creationId="{00000000-0000-0000-0000-000000000000}"/>
          </ac:spMkLst>
        </pc:spChg>
        <pc:spChg chg="del">
          <ac:chgData name="Fabrizio" userId="caa3d4f3-74c0-4b80-a160-589a73b33a53" providerId="ADAL" clId="{59CF69AD-BE8A-4B24-892C-AEDCFEDDC1AE}" dt="2020-11-03T10:01:14.522" v="3395" actId="478"/>
          <ac:spMkLst>
            <pc:docMk/>
            <pc:sldMk cId="1174374891" sldId="296"/>
            <ac:spMk id="126" creationId="{374E4DEA-624A-486C-A953-639D80F989AA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29" creationId="{9F2BC45D-9F32-44CF-A6F7-D708E7B00839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37" creationId="{EB75F94F-91B4-4DED-BEF5-77A2EE0A3C81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39" creationId="{0F4E061E-DFDE-4AC8-9BDE-9AFCCFF6FA9C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42" creationId="{9825447B-DE0D-449C-ABBA-F26FEC9ED64C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44" creationId="{07EA006D-E4DC-4FF7-BFD1-F5A743898BCF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146" creationId="{747FC3D6-B20E-4460-946A-C01F5CBD7D09}"/>
          </ac:spMkLst>
        </pc:spChg>
        <pc:spChg chg="mod">
          <ac:chgData name="Fabrizio" userId="caa3d4f3-74c0-4b80-a160-589a73b33a53" providerId="ADAL" clId="{59CF69AD-BE8A-4B24-892C-AEDCFEDDC1AE}" dt="2020-11-03T10:42:10.242" v="3889" actId="1036"/>
          <ac:spMkLst>
            <pc:docMk/>
            <pc:sldMk cId="1174374891" sldId="296"/>
            <ac:spMk id="360" creationId="{E7BA33E5-633E-45DA-A8B3-081374B3F1AF}"/>
          </ac:spMkLst>
        </pc:spChg>
        <pc:grpChg chg="add mod">
          <ac:chgData name="Fabrizio" userId="caa3d4f3-74c0-4b80-a160-589a73b33a53" providerId="ADAL" clId="{59CF69AD-BE8A-4B24-892C-AEDCFEDDC1AE}" dt="2020-11-03T10:44:18.868" v="3915" actId="164"/>
          <ac:grpSpMkLst>
            <pc:docMk/>
            <pc:sldMk cId="1174374891" sldId="296"/>
            <ac:grpSpMk id="9" creationId="{6759A1ED-8559-4062-BBE5-E9737DBF7E5D}"/>
          </ac:grpSpMkLst>
        </pc:grpChg>
        <pc:grpChg chg="mod">
          <ac:chgData name="Fabrizio" userId="caa3d4f3-74c0-4b80-a160-589a73b33a53" providerId="ADAL" clId="{59CF69AD-BE8A-4B24-892C-AEDCFEDDC1AE}" dt="2020-11-03T10:42:10.242" v="3889" actId="1036"/>
          <ac:grpSpMkLst>
            <pc:docMk/>
            <pc:sldMk cId="1174374891" sldId="296"/>
            <ac:grpSpMk id="42" creationId="{22C814E5-E2DF-4CE2-8D79-2C6E0D7B69B6}"/>
          </ac:grpSpMkLst>
        </pc:grpChg>
        <pc:grpChg chg="mod">
          <ac:chgData name="Fabrizio" userId="caa3d4f3-74c0-4b80-a160-589a73b33a53" providerId="ADAL" clId="{59CF69AD-BE8A-4B24-892C-AEDCFEDDC1AE}" dt="2020-11-03T10:42:10.242" v="3889" actId="1036"/>
          <ac:grpSpMkLst>
            <pc:docMk/>
            <pc:sldMk cId="1174374891" sldId="296"/>
            <ac:grpSpMk id="127" creationId="{A9495FEF-453B-45CD-A017-0CA6314E61E1}"/>
          </ac:grpSpMkLst>
        </pc:grpChg>
        <pc:grpChg chg="mod">
          <ac:chgData name="Fabrizio" userId="caa3d4f3-74c0-4b80-a160-589a73b33a53" providerId="ADAL" clId="{59CF69AD-BE8A-4B24-892C-AEDCFEDDC1AE}" dt="2020-11-03T10:42:10.242" v="3889" actId="1036"/>
          <ac:grpSpMkLst>
            <pc:docMk/>
            <pc:sldMk cId="1174374891" sldId="296"/>
            <ac:grpSpMk id="140" creationId="{8E450928-3CA7-41F9-9348-FA3946C76068}"/>
          </ac:grpSpMkLst>
        </pc:grpChg>
        <pc:grpChg chg="mod">
          <ac:chgData name="Fabrizio" userId="caa3d4f3-74c0-4b80-a160-589a73b33a53" providerId="ADAL" clId="{59CF69AD-BE8A-4B24-892C-AEDCFEDDC1AE}" dt="2020-11-03T10:42:10.242" v="3889" actId="1036"/>
          <ac:grpSpMkLst>
            <pc:docMk/>
            <pc:sldMk cId="1174374891" sldId="296"/>
            <ac:grpSpMk id="141" creationId="{5D29F373-0930-43D2-8C9C-7F72318C6CE3}"/>
          </ac:grpSpMkLst>
        </pc:grpChg>
        <pc:graphicFrameChg chg="mod">
          <ac:chgData name="Fabrizio" userId="caa3d4f3-74c0-4b80-a160-589a73b33a53" providerId="ADAL" clId="{59CF69AD-BE8A-4B24-892C-AEDCFEDDC1AE}" dt="2020-11-03T10:42:10.242" v="3889" actId="1036"/>
          <ac:graphicFrameMkLst>
            <pc:docMk/>
            <pc:sldMk cId="1174374891" sldId="296"/>
            <ac:graphicFrameMk id="5" creationId="{102936CC-5A16-4CA1-96BE-AD6CAAD769BF}"/>
          </ac:graphicFrameMkLst>
        </pc:graphicFrameChg>
        <pc:picChg chg="add mod">
          <ac:chgData name="Fabrizio" userId="caa3d4f3-74c0-4b80-a160-589a73b33a53" providerId="ADAL" clId="{59CF69AD-BE8A-4B24-892C-AEDCFEDDC1AE}" dt="2020-11-03T10:44:18.868" v="3915" actId="164"/>
          <ac:picMkLst>
            <pc:docMk/>
            <pc:sldMk cId="1174374891" sldId="296"/>
            <ac:picMk id="8" creationId="{03355762-63F2-475B-9CD5-243D2D16F7BC}"/>
          </ac:picMkLst>
        </pc:picChg>
        <pc:picChg chg="mod">
          <ac:chgData name="Fabrizio" userId="caa3d4f3-74c0-4b80-a160-589a73b33a53" providerId="ADAL" clId="{59CF69AD-BE8A-4B24-892C-AEDCFEDDC1AE}" dt="2020-11-03T10:42:10.242" v="3889" actId="1036"/>
          <ac:picMkLst>
            <pc:docMk/>
            <pc:sldMk cId="1174374891" sldId="296"/>
            <ac:picMk id="11" creationId="{B1C482D0-40E1-4CC9-A40E-A91E2AFBBE76}"/>
          </ac:picMkLst>
        </pc:picChg>
        <pc:picChg chg="mod">
          <ac:chgData name="Fabrizio" userId="caa3d4f3-74c0-4b80-a160-589a73b33a53" providerId="ADAL" clId="{59CF69AD-BE8A-4B24-892C-AEDCFEDDC1AE}" dt="2020-11-03T10:42:10.242" v="3889" actId="1036"/>
          <ac:picMkLst>
            <pc:docMk/>
            <pc:sldMk cId="1174374891" sldId="296"/>
            <ac:picMk id="48" creationId="{DDDD4A54-54FB-423E-85DE-1BD3F7C24C24}"/>
          </ac:picMkLst>
        </pc:picChg>
        <pc:picChg chg="mod">
          <ac:chgData name="Fabrizio" userId="caa3d4f3-74c0-4b80-a160-589a73b33a53" providerId="ADAL" clId="{59CF69AD-BE8A-4B24-892C-AEDCFEDDC1AE}" dt="2020-11-03T10:42:10.242" v="3889" actId="1036"/>
          <ac:picMkLst>
            <pc:docMk/>
            <pc:sldMk cId="1174374891" sldId="296"/>
            <ac:picMk id="147" creationId="{3A804E9B-BA2C-4008-94A2-FCFF4842EB6B}"/>
          </ac:picMkLst>
        </pc:picChg>
        <pc:cxnChg chg="mod">
          <ac:chgData name="Fabrizio" userId="caa3d4f3-74c0-4b80-a160-589a73b33a53" providerId="ADAL" clId="{59CF69AD-BE8A-4B24-892C-AEDCFEDDC1AE}" dt="2020-11-03T10:42:10.242" v="3889" actId="1036"/>
          <ac:cxnSpMkLst>
            <pc:docMk/>
            <pc:sldMk cId="1174374891" sldId="296"/>
            <ac:cxnSpMk id="12" creationId="{00000000-0000-0000-0000-000000000000}"/>
          </ac:cxnSpMkLst>
        </pc:cxnChg>
      </pc:sldChg>
      <pc:sldChg chg="add del">
        <pc:chgData name="Fabrizio" userId="caa3d4f3-74c0-4b80-a160-589a73b33a53" providerId="ADAL" clId="{59CF69AD-BE8A-4B24-892C-AEDCFEDDC1AE}" dt="2020-11-05T13:38:07.267" v="5096"/>
        <pc:sldMkLst>
          <pc:docMk/>
          <pc:sldMk cId="952139574" sldId="297"/>
        </pc:sldMkLst>
      </pc:sldChg>
      <pc:sldChg chg="addSp delSp modSp new del mod">
        <pc:chgData name="Fabrizio" userId="caa3d4f3-74c0-4b80-a160-589a73b33a53" providerId="ADAL" clId="{59CF69AD-BE8A-4B24-892C-AEDCFEDDC1AE}" dt="2020-11-03T15:47:54.822" v="5053" actId="47"/>
        <pc:sldMkLst>
          <pc:docMk/>
          <pc:sldMk cId="1588566690" sldId="297"/>
        </pc:sldMkLst>
        <pc:spChg chg="del">
          <ac:chgData name="Fabrizio" userId="caa3d4f3-74c0-4b80-a160-589a73b33a53" providerId="ADAL" clId="{59CF69AD-BE8A-4B24-892C-AEDCFEDDC1AE}" dt="2020-11-03T14:30:23.433" v="4862" actId="478"/>
          <ac:spMkLst>
            <pc:docMk/>
            <pc:sldMk cId="1588566690" sldId="297"/>
            <ac:spMk id="2" creationId="{D5252C64-F330-4AF0-89A2-753E4ED51B55}"/>
          </ac:spMkLst>
        </pc:spChg>
        <pc:spChg chg="del">
          <ac:chgData name="Fabrizio" userId="caa3d4f3-74c0-4b80-a160-589a73b33a53" providerId="ADAL" clId="{59CF69AD-BE8A-4B24-892C-AEDCFEDDC1AE}" dt="2020-11-03T14:30:23.433" v="4862" actId="478"/>
          <ac:spMkLst>
            <pc:docMk/>
            <pc:sldMk cId="1588566690" sldId="297"/>
            <ac:spMk id="3" creationId="{438C442B-6DED-418E-B8CE-CECCF3CF4667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4" creationId="{BB1DDC1D-0E14-40CB-8E1E-BA876D47F109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5" creationId="{2E082440-3553-43B1-898B-EE5D454BBD8B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6" creationId="{1EC159E2-F5AC-4120-91B6-AA0D801F0241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7" creationId="{490F096A-E36B-4D55-AEC3-D53AF3D214D0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8" creationId="{22064A1B-E173-4564-9A7E-3AB9660088B4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9" creationId="{B4418C62-9DFA-4B22-9B91-C0E9B2C76F8C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0" creationId="{61AE55E9-022E-45D1-99EB-D98D9A2AA058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1" creationId="{15A1A0C5-7205-4148-9481-BA11D3814C78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2" creationId="{2CFF65D4-A9F8-4677-B5A1-CB8FCA5FDB56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3" creationId="{C864179A-DE69-48C9-92B6-3EF52D2D7264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4" creationId="{31F42E8A-FC31-40FD-B37E-693D5C45CAF7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5" creationId="{1D6C1D92-B9D6-409D-93D6-4D9FE1CD0FEF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6" creationId="{A4FE8226-300C-47F6-AB0A-9F1FABF23249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7" creationId="{BB677B6E-96B4-44AF-AE30-735D1AB58C0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8" creationId="{FF32D993-D1AE-427D-A077-C5070C6AA534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19" creationId="{033C10FB-8CF2-4E92-BEB0-B34DE8BF1B5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0" creationId="{5B3A31B0-9ACF-4422-BCA9-82DFBA815027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1" creationId="{29AD5CB3-8093-4010-9270-CA4A7A3B5B16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2" creationId="{B7AEADED-8516-4835-9FA0-04ECB570A303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3" creationId="{0FF7D6AA-88BB-43E8-95AE-BE52AC7C7D44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4" creationId="{C35CD3EE-52EF-4110-A38B-4EEA89DB0855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5" creationId="{41CB1B8B-9ECA-4FDE-9B7E-2CDE53B6A2B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6" creationId="{6BB374FE-53F3-4D4F-BFB6-AF1EEC0363EC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7" creationId="{0A9F6FF3-34C0-421E-B4A9-58FDBBEB7DBD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8" creationId="{E70D5443-0532-4166-91B1-4B951DA2F012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29" creationId="{205D5E2C-C0AA-406A-8409-EADF5B42FF3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30" creationId="{51AF9D83-A2A2-4053-ABD8-35BCEB2BDE89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31" creationId="{E01B8FDE-E4A6-4CC4-ABCE-263F6767A95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32" creationId="{9E090E7E-2F29-4E48-9BB1-BA64C8D302B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33" creationId="{177325A8-BAF4-4DEC-98F9-EAEFC2F7385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34" creationId="{876F55BA-189E-4B7D-8512-2F1C30446BF9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35" creationId="{32EE3F4C-4E70-44E7-9476-6BCFE07FAFB1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36" creationId="{31173EE2-D243-4E44-B29D-8AFE34964A3C}"/>
          </ac:spMkLst>
        </pc:spChg>
        <pc:spChg chg="add del mod">
          <ac:chgData name="Fabrizio" userId="caa3d4f3-74c0-4b80-a160-589a73b33a53" providerId="ADAL" clId="{59CF69AD-BE8A-4B24-892C-AEDCFEDDC1AE}" dt="2020-11-03T14:30:38.235" v="4867" actId="478"/>
          <ac:spMkLst>
            <pc:docMk/>
            <pc:sldMk cId="1588566690" sldId="297"/>
            <ac:spMk id="37" creationId="{EA9B46F0-EE46-4983-BC90-452E8C37394B}"/>
          </ac:spMkLst>
        </pc:spChg>
        <pc:spChg chg="add del mod">
          <ac:chgData name="Fabrizio" userId="caa3d4f3-74c0-4b80-a160-589a73b33a53" providerId="ADAL" clId="{59CF69AD-BE8A-4B24-892C-AEDCFEDDC1AE}" dt="2020-11-03T14:30:38.235" v="4867" actId="478"/>
          <ac:spMkLst>
            <pc:docMk/>
            <pc:sldMk cId="1588566690" sldId="297"/>
            <ac:spMk id="38" creationId="{4853BB34-EC82-4510-A5B9-C8836C4B2381}"/>
          </ac:spMkLst>
        </pc:spChg>
        <pc:spChg chg="add del mod">
          <ac:chgData name="Fabrizio" userId="caa3d4f3-74c0-4b80-a160-589a73b33a53" providerId="ADAL" clId="{59CF69AD-BE8A-4B24-892C-AEDCFEDDC1AE}" dt="2020-11-03T14:30:38.235" v="4867" actId="478"/>
          <ac:spMkLst>
            <pc:docMk/>
            <pc:sldMk cId="1588566690" sldId="297"/>
            <ac:spMk id="39" creationId="{1D7BBA49-0286-4917-8204-BC4A70EE3CB0}"/>
          </ac:spMkLst>
        </pc:spChg>
        <pc:spChg chg="add del mod">
          <ac:chgData name="Fabrizio" userId="caa3d4f3-74c0-4b80-a160-589a73b33a53" providerId="ADAL" clId="{59CF69AD-BE8A-4B24-892C-AEDCFEDDC1AE}" dt="2020-11-03T14:30:38.235" v="4867" actId="478"/>
          <ac:spMkLst>
            <pc:docMk/>
            <pc:sldMk cId="1588566690" sldId="297"/>
            <ac:spMk id="40" creationId="{B43D90DB-40AB-49A4-82DE-6E6AA162092A}"/>
          </ac:spMkLst>
        </pc:spChg>
        <pc:spChg chg="add del mod">
          <ac:chgData name="Fabrizio" userId="caa3d4f3-74c0-4b80-a160-589a73b33a53" providerId="ADAL" clId="{59CF69AD-BE8A-4B24-892C-AEDCFEDDC1AE}" dt="2020-11-03T14:30:38.235" v="4867" actId="478"/>
          <ac:spMkLst>
            <pc:docMk/>
            <pc:sldMk cId="1588566690" sldId="297"/>
            <ac:spMk id="41" creationId="{8449DC1D-6645-4E1A-896B-8F936FA57CC1}"/>
          </ac:spMkLst>
        </pc:spChg>
        <pc:spChg chg="add del mod">
          <ac:chgData name="Fabrizio" userId="caa3d4f3-74c0-4b80-a160-589a73b33a53" providerId="ADAL" clId="{59CF69AD-BE8A-4B24-892C-AEDCFEDDC1AE}" dt="2020-11-03T14:30:38.235" v="4867" actId="478"/>
          <ac:spMkLst>
            <pc:docMk/>
            <pc:sldMk cId="1588566690" sldId="297"/>
            <ac:spMk id="42" creationId="{1496A83E-C14B-4B22-8E22-5457FB21F116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43" creationId="{829E46DE-5322-403D-8103-D6845D8A4D5C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44" creationId="{A65EED1D-F35D-48BE-8C63-5218ADEEFD2E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45" creationId="{ED53E885-AEF4-4620-81EA-3DDF0EBC257E}"/>
          </ac:spMkLst>
        </pc:spChg>
        <pc:spChg chg="add mod">
          <ac:chgData name="Fabrizio" userId="caa3d4f3-74c0-4b80-a160-589a73b33a53" providerId="ADAL" clId="{59CF69AD-BE8A-4B24-892C-AEDCFEDDC1AE}" dt="2020-11-03T14:45:05.424" v="4998" actId="164"/>
          <ac:spMkLst>
            <pc:docMk/>
            <pc:sldMk cId="1588566690" sldId="297"/>
            <ac:spMk id="46" creationId="{E4511A1C-9330-43B3-ADD9-260A0D90F6F0}"/>
          </ac:spMkLst>
        </pc:spChg>
        <pc:spChg chg="add del mod">
          <ac:chgData name="Fabrizio" userId="caa3d4f3-74c0-4b80-a160-589a73b33a53" providerId="ADAL" clId="{59CF69AD-BE8A-4B24-892C-AEDCFEDDC1AE}" dt="2020-11-03T14:30:28.701" v="4864" actId="478"/>
          <ac:spMkLst>
            <pc:docMk/>
            <pc:sldMk cId="1588566690" sldId="297"/>
            <ac:spMk id="48" creationId="{251A7BE4-E614-4246-96D8-8910D756BED2}"/>
          </ac:spMkLst>
        </pc:spChg>
        <pc:spChg chg="add mod">
          <ac:chgData name="Fabrizio" userId="caa3d4f3-74c0-4b80-a160-589a73b33a53" providerId="ADAL" clId="{59CF69AD-BE8A-4B24-892C-AEDCFEDDC1AE}" dt="2020-11-03T14:45:05.424" v="4998" actId="164"/>
          <ac:spMkLst>
            <pc:docMk/>
            <pc:sldMk cId="1588566690" sldId="297"/>
            <ac:spMk id="50" creationId="{98D24152-DC49-45A4-A993-EA7C5174E621}"/>
          </ac:spMkLst>
        </pc:spChg>
        <pc:spChg chg="add mod">
          <ac:chgData name="Fabrizio" userId="caa3d4f3-74c0-4b80-a160-589a73b33a53" providerId="ADAL" clId="{59CF69AD-BE8A-4B24-892C-AEDCFEDDC1AE}" dt="2020-11-03T14:45:05.424" v="4998" actId="164"/>
          <ac:spMkLst>
            <pc:docMk/>
            <pc:sldMk cId="1588566690" sldId="297"/>
            <ac:spMk id="51" creationId="{5C1E36E8-D950-484E-B5FD-1629D8942391}"/>
          </ac:spMkLst>
        </pc:spChg>
        <pc:spChg chg="add del mod">
          <ac:chgData name="Fabrizio" userId="caa3d4f3-74c0-4b80-a160-589a73b33a53" providerId="ADAL" clId="{59CF69AD-BE8A-4B24-892C-AEDCFEDDC1AE}" dt="2020-11-03T14:44:51.768" v="4996" actId="478"/>
          <ac:spMkLst>
            <pc:docMk/>
            <pc:sldMk cId="1588566690" sldId="297"/>
            <ac:spMk id="52" creationId="{B629B477-72B5-46C0-9400-C37650F987DB}"/>
          </ac:spMkLst>
        </pc:spChg>
        <pc:spChg chg="add del mod">
          <ac:chgData name="Fabrizio" userId="caa3d4f3-74c0-4b80-a160-589a73b33a53" providerId="ADAL" clId="{59CF69AD-BE8A-4B24-892C-AEDCFEDDC1AE}" dt="2020-11-03T14:44:51.768" v="4996" actId="478"/>
          <ac:spMkLst>
            <pc:docMk/>
            <pc:sldMk cId="1588566690" sldId="297"/>
            <ac:spMk id="53" creationId="{AF3AF4B9-586B-4768-B737-3A27757992DD}"/>
          </ac:spMkLst>
        </pc:spChg>
        <pc:spChg chg="add mod">
          <ac:chgData name="Fabrizio" userId="caa3d4f3-74c0-4b80-a160-589a73b33a53" providerId="ADAL" clId="{59CF69AD-BE8A-4B24-892C-AEDCFEDDC1AE}" dt="2020-11-03T14:45:05.424" v="4998" actId="164"/>
          <ac:spMkLst>
            <pc:docMk/>
            <pc:sldMk cId="1588566690" sldId="297"/>
            <ac:spMk id="55" creationId="{8E135DB6-1C63-4D70-BEF1-923625E7D28C}"/>
          </ac:spMkLst>
        </pc:spChg>
        <pc:spChg chg="add mod">
          <ac:chgData name="Fabrizio" userId="caa3d4f3-74c0-4b80-a160-589a73b33a53" providerId="ADAL" clId="{59CF69AD-BE8A-4B24-892C-AEDCFEDDC1AE}" dt="2020-11-03T14:45:05.424" v="4998" actId="164"/>
          <ac:spMkLst>
            <pc:docMk/>
            <pc:sldMk cId="1588566690" sldId="297"/>
            <ac:spMk id="57" creationId="{531F7A2E-FB83-4594-A579-08F44473451E}"/>
          </ac:spMkLst>
        </pc:spChg>
        <pc:spChg chg="add mod">
          <ac:chgData name="Fabrizio" userId="caa3d4f3-74c0-4b80-a160-589a73b33a53" providerId="ADAL" clId="{59CF69AD-BE8A-4B24-892C-AEDCFEDDC1AE}" dt="2020-11-03T14:45:05.424" v="4998" actId="164"/>
          <ac:spMkLst>
            <pc:docMk/>
            <pc:sldMk cId="1588566690" sldId="297"/>
            <ac:spMk id="59" creationId="{B5E8E476-F7B7-4707-A52F-8969078E9AD2}"/>
          </ac:spMkLst>
        </pc:spChg>
        <pc:grpChg chg="add mod">
          <ac:chgData name="Fabrizio" userId="caa3d4f3-74c0-4b80-a160-589a73b33a53" providerId="ADAL" clId="{59CF69AD-BE8A-4B24-892C-AEDCFEDDC1AE}" dt="2020-11-03T14:45:05.424" v="4998" actId="164"/>
          <ac:grpSpMkLst>
            <pc:docMk/>
            <pc:sldMk cId="1588566690" sldId="297"/>
            <ac:grpSpMk id="60" creationId="{B053381E-FB3B-4AF9-A773-BE586F86ED6E}"/>
          </ac:grpSpMkLst>
        </pc:grpChg>
        <pc:picChg chg="add del mod">
          <ac:chgData name="Fabrizio" userId="caa3d4f3-74c0-4b80-a160-589a73b33a53" providerId="ADAL" clId="{59CF69AD-BE8A-4B24-892C-AEDCFEDDC1AE}" dt="2020-11-03T14:30:28.701" v="4864" actId="478"/>
          <ac:picMkLst>
            <pc:docMk/>
            <pc:sldMk cId="1588566690" sldId="297"/>
            <ac:picMk id="47" creationId="{F579D2BC-6642-4E43-8D5F-0AC79C941637}"/>
          </ac:picMkLst>
        </pc:picChg>
        <pc:cxnChg chg="add del mod">
          <ac:chgData name="Fabrizio" userId="caa3d4f3-74c0-4b80-a160-589a73b33a53" providerId="ADAL" clId="{59CF69AD-BE8A-4B24-892C-AEDCFEDDC1AE}" dt="2020-11-03T14:30:28.701" v="4864" actId="478"/>
          <ac:cxnSpMkLst>
            <pc:docMk/>
            <pc:sldMk cId="1588566690" sldId="297"/>
            <ac:cxnSpMk id="49" creationId="{F153B87B-AADE-4602-9822-69F99027DADF}"/>
          </ac:cxnSpMkLst>
        </pc:cxnChg>
      </pc:sldChg>
      <pc:sldChg chg="addSp delSp modSp add mod">
        <pc:chgData name="Fabrizio" userId="caa3d4f3-74c0-4b80-a160-589a73b33a53" providerId="ADAL" clId="{59CF69AD-BE8A-4B24-892C-AEDCFEDDC1AE}" dt="2020-11-16T08:17:37.509" v="6122" actId="208"/>
        <pc:sldMkLst>
          <pc:docMk/>
          <pc:sldMk cId="2700698096" sldId="297"/>
        </pc:sldMkLst>
        <pc:spChg chg="mod">
          <ac:chgData name="Fabrizio" userId="caa3d4f3-74c0-4b80-a160-589a73b33a53" providerId="ADAL" clId="{59CF69AD-BE8A-4B24-892C-AEDCFEDDC1AE}" dt="2020-11-09T14:39:53.485" v="5559" actId="20577"/>
          <ac:spMkLst>
            <pc:docMk/>
            <pc:sldMk cId="2700698096" sldId="297"/>
            <ac:spMk id="2" creationId="{00000000-0000-0000-0000-000000000000}"/>
          </ac:spMkLst>
        </pc:spChg>
        <pc:spChg chg="del">
          <ac:chgData name="Fabrizio" userId="caa3d4f3-74c0-4b80-a160-589a73b33a53" providerId="ADAL" clId="{59CF69AD-BE8A-4B24-892C-AEDCFEDDC1AE}" dt="2020-11-09T14:35:08.625" v="5396" actId="478"/>
          <ac:spMkLst>
            <pc:docMk/>
            <pc:sldMk cId="2700698096" sldId="297"/>
            <ac:spMk id="3" creationId="{2053EA72-BDDA-4D0A-8239-585F7F4B3FC7}"/>
          </ac:spMkLst>
        </pc:spChg>
        <pc:spChg chg="del">
          <ac:chgData name="Fabrizio" userId="caa3d4f3-74c0-4b80-a160-589a73b33a53" providerId="ADAL" clId="{59CF69AD-BE8A-4B24-892C-AEDCFEDDC1AE}" dt="2020-11-09T14:34:57.981" v="5394" actId="478"/>
          <ac:spMkLst>
            <pc:docMk/>
            <pc:sldMk cId="2700698096" sldId="297"/>
            <ac:spMk id="4" creationId="{00000000-0000-0000-0000-000000000000}"/>
          </ac:spMkLst>
        </pc:spChg>
        <pc:spChg chg="del">
          <ac:chgData name="Fabrizio" userId="caa3d4f3-74c0-4b80-a160-589a73b33a53" providerId="ADAL" clId="{59CF69AD-BE8A-4B24-892C-AEDCFEDDC1AE}" dt="2020-11-09T14:35:06.785" v="5395" actId="478"/>
          <ac:spMkLst>
            <pc:docMk/>
            <pc:sldMk cId="2700698096" sldId="297"/>
            <ac:spMk id="13" creationId="{9E36BCA7-EC00-44D7-A10E-177EFADCAE30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14" creationId="{44EC2AE3-7B19-45FF-B942-BBB559ABBE56}"/>
          </ac:spMkLst>
        </pc:spChg>
        <pc:spChg chg="del">
          <ac:chgData name="Fabrizio" userId="caa3d4f3-74c0-4b80-a160-589a73b33a53" providerId="ADAL" clId="{59CF69AD-BE8A-4B24-892C-AEDCFEDDC1AE}" dt="2020-11-09T14:34:56.068" v="5393" actId="478"/>
          <ac:spMkLst>
            <pc:docMk/>
            <pc:sldMk cId="2700698096" sldId="297"/>
            <ac:spMk id="119" creationId="{00000000-0000-0000-0000-000000000000}"/>
          </ac:spMkLst>
        </pc:spChg>
        <pc:spChg chg="del">
          <ac:chgData name="Fabrizio" userId="caa3d4f3-74c0-4b80-a160-589a73b33a53" providerId="ADAL" clId="{59CF69AD-BE8A-4B24-892C-AEDCFEDDC1AE}" dt="2020-11-09T14:35:27.181" v="5404" actId="478"/>
          <ac:spMkLst>
            <pc:docMk/>
            <pc:sldMk cId="2700698096" sldId="297"/>
            <ac:spMk id="137" creationId="{EB75F94F-91B4-4DED-BEF5-77A2EE0A3C81}"/>
          </ac:spMkLst>
        </pc:spChg>
        <pc:spChg chg="mod">
          <ac:chgData name="Fabrizio" userId="caa3d4f3-74c0-4b80-a160-589a73b33a53" providerId="ADAL" clId="{59CF69AD-BE8A-4B24-892C-AEDCFEDDC1AE}" dt="2020-11-09T14:40:17.565" v="5609" actId="20577"/>
          <ac:spMkLst>
            <pc:docMk/>
            <pc:sldMk cId="2700698096" sldId="297"/>
            <ac:spMk id="148" creationId="{395DF175-FA09-48D7-8440-9E6C8B6551DC}"/>
          </ac:spMkLst>
        </pc:spChg>
        <pc:spChg chg="mod">
          <ac:chgData name="Fabrizio" userId="caa3d4f3-74c0-4b80-a160-589a73b33a53" providerId="ADAL" clId="{59CF69AD-BE8A-4B24-892C-AEDCFEDDC1AE}" dt="2020-11-09T14:40:09.040" v="5605" actId="20577"/>
          <ac:spMkLst>
            <pc:docMk/>
            <pc:sldMk cId="2700698096" sldId="297"/>
            <ac:spMk id="149" creationId="{3605F901-4B0C-48FE-9476-3C413778826B}"/>
          </ac:spMkLst>
        </pc:spChg>
        <pc:spChg chg="mod">
          <ac:chgData name="Fabrizio" userId="caa3d4f3-74c0-4b80-a160-589a73b33a53" providerId="ADAL" clId="{59CF69AD-BE8A-4B24-892C-AEDCFEDDC1AE}" dt="2020-11-09T14:40:14.325" v="5607" actId="20577"/>
          <ac:spMkLst>
            <pc:docMk/>
            <pc:sldMk cId="2700698096" sldId="297"/>
            <ac:spMk id="150" creationId="{EE34E834-1851-4BCB-908C-654BC1EF055C}"/>
          </ac:spMkLst>
        </pc:spChg>
        <pc:spChg chg="mod">
          <ac:chgData name="Fabrizio" userId="caa3d4f3-74c0-4b80-a160-589a73b33a53" providerId="ADAL" clId="{59CF69AD-BE8A-4B24-892C-AEDCFEDDC1AE}" dt="2020-11-09T14:39:46.559" v="5546" actId="20577"/>
          <ac:spMkLst>
            <pc:docMk/>
            <pc:sldMk cId="2700698096" sldId="297"/>
            <ac:spMk id="151" creationId="{558FF296-D593-4678-B987-A7B22DB55C3B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184" creationId="{C17DF379-930E-46FD-B324-483245C07119}"/>
          </ac:spMkLst>
        </pc:spChg>
        <pc:spChg chg="del">
          <ac:chgData name="Fabrizio" userId="caa3d4f3-74c0-4b80-a160-589a73b33a53" providerId="ADAL" clId="{59CF69AD-BE8A-4B24-892C-AEDCFEDDC1AE}" dt="2020-11-09T14:35:17.191" v="5397" actId="478"/>
          <ac:spMkLst>
            <pc:docMk/>
            <pc:sldMk cId="2700698096" sldId="297"/>
            <ac:spMk id="185" creationId="{CD0FB3AA-7AE0-47B0-AD77-C406E4EAE4B8}"/>
          </ac:spMkLst>
        </pc:spChg>
        <pc:spChg chg="del">
          <ac:chgData name="Fabrizio" userId="caa3d4f3-74c0-4b80-a160-589a73b33a53" providerId="ADAL" clId="{59CF69AD-BE8A-4B24-892C-AEDCFEDDC1AE}" dt="2020-11-09T14:35:22.110" v="5400" actId="478"/>
          <ac:spMkLst>
            <pc:docMk/>
            <pc:sldMk cId="2700698096" sldId="297"/>
            <ac:spMk id="186" creationId="{EB45C482-2DC3-434C-ADA8-97735FAC7657}"/>
          </ac:spMkLst>
        </pc:spChg>
        <pc:spChg chg="del">
          <ac:chgData name="Fabrizio" userId="caa3d4f3-74c0-4b80-a160-589a73b33a53" providerId="ADAL" clId="{59CF69AD-BE8A-4B24-892C-AEDCFEDDC1AE}" dt="2020-11-09T14:35:18.783" v="5398" actId="478"/>
          <ac:spMkLst>
            <pc:docMk/>
            <pc:sldMk cId="2700698096" sldId="297"/>
            <ac:spMk id="187" creationId="{52DD6FCC-C60C-43F6-99E5-34EA79D2F778}"/>
          </ac:spMkLst>
        </pc:spChg>
        <pc:spChg chg="del">
          <ac:chgData name="Fabrizio" userId="caa3d4f3-74c0-4b80-a160-589a73b33a53" providerId="ADAL" clId="{59CF69AD-BE8A-4B24-892C-AEDCFEDDC1AE}" dt="2020-11-09T14:35:23.078" v="5401" actId="478"/>
          <ac:spMkLst>
            <pc:docMk/>
            <pc:sldMk cId="2700698096" sldId="297"/>
            <ac:spMk id="188" creationId="{E07F0400-4B8C-46A0-A83B-A216D6B1ED4F}"/>
          </ac:spMkLst>
        </pc:spChg>
        <pc:spChg chg="del">
          <ac:chgData name="Fabrizio" userId="caa3d4f3-74c0-4b80-a160-589a73b33a53" providerId="ADAL" clId="{59CF69AD-BE8A-4B24-892C-AEDCFEDDC1AE}" dt="2020-11-09T14:35:20.542" v="5399" actId="478"/>
          <ac:spMkLst>
            <pc:docMk/>
            <pc:sldMk cId="2700698096" sldId="297"/>
            <ac:spMk id="189" creationId="{CF338D6C-0819-4F41-AB56-41047DBF775A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190" creationId="{0601557B-E5FA-477D-9A1B-E699D695CD0E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191" creationId="{23DB5000-3066-4CB1-8F7E-1A46137F700B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192" creationId="{A25AE792-90F7-442C-8DBB-346A2491555F}"/>
          </ac:spMkLst>
        </pc:spChg>
        <pc:spChg chg="del mod">
          <ac:chgData name="Fabrizio" userId="caa3d4f3-74c0-4b80-a160-589a73b33a53" providerId="ADAL" clId="{59CF69AD-BE8A-4B24-892C-AEDCFEDDC1AE}" dt="2020-11-09T14:35:53.983" v="5406" actId="478"/>
          <ac:spMkLst>
            <pc:docMk/>
            <pc:sldMk cId="2700698096" sldId="297"/>
            <ac:spMk id="193" creationId="{92922322-33C9-4E1D-A69F-546E8A2BCF50}"/>
          </ac:spMkLst>
        </pc:spChg>
        <pc:spChg chg="del mod">
          <ac:chgData name="Fabrizio" userId="caa3d4f3-74c0-4b80-a160-589a73b33a53" providerId="ADAL" clId="{59CF69AD-BE8A-4B24-892C-AEDCFEDDC1AE}" dt="2020-11-09T14:35:53.983" v="5406" actId="478"/>
          <ac:spMkLst>
            <pc:docMk/>
            <pc:sldMk cId="2700698096" sldId="297"/>
            <ac:spMk id="194" creationId="{793CE575-5922-40C8-86E1-78D068B2E035}"/>
          </ac:spMkLst>
        </pc:spChg>
        <pc:spChg chg="del mod">
          <ac:chgData name="Fabrizio" userId="caa3d4f3-74c0-4b80-a160-589a73b33a53" providerId="ADAL" clId="{59CF69AD-BE8A-4B24-892C-AEDCFEDDC1AE}" dt="2020-11-09T14:35:53.983" v="5406" actId="478"/>
          <ac:spMkLst>
            <pc:docMk/>
            <pc:sldMk cId="2700698096" sldId="297"/>
            <ac:spMk id="195" creationId="{7561BFF3-ABCA-4F7D-82DF-E0C9BD1582E5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260" creationId="{DFE237F7-15FA-4955-87DA-316FAD4EA2E8}"/>
          </ac:spMkLst>
        </pc:spChg>
        <pc:spChg chg="del mod">
          <ac:chgData name="Fabrizio" userId="caa3d4f3-74c0-4b80-a160-589a73b33a53" providerId="ADAL" clId="{59CF69AD-BE8A-4B24-892C-AEDCFEDDC1AE}" dt="2020-11-09T14:35:53.983" v="5406" actId="478"/>
          <ac:spMkLst>
            <pc:docMk/>
            <pc:sldMk cId="2700698096" sldId="297"/>
            <ac:spMk id="272" creationId="{99451803-5010-48F8-B6D3-618CF6F00189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273" creationId="{34522351-0857-47DC-BC18-FFF4469974D8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274" creationId="{E2D7BED0-A22F-4912-BE8A-80348EAF8B65}"/>
          </ac:spMkLst>
        </pc:spChg>
        <pc:spChg chg="del mod">
          <ac:chgData name="Fabrizio" userId="caa3d4f3-74c0-4b80-a160-589a73b33a53" providerId="ADAL" clId="{59CF69AD-BE8A-4B24-892C-AEDCFEDDC1AE}" dt="2020-11-09T14:36:44.248" v="5449" actId="478"/>
          <ac:spMkLst>
            <pc:docMk/>
            <pc:sldMk cId="2700698096" sldId="297"/>
            <ac:spMk id="285" creationId="{2A94471E-B696-4A73-BC68-6A8254F3C68C}"/>
          </ac:spMkLst>
        </pc:spChg>
        <pc:spChg chg="del mod">
          <ac:chgData name="Fabrizio" userId="caa3d4f3-74c0-4b80-a160-589a73b33a53" providerId="ADAL" clId="{59CF69AD-BE8A-4B24-892C-AEDCFEDDC1AE}" dt="2020-11-09T14:36:30.423" v="5448" actId="478"/>
          <ac:spMkLst>
            <pc:docMk/>
            <pc:sldMk cId="2700698096" sldId="297"/>
            <ac:spMk id="289" creationId="{DBFAD71D-8940-4512-AC20-2AD8F3D14608}"/>
          </ac:spMkLst>
        </pc:spChg>
        <pc:spChg chg="del mod">
          <ac:chgData name="Fabrizio" userId="caa3d4f3-74c0-4b80-a160-589a73b33a53" providerId="ADAL" clId="{59CF69AD-BE8A-4B24-892C-AEDCFEDDC1AE}" dt="2020-11-09T14:36:30.423" v="5448" actId="478"/>
          <ac:spMkLst>
            <pc:docMk/>
            <pc:sldMk cId="2700698096" sldId="297"/>
            <ac:spMk id="290" creationId="{721BB267-7861-443C-8FEE-F5DED160F999}"/>
          </ac:spMkLst>
        </pc:spChg>
        <pc:spChg chg="mod">
          <ac:chgData name="Fabrizio" userId="caa3d4f3-74c0-4b80-a160-589a73b33a53" providerId="ADAL" clId="{59CF69AD-BE8A-4B24-892C-AEDCFEDDC1AE}" dt="2020-11-16T08:17:37.509" v="6122" actId="208"/>
          <ac:spMkLst>
            <pc:docMk/>
            <pc:sldMk cId="2700698096" sldId="297"/>
            <ac:spMk id="291" creationId="{E1841D8C-7F3C-462F-82CB-6B37EFA14E6A}"/>
          </ac:spMkLst>
        </pc:spChg>
        <pc:spChg chg="del mod">
          <ac:chgData name="Fabrizio" userId="caa3d4f3-74c0-4b80-a160-589a73b33a53" providerId="ADAL" clId="{59CF69AD-BE8A-4B24-892C-AEDCFEDDC1AE}" dt="2020-11-09T14:36:49.577" v="5450" actId="478"/>
          <ac:spMkLst>
            <pc:docMk/>
            <pc:sldMk cId="2700698096" sldId="297"/>
            <ac:spMk id="292" creationId="{05D57CB7-89F8-49AC-9515-A964EB258CAC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300" creationId="{5CFA8EC6-17DF-41A0-BD0E-2DC7DB3B74EC}"/>
          </ac:spMkLst>
        </pc:spChg>
        <pc:spChg chg="del mod">
          <ac:chgData name="Fabrizio" userId="caa3d4f3-74c0-4b80-a160-589a73b33a53" providerId="ADAL" clId="{59CF69AD-BE8A-4B24-892C-AEDCFEDDC1AE}" dt="2020-11-09T14:36:22.966" v="5447" actId="478"/>
          <ac:spMkLst>
            <pc:docMk/>
            <pc:sldMk cId="2700698096" sldId="297"/>
            <ac:spMk id="322" creationId="{1F17E075-933A-4618-A7FC-E502164918FB}"/>
          </ac:spMkLst>
        </pc:spChg>
        <pc:spChg chg="mod">
          <ac:chgData name="Fabrizio" userId="caa3d4f3-74c0-4b80-a160-589a73b33a53" providerId="ADAL" clId="{59CF69AD-BE8A-4B24-892C-AEDCFEDDC1AE}" dt="2020-11-09T14:39:17.724" v="5493" actId="1076"/>
          <ac:spMkLst>
            <pc:docMk/>
            <pc:sldMk cId="2700698096" sldId="297"/>
            <ac:spMk id="326" creationId="{7918A930-9E8D-45CF-85BB-CC3CC586EF2E}"/>
          </ac:spMkLst>
        </pc:spChg>
        <pc:grpChg chg="del">
          <ac:chgData name="Fabrizio" userId="caa3d4f3-74c0-4b80-a160-589a73b33a53" providerId="ADAL" clId="{59CF69AD-BE8A-4B24-892C-AEDCFEDDC1AE}" dt="2020-11-09T14:35:26.152" v="5403" actId="478"/>
          <ac:grpSpMkLst>
            <pc:docMk/>
            <pc:sldMk cId="2700698096" sldId="297"/>
            <ac:grpSpMk id="42" creationId="{22C814E5-E2DF-4CE2-8D79-2C6E0D7B69B6}"/>
          </ac:grpSpMkLst>
        </pc:grpChg>
        <pc:grpChg chg="del">
          <ac:chgData name="Fabrizio" userId="caa3d4f3-74c0-4b80-a160-589a73b33a53" providerId="ADAL" clId="{59CF69AD-BE8A-4B24-892C-AEDCFEDDC1AE}" dt="2020-11-09T14:34:56.068" v="5393" actId="478"/>
          <ac:grpSpMkLst>
            <pc:docMk/>
            <pc:sldMk cId="2700698096" sldId="297"/>
            <ac:grpSpMk id="127" creationId="{A9495FEF-453B-45CD-A017-0CA6314E61E1}"/>
          </ac:grpSpMkLst>
        </pc:grpChg>
        <pc:grpChg chg="del">
          <ac:chgData name="Fabrizio" userId="caa3d4f3-74c0-4b80-a160-589a73b33a53" providerId="ADAL" clId="{59CF69AD-BE8A-4B24-892C-AEDCFEDDC1AE}" dt="2020-11-09T14:34:56.068" v="5393" actId="478"/>
          <ac:grpSpMkLst>
            <pc:docMk/>
            <pc:sldMk cId="2700698096" sldId="297"/>
            <ac:grpSpMk id="141" creationId="{5D29F373-0930-43D2-8C9C-7F72318C6CE3}"/>
          </ac:grpSpMkLst>
        </pc:grpChg>
        <pc:grpChg chg="add mod">
          <ac:chgData name="Fabrizio" userId="caa3d4f3-74c0-4b80-a160-589a73b33a53" providerId="ADAL" clId="{59CF69AD-BE8A-4B24-892C-AEDCFEDDC1AE}" dt="2020-11-09T14:39:25.643" v="5495" actId="1076"/>
          <ac:grpSpMkLst>
            <pc:docMk/>
            <pc:sldMk cId="2700698096" sldId="297"/>
            <ac:grpSpMk id="143" creationId="{64628C39-B233-4C4E-BD04-34327039CB51}"/>
          </ac:grpSpMkLst>
        </pc:grpChg>
        <pc:grpChg chg="mod">
          <ac:chgData name="Fabrizio" userId="caa3d4f3-74c0-4b80-a160-589a73b33a53" providerId="ADAL" clId="{59CF69AD-BE8A-4B24-892C-AEDCFEDDC1AE}" dt="2020-11-09T14:39:19.327" v="5494"/>
          <ac:grpSpMkLst>
            <pc:docMk/>
            <pc:sldMk cId="2700698096" sldId="297"/>
            <ac:grpSpMk id="145" creationId="{4555E8B0-3014-4D91-82F3-25E32CAC88A6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197" creationId="{73524AA0-7946-4959-9484-F1D41877654D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07" creationId="{755556B5-9AD1-40CC-B319-3D0C04BF9426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10" creationId="{640226EF-7E5F-4A37-B282-4598AC37A2CF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13" creationId="{8EE55CA6-3D1A-4D53-98D4-3E3C1C67786A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17" creationId="{28A1ED45-DA06-4E7E-83F0-A8AC1D548715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21" creationId="{9514C488-3AD1-4CEF-B121-9B839C20FF52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24" creationId="{2C632D54-4B57-4065-B242-E70F7070A810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27" creationId="{A4F7E5E7-E827-4A93-8FBE-52D99DF05B25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30" creationId="{A964F5EE-2400-4F54-889A-92A84E4881EB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33" creationId="{A563830E-1B2F-4343-A8C9-78437E4CED8F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36" creationId="{635BE08F-C390-47F6-BEBC-79854EC618EB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39" creationId="{1C641C71-9100-43C1-8983-4B7FE898B592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43" creationId="{178C07C7-D240-4D68-A7B1-C2F7FEEDDA81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47" creationId="{D583957E-71F1-4883-AD00-34839853DCC1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51" creationId="{B9D7E68B-C1E3-4FED-A822-55DD4BFBB3B5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55" creationId="{0CC50213-A16F-4C4C-98D1-260E73702FD6}"/>
          </ac:grpSpMkLst>
        </pc:grpChg>
        <pc:grpChg chg="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61" creationId="{914BAA28-93D9-4ACB-B5ED-53D112BEC10A}"/>
          </ac:grpSpMkLst>
        </pc:grpChg>
        <pc:grpChg chg="del mod">
          <ac:chgData name="Fabrizio" userId="caa3d4f3-74c0-4b80-a160-589a73b33a53" providerId="ADAL" clId="{59CF69AD-BE8A-4B24-892C-AEDCFEDDC1AE}" dt="2020-11-09T14:36:44.248" v="5449" actId="478"/>
          <ac:grpSpMkLst>
            <pc:docMk/>
            <pc:sldMk cId="2700698096" sldId="297"/>
            <ac:grpSpMk id="275" creationId="{4E80F152-749C-46CD-A71A-7B61860B16D6}"/>
          </ac:grpSpMkLst>
        </pc:grpChg>
        <pc:grpChg chg="del mod">
          <ac:chgData name="Fabrizio" userId="caa3d4f3-74c0-4b80-a160-589a73b33a53" providerId="ADAL" clId="{59CF69AD-BE8A-4B24-892C-AEDCFEDDC1AE}" dt="2020-11-09T14:36:44.248" v="5449" actId="478"/>
          <ac:grpSpMkLst>
            <pc:docMk/>
            <pc:sldMk cId="2700698096" sldId="297"/>
            <ac:grpSpMk id="279" creationId="{4761067E-5C7E-461B-93A5-598BC2C3BB03}"/>
          </ac:grpSpMkLst>
        </pc:grpChg>
        <pc:grpChg chg="del mod">
          <ac:chgData name="Fabrizio" userId="caa3d4f3-74c0-4b80-a160-589a73b33a53" providerId="ADAL" clId="{59CF69AD-BE8A-4B24-892C-AEDCFEDDC1AE}" dt="2020-11-09T14:36:44.248" v="5449" actId="478"/>
          <ac:grpSpMkLst>
            <pc:docMk/>
            <pc:sldMk cId="2700698096" sldId="297"/>
            <ac:grpSpMk id="282" creationId="{3CF53B3A-2E94-47FA-9B3B-9BA29662DE66}"/>
          </ac:grpSpMkLst>
        </pc:grpChg>
        <pc:grpChg chg="add del mod">
          <ac:chgData name="Fabrizio" userId="caa3d4f3-74c0-4b80-a160-589a73b33a53" providerId="ADAL" clId="{59CF69AD-BE8A-4B24-892C-AEDCFEDDC1AE}" dt="2020-11-09T14:39:17.724" v="5493" actId="1076"/>
          <ac:grpSpMkLst>
            <pc:docMk/>
            <pc:sldMk cId="2700698096" sldId="297"/>
            <ac:grpSpMk id="293" creationId="{DF980536-B6F2-4317-9E30-349F7E6DB7CC}"/>
          </ac:grpSpMkLst>
        </pc:grpChg>
        <pc:grpChg chg="del">
          <ac:chgData name="Fabrizio" userId="caa3d4f3-74c0-4b80-a160-589a73b33a53" providerId="ADAL" clId="{59CF69AD-BE8A-4B24-892C-AEDCFEDDC1AE}" dt="2020-11-09T14:34:56.068" v="5393" actId="478"/>
          <ac:grpSpMkLst>
            <pc:docMk/>
            <pc:sldMk cId="2700698096" sldId="297"/>
            <ac:grpSpMk id="327" creationId="{629581C7-7850-45B7-9688-3BB49B0CE7BE}"/>
          </ac:grpSpMkLst>
        </pc:grpChg>
        <pc:graphicFrameChg chg="mod modGraphic">
          <ac:chgData name="Fabrizio" userId="caa3d4f3-74c0-4b80-a160-589a73b33a53" providerId="ADAL" clId="{59CF69AD-BE8A-4B24-892C-AEDCFEDDC1AE}" dt="2020-11-09T14:43:13.606" v="5694" actId="20577"/>
          <ac:graphicFrameMkLst>
            <pc:docMk/>
            <pc:sldMk cId="2700698096" sldId="297"/>
            <ac:graphicFrameMk id="287" creationId="{61446316-4DB7-457F-9393-767AE23162BE}"/>
          </ac:graphicFrameMkLst>
        </pc:graphicFrameChg>
        <pc:picChg chg="del">
          <ac:chgData name="Fabrizio" userId="caa3d4f3-74c0-4b80-a160-589a73b33a53" providerId="ADAL" clId="{59CF69AD-BE8A-4B24-892C-AEDCFEDDC1AE}" dt="2020-11-09T14:35:24.463" v="5402" actId="478"/>
          <ac:picMkLst>
            <pc:docMk/>
            <pc:sldMk cId="2700698096" sldId="297"/>
            <ac:picMk id="48" creationId="{DDDD4A54-54FB-423E-85DE-1BD3F7C24C24}"/>
          </ac:picMkLst>
        </pc:picChg>
        <pc:picChg chg="del mod">
          <ac:chgData name="Fabrizio" userId="caa3d4f3-74c0-4b80-a160-589a73b33a53" providerId="ADAL" clId="{59CF69AD-BE8A-4B24-892C-AEDCFEDDC1AE}" dt="2020-11-09T14:35:53.983" v="5406" actId="478"/>
          <ac:picMkLst>
            <pc:docMk/>
            <pc:sldMk cId="2700698096" sldId="297"/>
            <ac:picMk id="271" creationId="{C2957F12-8B98-4D3A-8904-5634EC523F65}"/>
          </ac:picMkLst>
        </pc:picChg>
        <pc:picChg chg="del mod">
          <ac:chgData name="Fabrizio" userId="caa3d4f3-74c0-4b80-a160-589a73b33a53" providerId="ADAL" clId="{59CF69AD-BE8A-4B24-892C-AEDCFEDDC1AE}" dt="2020-11-09T14:36:44.248" v="5449" actId="478"/>
          <ac:picMkLst>
            <pc:docMk/>
            <pc:sldMk cId="2700698096" sldId="297"/>
            <ac:picMk id="286" creationId="{19044CE8-8665-4A1C-868C-99AABA69C424}"/>
          </ac:picMkLst>
        </pc:picChg>
        <pc:picChg chg="del mod">
          <ac:chgData name="Fabrizio" userId="caa3d4f3-74c0-4b80-a160-589a73b33a53" providerId="ADAL" clId="{59CF69AD-BE8A-4B24-892C-AEDCFEDDC1AE}" dt="2020-11-09T14:37:48.095" v="5483" actId="478"/>
          <ac:picMkLst>
            <pc:docMk/>
            <pc:sldMk cId="2700698096" sldId="297"/>
            <ac:picMk id="288" creationId="{1A7786C1-E4F5-4445-B2BC-02397E4054D8}"/>
          </ac:picMkLst>
        </pc:picChg>
        <pc:picChg chg="del mod">
          <ac:chgData name="Fabrizio" userId="caa3d4f3-74c0-4b80-a160-589a73b33a53" providerId="ADAL" clId="{59CF69AD-BE8A-4B24-892C-AEDCFEDDC1AE}" dt="2020-11-09T14:37:59.270" v="5484" actId="478"/>
          <ac:picMkLst>
            <pc:docMk/>
            <pc:sldMk cId="2700698096" sldId="297"/>
            <ac:picMk id="299" creationId="{59DD64E4-1945-4F5D-B463-1612039D73AF}"/>
          </ac:picMkLst>
        </pc:picChg>
        <pc:picChg chg="del mod">
          <ac:chgData name="Fabrizio" userId="caa3d4f3-74c0-4b80-a160-589a73b33a53" providerId="ADAL" clId="{59CF69AD-BE8A-4B24-892C-AEDCFEDDC1AE}" dt="2020-11-09T14:38:06.712" v="5487" actId="478"/>
          <ac:picMkLst>
            <pc:docMk/>
            <pc:sldMk cId="2700698096" sldId="297"/>
            <ac:picMk id="302" creationId="{10A4ABE2-FB80-4609-9EF8-6E087AF59027}"/>
          </ac:picMkLst>
        </pc:picChg>
        <pc:picChg chg="del mod">
          <ac:chgData name="Fabrizio" userId="caa3d4f3-74c0-4b80-a160-589a73b33a53" providerId="ADAL" clId="{59CF69AD-BE8A-4B24-892C-AEDCFEDDC1AE}" dt="2020-11-09T14:38:07.622" v="5488" actId="478"/>
          <ac:picMkLst>
            <pc:docMk/>
            <pc:sldMk cId="2700698096" sldId="297"/>
            <ac:picMk id="303" creationId="{732EA863-4F3D-4C33-972A-2F2A155FB888}"/>
          </ac:picMkLst>
        </pc:picChg>
        <pc:picChg chg="del mod">
          <ac:chgData name="Fabrizio" userId="caa3d4f3-74c0-4b80-a160-589a73b33a53" providerId="ADAL" clId="{59CF69AD-BE8A-4B24-892C-AEDCFEDDC1AE}" dt="2020-11-09T14:38:08.678" v="5489" actId="478"/>
          <ac:picMkLst>
            <pc:docMk/>
            <pc:sldMk cId="2700698096" sldId="297"/>
            <ac:picMk id="305" creationId="{EC32EE55-23F5-4758-B30E-DF26F18A30E5}"/>
          </ac:picMkLst>
        </pc:picChg>
        <pc:picChg chg="mod">
          <ac:chgData name="Fabrizio" userId="caa3d4f3-74c0-4b80-a160-589a73b33a53" providerId="ADAL" clId="{59CF69AD-BE8A-4B24-892C-AEDCFEDDC1AE}" dt="2020-11-09T14:39:17.724" v="5493" actId="1076"/>
          <ac:picMkLst>
            <pc:docMk/>
            <pc:sldMk cId="2700698096" sldId="297"/>
            <ac:picMk id="324" creationId="{9FB3E33D-C48F-4259-99E4-3ACDB00CF997}"/>
          </ac:picMkLst>
        </pc:picChg>
        <pc:cxnChg chg="mod">
          <ac:chgData name="Fabrizio" userId="caa3d4f3-74c0-4b80-a160-589a73b33a53" providerId="ADAL" clId="{59CF69AD-BE8A-4B24-892C-AEDCFEDDC1AE}" dt="2020-11-09T14:39:17.724" v="5493" actId="1076"/>
          <ac:cxnSpMkLst>
            <pc:docMk/>
            <pc:sldMk cId="2700698096" sldId="297"/>
            <ac:cxnSpMk id="196" creationId="{9440A4E7-5C02-4D69-B938-DF43B9A0EEF4}"/>
          </ac:cxnSpMkLst>
        </pc:cxnChg>
      </pc:sldChg>
      <pc:sldChg chg="addSp delSp modSp new del mod">
        <pc:chgData name="Fabrizio" userId="caa3d4f3-74c0-4b80-a160-589a73b33a53" providerId="ADAL" clId="{59CF69AD-BE8A-4B24-892C-AEDCFEDDC1AE}" dt="2020-11-16T08:17:07.267" v="6120" actId="47"/>
        <pc:sldMkLst>
          <pc:docMk/>
          <pc:sldMk cId="3233015654" sldId="298"/>
        </pc:sldMkLst>
        <pc:spChg chg="del">
          <ac:chgData name="Fabrizio" userId="caa3d4f3-74c0-4b80-a160-589a73b33a53" providerId="ADAL" clId="{59CF69AD-BE8A-4B24-892C-AEDCFEDDC1AE}" dt="2020-11-12T08:11:11.141" v="5943" actId="478"/>
          <ac:spMkLst>
            <pc:docMk/>
            <pc:sldMk cId="3233015654" sldId="298"/>
            <ac:spMk id="2" creationId="{05FFFF82-2FF6-408D-8DF0-6CE157815CE2}"/>
          </ac:spMkLst>
        </pc:spChg>
        <pc:spChg chg="del">
          <ac:chgData name="Fabrizio" userId="caa3d4f3-74c0-4b80-a160-589a73b33a53" providerId="ADAL" clId="{59CF69AD-BE8A-4B24-892C-AEDCFEDDC1AE}" dt="2020-11-12T08:11:12.385" v="5944" actId="478"/>
          <ac:spMkLst>
            <pc:docMk/>
            <pc:sldMk cId="3233015654" sldId="298"/>
            <ac:spMk id="3" creationId="{AB089CFA-BF94-4173-B905-3F982F1A6518}"/>
          </ac:spMkLst>
        </pc:spChg>
        <pc:spChg chg="add mod">
          <ac:chgData name="Fabrizio" userId="caa3d4f3-74c0-4b80-a160-589a73b33a53" providerId="ADAL" clId="{59CF69AD-BE8A-4B24-892C-AEDCFEDDC1AE}" dt="2020-11-12T08:11:07.552" v="5942"/>
          <ac:spMkLst>
            <pc:docMk/>
            <pc:sldMk cId="3233015654" sldId="298"/>
            <ac:spMk id="4" creationId="{EB01B78F-5C00-4746-BBC5-B1AD98DFBB0C}"/>
          </ac:spMkLst>
        </pc:spChg>
        <pc:spChg chg="add mod">
          <ac:chgData name="Fabrizio" userId="caa3d4f3-74c0-4b80-a160-589a73b33a53" providerId="ADAL" clId="{59CF69AD-BE8A-4B24-892C-AEDCFEDDC1AE}" dt="2020-11-12T08:11:07.552" v="5942"/>
          <ac:spMkLst>
            <pc:docMk/>
            <pc:sldMk cId="3233015654" sldId="298"/>
            <ac:spMk id="5" creationId="{766116F5-E2B6-4BFF-A449-59B215AA5671}"/>
          </ac:spMkLst>
        </pc:spChg>
        <pc:spChg chg="mod">
          <ac:chgData name="Fabrizio" userId="caa3d4f3-74c0-4b80-a160-589a73b33a53" providerId="ADAL" clId="{59CF69AD-BE8A-4B24-892C-AEDCFEDDC1AE}" dt="2020-11-12T08:11:07.552" v="5942"/>
          <ac:spMkLst>
            <pc:docMk/>
            <pc:sldMk cId="3233015654" sldId="298"/>
            <ac:spMk id="7" creationId="{B54464E9-1D65-45E4-A733-A2B514DDD0D3}"/>
          </ac:spMkLst>
        </pc:spChg>
        <pc:spChg chg="mod">
          <ac:chgData name="Fabrizio" userId="caa3d4f3-74c0-4b80-a160-589a73b33a53" providerId="ADAL" clId="{59CF69AD-BE8A-4B24-892C-AEDCFEDDC1AE}" dt="2020-11-12T08:11:07.552" v="5942"/>
          <ac:spMkLst>
            <pc:docMk/>
            <pc:sldMk cId="3233015654" sldId="298"/>
            <ac:spMk id="8" creationId="{24502F5D-9717-49FA-9437-A7D882FA01CC}"/>
          </ac:spMkLst>
        </pc:spChg>
        <pc:spChg chg="add mod">
          <ac:chgData name="Fabrizio" userId="caa3d4f3-74c0-4b80-a160-589a73b33a53" providerId="ADAL" clId="{59CF69AD-BE8A-4B24-892C-AEDCFEDDC1AE}" dt="2020-11-12T08:11:07.552" v="5942"/>
          <ac:spMkLst>
            <pc:docMk/>
            <pc:sldMk cId="3233015654" sldId="298"/>
            <ac:spMk id="9" creationId="{776D3107-AF88-4085-83C1-6B4C3A5C8AB1}"/>
          </ac:spMkLst>
        </pc:spChg>
        <pc:spChg chg="add del mod">
          <ac:chgData name="Fabrizio" userId="caa3d4f3-74c0-4b80-a160-589a73b33a53" providerId="ADAL" clId="{59CF69AD-BE8A-4B24-892C-AEDCFEDDC1AE}" dt="2020-11-12T08:11:16.905" v="5946" actId="478"/>
          <ac:spMkLst>
            <pc:docMk/>
            <pc:sldMk cId="3233015654" sldId="298"/>
            <ac:spMk id="10" creationId="{75860C4E-30A3-4AAC-B31A-B6C428F4640A}"/>
          </ac:spMkLst>
        </pc:spChg>
        <pc:spChg chg="add del mod">
          <ac:chgData name="Fabrizio" userId="caa3d4f3-74c0-4b80-a160-589a73b33a53" providerId="ADAL" clId="{59CF69AD-BE8A-4B24-892C-AEDCFEDDC1AE}" dt="2020-11-12T08:11:14.710" v="5945" actId="478"/>
          <ac:spMkLst>
            <pc:docMk/>
            <pc:sldMk cId="3233015654" sldId="298"/>
            <ac:spMk id="11" creationId="{0F82D28D-63BB-4720-8C2A-A52596F35075}"/>
          </ac:spMkLst>
        </pc:spChg>
        <pc:spChg chg="add">
          <ac:chgData name="Fabrizio" userId="caa3d4f3-74c0-4b80-a160-589a73b33a53" providerId="ADAL" clId="{59CF69AD-BE8A-4B24-892C-AEDCFEDDC1AE}" dt="2020-11-12T08:21:57.528" v="5947" actId="22"/>
          <ac:spMkLst>
            <pc:docMk/>
            <pc:sldMk cId="3233015654" sldId="298"/>
            <ac:spMk id="13" creationId="{A8898E48-960F-4C37-9975-B229AA05CAF4}"/>
          </ac:spMkLst>
        </pc:spChg>
        <pc:spChg chg="add">
          <ac:chgData name="Fabrizio" userId="caa3d4f3-74c0-4b80-a160-589a73b33a53" providerId="ADAL" clId="{59CF69AD-BE8A-4B24-892C-AEDCFEDDC1AE}" dt="2020-11-12T08:21:57.528" v="5947" actId="22"/>
          <ac:spMkLst>
            <pc:docMk/>
            <pc:sldMk cId="3233015654" sldId="298"/>
            <ac:spMk id="15" creationId="{D0543F61-CB29-4B7F-B558-C1B82892D6DD}"/>
          </ac:spMkLst>
        </pc:spChg>
        <pc:grpChg chg="add mod">
          <ac:chgData name="Fabrizio" userId="caa3d4f3-74c0-4b80-a160-589a73b33a53" providerId="ADAL" clId="{59CF69AD-BE8A-4B24-892C-AEDCFEDDC1AE}" dt="2020-11-12T08:11:07.552" v="5942"/>
          <ac:grpSpMkLst>
            <pc:docMk/>
            <pc:sldMk cId="3233015654" sldId="298"/>
            <ac:grpSpMk id="6" creationId="{DEC5AC00-2BD9-4E94-BBEC-E44D9C7BDCD1}"/>
          </ac:grpSpMkLst>
        </pc:grpChg>
      </pc:sldChg>
      <pc:sldChg chg="addSp delSp modSp new mod">
        <pc:chgData name="Fabrizio" userId="caa3d4f3-74c0-4b80-a160-589a73b33a53" providerId="ADAL" clId="{59CF69AD-BE8A-4B24-892C-AEDCFEDDC1AE}" dt="2020-11-16T07:50:12.443" v="6119" actId="478"/>
        <pc:sldMkLst>
          <pc:docMk/>
          <pc:sldMk cId="2400538595" sldId="299"/>
        </pc:sldMkLst>
        <pc:spChg chg="del">
          <ac:chgData name="Fabrizio" userId="caa3d4f3-74c0-4b80-a160-589a73b33a53" providerId="ADAL" clId="{59CF69AD-BE8A-4B24-892C-AEDCFEDDC1AE}" dt="2020-11-16T07:40:47.016" v="5950" actId="478"/>
          <ac:spMkLst>
            <pc:docMk/>
            <pc:sldMk cId="2400538595" sldId="299"/>
            <ac:spMk id="2" creationId="{78D48602-0919-48CD-B762-0D1132864F5E}"/>
          </ac:spMkLst>
        </pc:spChg>
        <pc:spChg chg="del">
          <ac:chgData name="Fabrizio" userId="caa3d4f3-74c0-4b80-a160-589a73b33a53" providerId="ADAL" clId="{59CF69AD-BE8A-4B24-892C-AEDCFEDDC1AE}" dt="2020-11-16T07:40:47.016" v="5950" actId="478"/>
          <ac:spMkLst>
            <pc:docMk/>
            <pc:sldMk cId="2400538595" sldId="299"/>
            <ac:spMk id="3" creationId="{FFAD48FC-5371-4A1B-A0BF-68A1C5CAF080}"/>
          </ac:spMkLst>
        </pc:spChg>
        <pc:spChg chg="add del mod">
          <ac:chgData name="Fabrizio" userId="caa3d4f3-74c0-4b80-a160-589a73b33a53" providerId="ADAL" clId="{59CF69AD-BE8A-4B24-892C-AEDCFEDDC1AE}" dt="2020-11-16T07:40:59.251" v="5952" actId="478"/>
          <ac:spMkLst>
            <pc:docMk/>
            <pc:sldMk cId="2400538595" sldId="299"/>
            <ac:spMk id="5" creationId="{572D1EAB-8116-429B-9816-4F9FEE0D52C8}"/>
          </ac:spMkLst>
        </pc:spChg>
        <pc:spChg chg="add mod">
          <ac:chgData name="Fabrizio" userId="caa3d4f3-74c0-4b80-a160-589a73b33a53" providerId="ADAL" clId="{59CF69AD-BE8A-4B24-892C-AEDCFEDDC1AE}" dt="2020-11-16T07:42:56.668" v="6030" actId="404"/>
          <ac:spMkLst>
            <pc:docMk/>
            <pc:sldMk cId="2400538595" sldId="299"/>
            <ac:spMk id="7" creationId="{397B6370-83AA-4991-923D-345AE6B2246C}"/>
          </ac:spMkLst>
        </pc:spChg>
        <pc:spChg chg="add mod">
          <ac:chgData name="Fabrizio" userId="caa3d4f3-74c0-4b80-a160-589a73b33a53" providerId="ADAL" clId="{59CF69AD-BE8A-4B24-892C-AEDCFEDDC1AE}" dt="2020-11-16T07:44:44.327" v="6101" actId="1076"/>
          <ac:spMkLst>
            <pc:docMk/>
            <pc:sldMk cId="2400538595" sldId="299"/>
            <ac:spMk id="9" creationId="{4D014852-53D1-4FDA-A270-9E6CC12C739F}"/>
          </ac:spMkLst>
        </pc:spChg>
        <pc:spChg chg="add mod">
          <ac:chgData name="Fabrizio" userId="caa3d4f3-74c0-4b80-a160-589a73b33a53" providerId="ADAL" clId="{59CF69AD-BE8A-4B24-892C-AEDCFEDDC1AE}" dt="2020-11-16T07:46:59.308" v="6115" actId="20577"/>
          <ac:spMkLst>
            <pc:docMk/>
            <pc:sldMk cId="2400538595" sldId="299"/>
            <ac:spMk id="11" creationId="{937EA9CC-5496-45BA-A70D-4CA54D943EEF}"/>
          </ac:spMkLst>
        </pc:spChg>
        <pc:spChg chg="add del mod">
          <ac:chgData name="Fabrizio" userId="caa3d4f3-74c0-4b80-a160-589a73b33a53" providerId="ADAL" clId="{59CF69AD-BE8A-4B24-892C-AEDCFEDDC1AE}" dt="2020-11-16T07:50:12.443" v="6119" actId="478"/>
          <ac:spMkLst>
            <pc:docMk/>
            <pc:sldMk cId="2400538595" sldId="299"/>
            <ac:spMk id="13" creationId="{36E02B6A-E173-4CF8-BCDD-A021E109CAAB}"/>
          </ac:spMkLst>
        </pc:spChg>
      </pc:sldChg>
      <pc:sldChg chg="delSp modSp new mod">
        <pc:chgData name="Fabrizio" userId="caa3d4f3-74c0-4b80-a160-589a73b33a53" providerId="ADAL" clId="{59CF69AD-BE8A-4B24-892C-AEDCFEDDC1AE}" dt="2020-11-26T10:19:38.450" v="6349" actId="20577"/>
        <pc:sldMkLst>
          <pc:docMk/>
          <pc:sldMk cId="1104903899" sldId="300"/>
        </pc:sldMkLst>
        <pc:spChg chg="mod">
          <ac:chgData name="Fabrizio" userId="caa3d4f3-74c0-4b80-a160-589a73b33a53" providerId="ADAL" clId="{59CF69AD-BE8A-4B24-892C-AEDCFEDDC1AE}" dt="2020-11-26T10:19:38.450" v="6349" actId="20577"/>
          <ac:spMkLst>
            <pc:docMk/>
            <pc:sldMk cId="1104903899" sldId="300"/>
            <ac:spMk id="2" creationId="{00B8E232-6615-4277-BBE2-B6E209813386}"/>
          </ac:spMkLst>
        </pc:spChg>
        <pc:spChg chg="del">
          <ac:chgData name="Fabrizio" userId="caa3d4f3-74c0-4b80-a160-589a73b33a53" providerId="ADAL" clId="{59CF69AD-BE8A-4B24-892C-AEDCFEDDC1AE}" dt="2020-11-26T10:18:59.636" v="6284" actId="478"/>
          <ac:spMkLst>
            <pc:docMk/>
            <pc:sldMk cId="1104903899" sldId="300"/>
            <ac:spMk id="3" creationId="{C5FDBB32-926C-449D-B894-FC5349C21D59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6T11:07:50.372" idx="12">
    <p:pos x="5154" y="2000"/>
    <p:text>prevediamo un DB utenze in cui inserire chi ha diritto di accedere, con le info su società e sede di pertinenza</p:text>
    <p:extLst>
      <p:ext uri="{C676402C-5697-4E1C-873F-D02D1690AC5C}">
        <p15:threadingInfo xmlns:p15="http://schemas.microsoft.com/office/powerpoint/2012/main" timeZoneBias="-60"/>
      </p:ext>
    </p:extLst>
  </p:cm>
  <p:cm authorId="2" dt="2020-03-18T11:36:07.503" idx="1">
    <p:pos x="5104" y="3646"/>
    <p:text>consente all'utente di cambiarsi la password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548F6-5723-46DB-9854-C6F373B99C13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E65B-8DC6-4613-A3AA-7A40AF61628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22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469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508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44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101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13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812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50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95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8598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546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E65B-8DC6-4613-A3AA-7A40AF61628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504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082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18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13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8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26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8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326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12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98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169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99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DBD1C-8923-435A-A91B-E6FD8A6AA846}" type="datetimeFigureOut">
              <a:rPr lang="it-IT" smtClean="0"/>
              <a:t>13/05/2021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5D7E-BDDF-494D-A841-3E5DD03B13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8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hyperlink" Target="mailto:a.futuro@be-tse.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m.fulgenzio@be-tse.it" TargetMode="External"/><Relationship Id="rId5" Type="http://schemas.openxmlformats.org/officeDocument/2006/relationships/hyperlink" Target="mailto:f.fulgori@be-tse.it" TargetMode="Externa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736DCB7A-599A-46F3-9F89-55720F310652}"/>
              </a:ext>
            </a:extLst>
          </p:cNvPr>
          <p:cNvSpPr/>
          <p:nvPr/>
        </p:nvSpPr>
        <p:spPr>
          <a:xfrm>
            <a:off x="1944399" y="1496291"/>
            <a:ext cx="8256505" cy="494013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Contratti domestici e internazionali: emergenza e “clausola di forza  maggiore” | Asarva">
            <a:extLst>
              <a:ext uri="{FF2B5EF4-FFF2-40B4-BE49-F238E27FC236}">
                <a16:creationId xmlns:a16="http://schemas.microsoft.com/office/drawing/2014/main" id="{099F06D5-2DD8-4E2F-94D0-7940CA2FA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216" y="2833069"/>
            <a:ext cx="5254869" cy="29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45C00EA-51BE-4FF4-9BBB-AA5DF0708568}"/>
              </a:ext>
            </a:extLst>
          </p:cNvPr>
          <p:cNvSpPr/>
          <p:nvPr/>
        </p:nvSpPr>
        <p:spPr>
          <a:xfrm>
            <a:off x="0" y="1775793"/>
            <a:ext cx="12192000" cy="11574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775793"/>
            <a:ext cx="9144000" cy="1057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it-IT" dirty="0"/>
              <a:t>Contratti 2.0</a:t>
            </a:r>
          </a:p>
        </p:txBody>
      </p:sp>
    </p:spTree>
    <p:extLst>
      <p:ext uri="{BB962C8B-B14F-4D97-AF65-F5344CB8AC3E}">
        <p14:creationId xmlns:p14="http://schemas.microsoft.com/office/powerpoint/2010/main" val="25517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45544" y="610620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3051208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Interrogazioni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62249" y="1120305"/>
            <a:ext cx="1655125" cy="1511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Attenzione !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Dosis" panose="02010303020202060003" pitchFamily="2" charset="0"/>
              </a:rPr>
              <a:t>Sono presenti criticità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153884" y="610620"/>
            <a:ext cx="5045128" cy="4132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File   Impostazioni</a:t>
            </a:r>
          </a:p>
        </p:txBody>
      </p:sp>
      <p:cxnSp>
        <p:nvCxnSpPr>
          <p:cNvPr id="12" name="Connettore diritto 11"/>
          <p:cNvCxnSpPr/>
          <p:nvPr/>
        </p:nvCxnSpPr>
        <p:spPr>
          <a:xfrm>
            <a:off x="2034079" y="1066003"/>
            <a:ext cx="0" cy="525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9F2BC45D-9F32-44CF-A6F7-D708E7B00839}"/>
              </a:ext>
            </a:extLst>
          </p:cNvPr>
          <p:cNvSpPr/>
          <p:nvPr/>
        </p:nvSpPr>
        <p:spPr>
          <a:xfrm>
            <a:off x="232770" y="5626190"/>
            <a:ext cx="1684604" cy="41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Segnalazioni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EB75F94F-91B4-4DED-BEF5-77A2EE0A3C81}"/>
              </a:ext>
            </a:extLst>
          </p:cNvPr>
          <p:cNvSpPr/>
          <p:nvPr/>
        </p:nvSpPr>
        <p:spPr>
          <a:xfrm>
            <a:off x="6604481" y="1027367"/>
            <a:ext cx="787803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60" name="Rettangolo 359">
            <a:extLst>
              <a:ext uri="{FF2B5EF4-FFF2-40B4-BE49-F238E27FC236}">
                <a16:creationId xmlns:a16="http://schemas.microsoft.com/office/drawing/2014/main" id="{E7BA33E5-633E-45DA-A8B3-081374B3F1AF}"/>
              </a:ext>
            </a:extLst>
          </p:cNvPr>
          <p:cNvSpPr/>
          <p:nvPr/>
        </p:nvSpPr>
        <p:spPr>
          <a:xfrm>
            <a:off x="262249" y="2758665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Info di servizio relative a ricerche, stampe, esportazioni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2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74E4DEA-624A-486C-A953-639D80F989AA}"/>
              </a:ext>
            </a:extLst>
          </p:cNvPr>
          <p:cNvSpPr/>
          <p:nvPr/>
        </p:nvSpPr>
        <p:spPr>
          <a:xfrm>
            <a:off x="241477" y="4548894"/>
            <a:ext cx="1684606" cy="41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Home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A9495FEF-453B-45CD-A017-0CA6314E61E1}"/>
              </a:ext>
            </a:extLst>
          </p:cNvPr>
          <p:cNvGrpSpPr/>
          <p:nvPr/>
        </p:nvGrpSpPr>
        <p:grpSpPr>
          <a:xfrm>
            <a:off x="3408145" y="632536"/>
            <a:ext cx="1766336" cy="375760"/>
            <a:chOff x="3640183" y="564441"/>
            <a:chExt cx="1766336" cy="375760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0F4E061E-DFDE-4AC8-9BDE-9AFCCFF6FA9C}"/>
                </a:ext>
              </a:extLst>
            </p:cNvPr>
            <p:cNvSpPr/>
            <p:nvPr/>
          </p:nvSpPr>
          <p:spPr>
            <a:xfrm>
              <a:off x="3640183" y="564441"/>
              <a:ext cx="1766336" cy="374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8E450928-3CA7-41F9-9348-FA3946C76068}"/>
                </a:ext>
              </a:extLst>
            </p:cNvPr>
            <p:cNvGrpSpPr/>
            <p:nvPr/>
          </p:nvGrpSpPr>
          <p:grpSpPr>
            <a:xfrm>
              <a:off x="3835799" y="570869"/>
              <a:ext cx="1502556" cy="369332"/>
              <a:chOff x="3705170" y="579578"/>
              <a:chExt cx="1502556" cy="369332"/>
            </a:xfrm>
          </p:grpSpPr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747FC3D6-B20E-4460-946A-C01F5CBD7D09}"/>
                  </a:ext>
                </a:extLst>
              </p:cNvPr>
              <p:cNvSpPr txBox="1"/>
              <p:nvPr/>
            </p:nvSpPr>
            <p:spPr>
              <a:xfrm>
                <a:off x="4046290" y="579578"/>
                <a:ext cx="1161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070C0"/>
                    </a:solidFill>
                  </a:rPr>
                  <a:t>F.Fulgori</a:t>
                </a:r>
              </a:p>
            </p:txBody>
          </p:sp>
          <p:pic>
            <p:nvPicPr>
              <p:cNvPr id="147" name="Picture 2" descr="Risultati immagini per account">
                <a:extLst>
                  <a:ext uri="{FF2B5EF4-FFF2-40B4-BE49-F238E27FC236}">
                    <a16:creationId xmlns:a16="http://schemas.microsoft.com/office/drawing/2014/main" id="{3A804E9B-BA2C-4008-94A2-FCFF4842E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5170" y="611843"/>
                <a:ext cx="318539" cy="318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DDDD4A54-54FB-423E-85DE-1BD3F7C24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3" y="6346660"/>
            <a:ext cx="367670" cy="367670"/>
          </a:xfrm>
          <a:prstGeom prst="rect">
            <a:avLst/>
          </a:prstGeom>
        </p:spPr>
      </p:pic>
      <p:sp>
        <p:nvSpPr>
          <p:cNvPr id="49" name="Rettangolo 48">
            <a:extLst>
              <a:ext uri="{FF2B5EF4-FFF2-40B4-BE49-F238E27FC236}">
                <a16:creationId xmlns:a16="http://schemas.microsoft.com/office/drawing/2014/main" id="{080FC8BA-C7E7-4F0A-877C-3C27DDEC29F4}"/>
              </a:ext>
            </a:extLst>
          </p:cNvPr>
          <p:cNvSpPr/>
          <p:nvPr/>
        </p:nvSpPr>
        <p:spPr>
          <a:xfrm>
            <a:off x="242472" y="5084208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053EA72-BDDA-4D0A-8239-585F7F4B3FC7}"/>
              </a:ext>
            </a:extLst>
          </p:cNvPr>
          <p:cNvSpPr/>
          <p:nvPr/>
        </p:nvSpPr>
        <p:spPr>
          <a:xfrm>
            <a:off x="2102946" y="1520608"/>
            <a:ext cx="9608497" cy="4974413"/>
          </a:xfrm>
          <a:prstGeom prst="roundRect">
            <a:avLst>
              <a:gd name="adj" fmla="val 2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02936CC-5A16-4CA1-96BE-AD6CAAD76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82867"/>
              </p:ext>
            </p:extLst>
          </p:nvPr>
        </p:nvGraphicFramePr>
        <p:xfrm>
          <a:off x="2317072" y="2069618"/>
          <a:ext cx="9329489" cy="220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87">
                  <a:extLst>
                    <a:ext uri="{9D8B030D-6E8A-4147-A177-3AD203B41FA5}">
                      <a16:colId xmlns:a16="http://schemas.microsoft.com/office/drawing/2014/main" val="203153938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84251274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439871334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3785226356"/>
                    </a:ext>
                  </a:extLst>
                </a:gridCol>
                <a:gridCol w="859624">
                  <a:extLst>
                    <a:ext uri="{9D8B030D-6E8A-4147-A177-3AD203B41FA5}">
                      <a16:colId xmlns:a16="http://schemas.microsoft.com/office/drawing/2014/main" val="2300089435"/>
                    </a:ext>
                  </a:extLst>
                </a:gridCol>
                <a:gridCol w="907032">
                  <a:extLst>
                    <a:ext uri="{9D8B030D-6E8A-4147-A177-3AD203B41FA5}">
                      <a16:colId xmlns:a16="http://schemas.microsoft.com/office/drawing/2014/main" val="482671689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3567803489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3263835772"/>
                    </a:ext>
                  </a:extLst>
                </a:gridCol>
                <a:gridCol w="1312953">
                  <a:extLst>
                    <a:ext uri="{9D8B030D-6E8A-4147-A177-3AD203B41FA5}">
                      <a16:colId xmlns:a16="http://schemas.microsoft.com/office/drawing/2014/main" val="3717473774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Società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Cod.</a:t>
                      </a:r>
                    </a:p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Stato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scad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scad. Preavviso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Fornitore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6699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r>
                        <a:rPr lang="it-IT" sz="1050" dirty="0"/>
                        <a:t>Be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Teleleasing spa ost/001234567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Accordo quadro 3ze 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Sede </a:t>
                      </a:r>
                      <a:r>
                        <a:rPr lang="it-IT" sz="1050" dirty="0" err="1"/>
                        <a:t>milano</a:t>
                      </a:r>
                      <a:r>
                        <a:rPr lang="it-IT" sz="1050" dirty="0"/>
                        <a:t> affari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Scaduto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21/08/2013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21/08/2013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Federica Vitacolonna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Teleleasing spa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233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484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1837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5013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9903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60331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B1C482D0-40E1-4CC9-A40E-A91E2AFBBE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496" y="1271364"/>
            <a:ext cx="403075" cy="40173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E36BCA7-EC00-44D7-A10E-177EFADCAE30}"/>
              </a:ext>
            </a:extLst>
          </p:cNvPr>
          <p:cNvSpPr/>
          <p:nvPr/>
        </p:nvSpPr>
        <p:spPr>
          <a:xfrm>
            <a:off x="9555772" y="935407"/>
            <a:ext cx="1022608" cy="4132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Cerca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2C814E5-E2DF-4CE2-8D79-2C6E0D7B69B6}"/>
              </a:ext>
            </a:extLst>
          </p:cNvPr>
          <p:cNvGrpSpPr/>
          <p:nvPr/>
        </p:nvGrpSpPr>
        <p:grpSpPr>
          <a:xfrm>
            <a:off x="5454388" y="1015803"/>
            <a:ext cx="1061822" cy="271375"/>
            <a:chOff x="4309784" y="546931"/>
            <a:chExt cx="1304803" cy="4272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793465E-5CE7-4386-9164-FFFDA30981B3}"/>
                </a:ext>
              </a:extLst>
            </p:cNvPr>
            <p:cNvSpPr/>
            <p:nvPr/>
          </p:nvSpPr>
          <p:spPr>
            <a:xfrm>
              <a:off x="4309784" y="546931"/>
              <a:ext cx="1304803" cy="427290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Stipula</a:t>
              </a:r>
              <a:endParaRPr lang="it-IT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Triangolo isoscele 43">
              <a:extLst>
                <a:ext uri="{FF2B5EF4-FFF2-40B4-BE49-F238E27FC236}">
                  <a16:creationId xmlns:a16="http://schemas.microsoft.com/office/drawing/2014/main" id="{7E6DD93C-056A-42FF-B3CD-308D3A88D17D}"/>
                </a:ext>
              </a:extLst>
            </p:cNvPr>
            <p:cNvSpPr/>
            <p:nvPr/>
          </p:nvSpPr>
          <p:spPr>
            <a:xfrm rot="10800000">
              <a:off x="5427421" y="723195"/>
              <a:ext cx="118800" cy="97200"/>
            </a:xfrm>
            <a:prstGeom prst="triangl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EC2AE3-7B19-45FF-B942-BBB559ABBE56}"/>
              </a:ext>
            </a:extLst>
          </p:cNvPr>
          <p:cNvSpPr txBox="1"/>
          <p:nvPr/>
        </p:nvSpPr>
        <p:spPr>
          <a:xfrm>
            <a:off x="2124924" y="1049409"/>
            <a:ext cx="298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Dosis" panose="02010503020202060003" pitchFamily="2" charset="0"/>
              </a:rPr>
              <a:t>Interrogazione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A839121-7B74-419B-B66A-F1C5FBB50C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77" y="1023882"/>
            <a:ext cx="292591" cy="281595"/>
          </a:xfrm>
          <a:prstGeom prst="rect">
            <a:avLst/>
          </a:prstGeom>
        </p:spPr>
      </p:pic>
      <p:sp>
        <p:nvSpPr>
          <p:cNvPr id="142" name="CasellaDiTesto 141">
            <a:extLst>
              <a:ext uri="{FF2B5EF4-FFF2-40B4-BE49-F238E27FC236}">
                <a16:creationId xmlns:a16="http://schemas.microsoft.com/office/drawing/2014/main" id="{9825447B-DE0D-449C-ABBA-F26FEC9ED64C}"/>
              </a:ext>
            </a:extLst>
          </p:cNvPr>
          <p:cNvSpPr txBox="1"/>
          <p:nvPr/>
        </p:nvSpPr>
        <p:spPr>
          <a:xfrm>
            <a:off x="5383364" y="740687"/>
            <a:ext cx="90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Tipo Data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2DC450-5EDB-4270-8579-7284F3145BE8}"/>
              </a:ext>
            </a:extLst>
          </p:cNvPr>
          <p:cNvSpPr txBox="1"/>
          <p:nvPr/>
        </p:nvSpPr>
        <p:spPr>
          <a:xfrm>
            <a:off x="6530050" y="758567"/>
            <a:ext cx="90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da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8F8D211-1D1F-4ED6-A32B-D87333A305E5}"/>
              </a:ext>
            </a:extLst>
          </p:cNvPr>
          <p:cNvSpPr/>
          <p:nvPr/>
        </p:nvSpPr>
        <p:spPr>
          <a:xfrm>
            <a:off x="8006883" y="1030873"/>
            <a:ext cx="787803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27AA63-269D-4BF9-8AD2-0D47588CDDD2}"/>
              </a:ext>
            </a:extLst>
          </p:cNvPr>
          <p:cNvSpPr txBox="1"/>
          <p:nvPr/>
        </p:nvSpPr>
        <p:spPr>
          <a:xfrm>
            <a:off x="7932452" y="744317"/>
            <a:ext cx="909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DEB9FD8-B00D-47B2-95D2-E3A51AFBE863}"/>
              </a:ext>
            </a:extLst>
          </p:cNvPr>
          <p:cNvSpPr/>
          <p:nvPr/>
        </p:nvSpPr>
        <p:spPr>
          <a:xfrm>
            <a:off x="10650115" y="935407"/>
            <a:ext cx="1022608" cy="4132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Cancella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B585E21-132B-4EA2-A99C-BA7882FAF3E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152" y="1017817"/>
            <a:ext cx="292591" cy="28159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021ACCBB-2EB7-49BA-A1CD-1225ABCE6237}"/>
              </a:ext>
            </a:extLst>
          </p:cNvPr>
          <p:cNvSpPr/>
          <p:nvPr/>
        </p:nvSpPr>
        <p:spPr>
          <a:xfrm>
            <a:off x="2341259" y="1745305"/>
            <a:ext cx="978990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50" dirty="0">
                <a:solidFill>
                  <a:schemeClr val="tx1"/>
                </a:solidFill>
                <a:latin typeface="Dosis" panose="02010503020202060003" pitchFamily="2" charset="0"/>
              </a:rPr>
              <a:t>Be Con*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B418D321-9B2C-418E-B989-555A91F4426F}"/>
              </a:ext>
            </a:extLst>
          </p:cNvPr>
          <p:cNvSpPr/>
          <p:nvPr/>
        </p:nvSpPr>
        <p:spPr>
          <a:xfrm>
            <a:off x="3385401" y="1745305"/>
            <a:ext cx="978990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A2677471-4435-4868-8539-8F1CFEC30C5D}"/>
              </a:ext>
            </a:extLst>
          </p:cNvPr>
          <p:cNvSpPr/>
          <p:nvPr/>
        </p:nvSpPr>
        <p:spPr>
          <a:xfrm>
            <a:off x="4413861" y="1745305"/>
            <a:ext cx="1091519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806C6052-B2BD-4EC8-9A02-82D41D38FE9C}"/>
              </a:ext>
            </a:extLst>
          </p:cNvPr>
          <p:cNvSpPr/>
          <p:nvPr/>
        </p:nvSpPr>
        <p:spPr>
          <a:xfrm>
            <a:off x="6647029" y="1745305"/>
            <a:ext cx="790748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050" dirty="0">
                <a:solidFill>
                  <a:schemeClr val="tx1"/>
                </a:solidFill>
                <a:latin typeface="Dosis" panose="02010503020202060003" pitchFamily="2" charset="0"/>
              </a:rPr>
              <a:t>Scad*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F324084-9853-40D4-83F7-0A50CEC97718}"/>
              </a:ext>
            </a:extLst>
          </p:cNvPr>
          <p:cNvSpPr/>
          <p:nvPr/>
        </p:nvSpPr>
        <p:spPr>
          <a:xfrm>
            <a:off x="7537078" y="1745305"/>
            <a:ext cx="790748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003360E-C4F6-4C51-87D4-3EFADE6AF561}"/>
              </a:ext>
            </a:extLst>
          </p:cNvPr>
          <p:cNvSpPr/>
          <p:nvPr/>
        </p:nvSpPr>
        <p:spPr>
          <a:xfrm>
            <a:off x="8454621" y="1745305"/>
            <a:ext cx="868893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BB5D390-8B52-4202-8EAC-DDF60AAEEF28}"/>
              </a:ext>
            </a:extLst>
          </p:cNvPr>
          <p:cNvSpPr/>
          <p:nvPr/>
        </p:nvSpPr>
        <p:spPr>
          <a:xfrm>
            <a:off x="9389821" y="1744995"/>
            <a:ext cx="915411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315E6873-545C-4569-9C9F-97FC010E5E87}"/>
              </a:ext>
            </a:extLst>
          </p:cNvPr>
          <p:cNvSpPr/>
          <p:nvPr/>
        </p:nvSpPr>
        <p:spPr>
          <a:xfrm>
            <a:off x="10380053" y="1744995"/>
            <a:ext cx="1209827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99CE2C48-0E13-452F-9255-72AC51EDFB1C}"/>
              </a:ext>
            </a:extLst>
          </p:cNvPr>
          <p:cNvSpPr/>
          <p:nvPr/>
        </p:nvSpPr>
        <p:spPr>
          <a:xfrm>
            <a:off x="2076432" y="6533002"/>
            <a:ext cx="9546363" cy="133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28" name="Triangolo isoscele 27">
            <a:extLst>
              <a:ext uri="{FF2B5EF4-FFF2-40B4-BE49-F238E27FC236}">
                <a16:creationId xmlns:a16="http://schemas.microsoft.com/office/drawing/2014/main" id="{EC1083AF-016A-4610-8C24-B439199A9DA5}"/>
              </a:ext>
            </a:extLst>
          </p:cNvPr>
          <p:cNvSpPr/>
          <p:nvPr/>
        </p:nvSpPr>
        <p:spPr>
          <a:xfrm rot="16200000">
            <a:off x="2085897" y="6511684"/>
            <a:ext cx="145813" cy="16474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>
            <a:extLst>
              <a:ext uri="{FF2B5EF4-FFF2-40B4-BE49-F238E27FC236}">
                <a16:creationId xmlns:a16="http://schemas.microsoft.com/office/drawing/2014/main" id="{3E907D8F-42B6-43F1-A7B7-2008F8FCAF0C}"/>
              </a:ext>
            </a:extLst>
          </p:cNvPr>
          <p:cNvSpPr/>
          <p:nvPr/>
        </p:nvSpPr>
        <p:spPr>
          <a:xfrm rot="5400000">
            <a:off x="11517444" y="6511683"/>
            <a:ext cx="145813" cy="164744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984F4533-8E4D-4302-81AA-E8B4C2187DBF}"/>
              </a:ext>
            </a:extLst>
          </p:cNvPr>
          <p:cNvSpPr/>
          <p:nvPr/>
        </p:nvSpPr>
        <p:spPr>
          <a:xfrm>
            <a:off x="2549859" y="6495650"/>
            <a:ext cx="280895" cy="1223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8" name="Freccia a sinistra 37">
            <a:extLst>
              <a:ext uri="{FF2B5EF4-FFF2-40B4-BE49-F238E27FC236}">
                <a16:creationId xmlns:a16="http://schemas.microsoft.com/office/drawing/2014/main" id="{7CE61B39-C3D7-416B-83C1-7899B30138B9}"/>
              </a:ext>
            </a:extLst>
          </p:cNvPr>
          <p:cNvSpPr/>
          <p:nvPr/>
        </p:nvSpPr>
        <p:spPr>
          <a:xfrm>
            <a:off x="11911679" y="950525"/>
            <a:ext cx="626473" cy="3593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3FBEE089-8E37-4D4F-85C9-F78D206133FD}"/>
              </a:ext>
            </a:extLst>
          </p:cNvPr>
          <p:cNvSpPr/>
          <p:nvPr/>
        </p:nvSpPr>
        <p:spPr>
          <a:xfrm>
            <a:off x="5424966" y="794640"/>
            <a:ext cx="6382182" cy="61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55E70132-1C1D-4C73-978A-A8DA7C2D1A60}"/>
              </a:ext>
            </a:extLst>
          </p:cNvPr>
          <p:cNvSpPr/>
          <p:nvPr/>
        </p:nvSpPr>
        <p:spPr>
          <a:xfrm>
            <a:off x="2269203" y="1584686"/>
            <a:ext cx="9532428" cy="6124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reccia a sinistra 57">
            <a:extLst>
              <a:ext uri="{FF2B5EF4-FFF2-40B4-BE49-F238E27FC236}">
                <a16:creationId xmlns:a16="http://schemas.microsoft.com/office/drawing/2014/main" id="{A2E24EA4-AFB6-4E0F-BC5D-B03BF52B86BF}"/>
              </a:ext>
            </a:extLst>
          </p:cNvPr>
          <p:cNvSpPr/>
          <p:nvPr/>
        </p:nvSpPr>
        <p:spPr>
          <a:xfrm>
            <a:off x="11912547" y="1744995"/>
            <a:ext cx="626473" cy="35931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60" name="Freccia a sinistra 59">
            <a:extLst>
              <a:ext uri="{FF2B5EF4-FFF2-40B4-BE49-F238E27FC236}">
                <a16:creationId xmlns:a16="http://schemas.microsoft.com/office/drawing/2014/main" id="{CF3D40F2-02F3-4937-B83A-0174A437E28A}"/>
              </a:ext>
            </a:extLst>
          </p:cNvPr>
          <p:cNvSpPr/>
          <p:nvPr/>
        </p:nvSpPr>
        <p:spPr>
          <a:xfrm flipH="1">
            <a:off x="-550806" y="3414748"/>
            <a:ext cx="682453" cy="359314"/>
          </a:xfrm>
          <a:prstGeom prst="lef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61" name="Freccia a sinistra 60">
            <a:extLst>
              <a:ext uri="{FF2B5EF4-FFF2-40B4-BE49-F238E27FC236}">
                <a16:creationId xmlns:a16="http://schemas.microsoft.com/office/drawing/2014/main" id="{CFE55E43-F25F-49E9-A718-87432C04D788}"/>
              </a:ext>
            </a:extLst>
          </p:cNvPr>
          <p:cNvSpPr/>
          <p:nvPr/>
        </p:nvSpPr>
        <p:spPr>
          <a:xfrm flipH="1">
            <a:off x="-576440" y="5042720"/>
            <a:ext cx="682453" cy="359314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A5D411C-4B12-409A-8F33-38283A98D44B}"/>
              </a:ext>
            </a:extLst>
          </p:cNvPr>
          <p:cNvSpPr/>
          <p:nvPr/>
        </p:nvSpPr>
        <p:spPr>
          <a:xfrm>
            <a:off x="153884" y="4439140"/>
            <a:ext cx="1874677" cy="19221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2412AD62-3EE5-40CA-ADD4-5FF0934BD86E}"/>
              </a:ext>
            </a:extLst>
          </p:cNvPr>
          <p:cNvSpPr/>
          <p:nvPr/>
        </p:nvSpPr>
        <p:spPr>
          <a:xfrm>
            <a:off x="2253774" y="2141813"/>
            <a:ext cx="9418950" cy="4362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Freccia a sinistra 66">
            <a:extLst>
              <a:ext uri="{FF2B5EF4-FFF2-40B4-BE49-F238E27FC236}">
                <a16:creationId xmlns:a16="http://schemas.microsoft.com/office/drawing/2014/main" id="{6F7FF503-7143-4621-A6CE-7CB114EEDFA1}"/>
              </a:ext>
            </a:extLst>
          </p:cNvPr>
          <p:cNvSpPr/>
          <p:nvPr/>
        </p:nvSpPr>
        <p:spPr>
          <a:xfrm>
            <a:off x="11911679" y="3828158"/>
            <a:ext cx="626473" cy="3593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15</a:t>
            </a:r>
          </a:p>
        </p:txBody>
      </p:sp>
      <p:grpSp>
        <p:nvGrpSpPr>
          <p:cNvPr id="94" name="Gruppo 93">
            <a:extLst>
              <a:ext uri="{FF2B5EF4-FFF2-40B4-BE49-F238E27FC236}">
                <a16:creationId xmlns:a16="http://schemas.microsoft.com/office/drawing/2014/main" id="{432FF4A8-613F-4326-A964-470A2620CC11}"/>
              </a:ext>
            </a:extLst>
          </p:cNvPr>
          <p:cNvGrpSpPr/>
          <p:nvPr/>
        </p:nvGrpSpPr>
        <p:grpSpPr>
          <a:xfrm>
            <a:off x="133979" y="233352"/>
            <a:ext cx="11625299" cy="368687"/>
            <a:chOff x="133979" y="233352"/>
            <a:chExt cx="11625299" cy="368687"/>
          </a:xfrm>
        </p:grpSpPr>
        <p:sp>
          <p:nvSpPr>
            <p:cNvPr id="95" name="Rettangolo con angoli arrotondati 94">
              <a:extLst>
                <a:ext uri="{FF2B5EF4-FFF2-40B4-BE49-F238E27FC236}">
                  <a16:creationId xmlns:a16="http://schemas.microsoft.com/office/drawing/2014/main" id="{33A7FD37-4042-440E-B122-4A6007547689}"/>
                </a:ext>
              </a:extLst>
            </p:cNvPr>
            <p:cNvSpPr/>
            <p:nvPr/>
          </p:nvSpPr>
          <p:spPr>
            <a:xfrm>
              <a:off x="133979" y="233352"/>
              <a:ext cx="11625299" cy="368687"/>
            </a:xfrm>
            <a:prstGeom prst="roundRect">
              <a:avLst>
                <a:gd name="adj" fmla="val 1030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Dosis"/>
                </a:rPr>
                <a:t>Contratti 2.0</a:t>
              </a:r>
            </a:p>
          </p:txBody>
        </p:sp>
        <p:pic>
          <p:nvPicPr>
            <p:cNvPr id="96" name="Immagine 95" descr="Immagine che contiene tirapugni, arma&#10;&#10;Descrizione generata automaticamente">
              <a:extLst>
                <a:ext uri="{FF2B5EF4-FFF2-40B4-BE49-F238E27FC236}">
                  <a16:creationId xmlns:a16="http://schemas.microsoft.com/office/drawing/2014/main" id="{7D7675E2-F545-4E1C-B445-7E87C0C89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00" y="243450"/>
              <a:ext cx="945883" cy="3540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9" name="Rettangolo 68">
            <a:extLst>
              <a:ext uri="{FF2B5EF4-FFF2-40B4-BE49-F238E27FC236}">
                <a16:creationId xmlns:a16="http://schemas.microsoft.com/office/drawing/2014/main" id="{7DA78165-193A-4E74-B87D-8B6EA3E0D4BC}"/>
              </a:ext>
            </a:extLst>
          </p:cNvPr>
          <p:cNvSpPr/>
          <p:nvPr/>
        </p:nvSpPr>
        <p:spPr>
          <a:xfrm>
            <a:off x="5553250" y="1744995"/>
            <a:ext cx="1037345" cy="26249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51878ACC-7DD1-447A-921A-82BDF8923D72}"/>
              </a:ext>
            </a:extLst>
          </p:cNvPr>
          <p:cNvSpPr/>
          <p:nvPr/>
        </p:nvSpPr>
        <p:spPr>
          <a:xfrm>
            <a:off x="5458003" y="1296713"/>
            <a:ext cx="1058208" cy="607134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Rinnovo</a:t>
            </a:r>
          </a:p>
          <a:p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Scadenza</a:t>
            </a:r>
          </a:p>
          <a:p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Disdetta</a:t>
            </a:r>
          </a:p>
        </p:txBody>
      </p:sp>
    </p:spTree>
    <p:extLst>
      <p:ext uri="{BB962C8B-B14F-4D97-AF65-F5344CB8AC3E}">
        <p14:creationId xmlns:p14="http://schemas.microsoft.com/office/powerpoint/2010/main" val="34776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45544" y="620348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3051208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Segnalazioni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62249" y="1130033"/>
            <a:ext cx="1655125" cy="1511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Attenzione !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Dosis" panose="02010303020202060003" pitchFamily="2" charset="0"/>
              </a:rPr>
              <a:t>Sono presenti criticità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153884" y="620348"/>
            <a:ext cx="5045128" cy="4132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File   Impostazioni</a:t>
            </a:r>
          </a:p>
        </p:txBody>
      </p:sp>
      <p:cxnSp>
        <p:nvCxnSpPr>
          <p:cNvPr id="12" name="Connettore diritto 11"/>
          <p:cNvCxnSpPr/>
          <p:nvPr/>
        </p:nvCxnSpPr>
        <p:spPr>
          <a:xfrm>
            <a:off x="2034079" y="1075731"/>
            <a:ext cx="0" cy="525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EB75F94F-91B4-4DED-BEF5-77A2EE0A3C81}"/>
              </a:ext>
            </a:extLst>
          </p:cNvPr>
          <p:cNvSpPr/>
          <p:nvPr/>
        </p:nvSpPr>
        <p:spPr>
          <a:xfrm>
            <a:off x="7167405" y="1059136"/>
            <a:ext cx="3344734" cy="37272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</a:rPr>
              <a:t>Torino….|</a:t>
            </a:r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D29F373-0930-43D2-8C9C-7F72318C6CE3}"/>
              </a:ext>
            </a:extLst>
          </p:cNvPr>
          <p:cNvGrpSpPr/>
          <p:nvPr/>
        </p:nvGrpSpPr>
        <p:grpSpPr>
          <a:xfrm>
            <a:off x="5454388" y="775434"/>
            <a:ext cx="5072987" cy="309392"/>
            <a:chOff x="5454388" y="564440"/>
            <a:chExt cx="5072987" cy="309392"/>
          </a:xfrm>
        </p:grpSpPr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9825447B-DE0D-449C-ABBA-F26FEC9ED64C}"/>
                </a:ext>
              </a:extLst>
            </p:cNvPr>
            <p:cNvSpPr txBox="1"/>
            <p:nvPr/>
          </p:nvSpPr>
          <p:spPr>
            <a:xfrm>
              <a:off x="5454388" y="566055"/>
              <a:ext cx="1665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Tipo</a:t>
              </a:r>
              <a:endParaRPr lang="it-IT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07EA006D-E4DC-4FF7-BFD1-F5A743898BCF}"/>
                </a:ext>
              </a:extLst>
            </p:cNvPr>
            <p:cNvSpPr txBox="1"/>
            <p:nvPr/>
          </p:nvSpPr>
          <p:spPr>
            <a:xfrm>
              <a:off x="7119536" y="564440"/>
              <a:ext cx="3407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Valore</a:t>
              </a:r>
              <a:endParaRPr lang="it-IT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360" name="Rettangolo 359">
            <a:extLst>
              <a:ext uri="{FF2B5EF4-FFF2-40B4-BE49-F238E27FC236}">
                <a16:creationId xmlns:a16="http://schemas.microsoft.com/office/drawing/2014/main" id="{E7BA33E5-633E-45DA-A8B3-081374B3F1AF}"/>
              </a:ext>
            </a:extLst>
          </p:cNvPr>
          <p:cNvSpPr/>
          <p:nvPr/>
        </p:nvSpPr>
        <p:spPr>
          <a:xfrm>
            <a:off x="262249" y="2768393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Lista filtrata per</a:t>
            </a:r>
          </a:p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Sede</a:t>
            </a:r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Torino</a:t>
            </a:r>
            <a:endParaRPr lang="it-IT" sz="12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A9495FEF-453B-45CD-A017-0CA6314E61E1}"/>
              </a:ext>
            </a:extLst>
          </p:cNvPr>
          <p:cNvGrpSpPr/>
          <p:nvPr/>
        </p:nvGrpSpPr>
        <p:grpSpPr>
          <a:xfrm>
            <a:off x="3640183" y="642265"/>
            <a:ext cx="1766336" cy="375760"/>
            <a:chOff x="3640183" y="564441"/>
            <a:chExt cx="1766336" cy="375760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0F4E061E-DFDE-4AC8-9BDE-9AFCCFF6FA9C}"/>
                </a:ext>
              </a:extLst>
            </p:cNvPr>
            <p:cNvSpPr/>
            <p:nvPr/>
          </p:nvSpPr>
          <p:spPr>
            <a:xfrm>
              <a:off x="3640183" y="564441"/>
              <a:ext cx="1766336" cy="374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8E450928-3CA7-41F9-9348-FA3946C76068}"/>
                </a:ext>
              </a:extLst>
            </p:cNvPr>
            <p:cNvGrpSpPr/>
            <p:nvPr/>
          </p:nvGrpSpPr>
          <p:grpSpPr>
            <a:xfrm>
              <a:off x="3835799" y="570869"/>
              <a:ext cx="1502556" cy="369332"/>
              <a:chOff x="3705170" y="579578"/>
              <a:chExt cx="1502556" cy="369332"/>
            </a:xfrm>
          </p:grpSpPr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747FC3D6-B20E-4460-946A-C01F5CBD7D09}"/>
                  </a:ext>
                </a:extLst>
              </p:cNvPr>
              <p:cNvSpPr txBox="1"/>
              <p:nvPr/>
            </p:nvSpPr>
            <p:spPr>
              <a:xfrm>
                <a:off x="4046290" y="579578"/>
                <a:ext cx="1161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070C0"/>
                    </a:solidFill>
                  </a:rPr>
                  <a:t>F.Fulgori</a:t>
                </a:r>
              </a:p>
            </p:txBody>
          </p:sp>
          <p:pic>
            <p:nvPicPr>
              <p:cNvPr id="147" name="Picture 2" descr="Risultati immagini per account">
                <a:extLst>
                  <a:ext uri="{FF2B5EF4-FFF2-40B4-BE49-F238E27FC236}">
                    <a16:creationId xmlns:a16="http://schemas.microsoft.com/office/drawing/2014/main" id="{3A804E9B-BA2C-4008-94A2-FCFF4842E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5170" y="611843"/>
                <a:ext cx="318539" cy="318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DDDD4A54-54FB-423E-85DE-1BD3F7C24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37" y="6276953"/>
            <a:ext cx="367670" cy="36767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053EA72-BDDA-4D0A-8239-585F7F4B3FC7}"/>
              </a:ext>
            </a:extLst>
          </p:cNvPr>
          <p:cNvSpPr/>
          <p:nvPr/>
        </p:nvSpPr>
        <p:spPr>
          <a:xfrm>
            <a:off x="2033928" y="1521608"/>
            <a:ext cx="9608497" cy="5200153"/>
          </a:xfrm>
          <a:prstGeom prst="roundRect">
            <a:avLst>
              <a:gd name="adj" fmla="val 2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02936CC-5A16-4CA1-96BE-AD6CAAD76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37555"/>
              </p:ext>
            </p:extLst>
          </p:nvPr>
        </p:nvGraphicFramePr>
        <p:xfrm>
          <a:off x="2150632" y="1608829"/>
          <a:ext cx="9416972" cy="220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862">
                  <a:extLst>
                    <a:ext uri="{9D8B030D-6E8A-4147-A177-3AD203B41FA5}">
                      <a16:colId xmlns:a16="http://schemas.microsoft.com/office/drawing/2014/main" val="203153938"/>
                    </a:ext>
                  </a:extLst>
                </a:gridCol>
                <a:gridCol w="1382722">
                  <a:extLst>
                    <a:ext uri="{9D8B030D-6E8A-4147-A177-3AD203B41FA5}">
                      <a16:colId xmlns:a16="http://schemas.microsoft.com/office/drawing/2014/main" val="84251274"/>
                    </a:ext>
                  </a:extLst>
                </a:gridCol>
                <a:gridCol w="1590583">
                  <a:extLst>
                    <a:ext uri="{9D8B030D-6E8A-4147-A177-3AD203B41FA5}">
                      <a16:colId xmlns:a16="http://schemas.microsoft.com/office/drawing/2014/main" val="3439871334"/>
                    </a:ext>
                  </a:extLst>
                </a:gridCol>
                <a:gridCol w="1292349">
                  <a:extLst>
                    <a:ext uri="{9D8B030D-6E8A-4147-A177-3AD203B41FA5}">
                      <a16:colId xmlns:a16="http://schemas.microsoft.com/office/drawing/2014/main" val="3785226356"/>
                    </a:ext>
                  </a:extLst>
                </a:gridCol>
                <a:gridCol w="1030263">
                  <a:extLst>
                    <a:ext uri="{9D8B030D-6E8A-4147-A177-3AD203B41FA5}">
                      <a16:colId xmlns:a16="http://schemas.microsoft.com/office/drawing/2014/main" val="2300089435"/>
                    </a:ext>
                  </a:extLst>
                </a:gridCol>
                <a:gridCol w="2946193">
                  <a:extLst>
                    <a:ext uri="{9D8B030D-6E8A-4147-A177-3AD203B41FA5}">
                      <a16:colId xmlns:a16="http://schemas.microsoft.com/office/drawing/2014/main" val="3717473774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Società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Cod.</a:t>
                      </a:r>
                    </a:p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Stato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Segnalazione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6699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r>
                        <a:rPr lang="it-IT" sz="1050" dirty="0"/>
                        <a:t>Be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Teleleasing spa ost/001234567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Accordo quadro 3ze 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Sede </a:t>
                      </a:r>
                      <a:r>
                        <a:rPr lang="it-IT" sz="1050" dirty="0" err="1"/>
                        <a:t>milano</a:t>
                      </a:r>
                      <a:r>
                        <a:rPr lang="it-IT" sz="1050" dirty="0"/>
                        <a:t> affari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Scaduto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Preavviso in scadenza fra 33 giorni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233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484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1837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5013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9903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60331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B1C482D0-40E1-4CC9-A40E-A91E2AFBBE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496" y="1281092"/>
            <a:ext cx="403075" cy="40173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E36BCA7-EC00-44D7-A10E-177EFADCAE30}"/>
              </a:ext>
            </a:extLst>
          </p:cNvPr>
          <p:cNvSpPr/>
          <p:nvPr/>
        </p:nvSpPr>
        <p:spPr>
          <a:xfrm>
            <a:off x="10623952" y="1053683"/>
            <a:ext cx="1022608" cy="3727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Cerca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2C814E5-E2DF-4CE2-8D79-2C6E0D7B69B6}"/>
              </a:ext>
            </a:extLst>
          </p:cNvPr>
          <p:cNvGrpSpPr/>
          <p:nvPr/>
        </p:nvGrpSpPr>
        <p:grpSpPr>
          <a:xfrm>
            <a:off x="5454388" y="1069389"/>
            <a:ext cx="1665148" cy="369332"/>
            <a:chOff x="4309784" y="592285"/>
            <a:chExt cx="1304803" cy="38193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793465E-5CE7-4386-9164-FFFDA30981B3}"/>
                </a:ext>
              </a:extLst>
            </p:cNvPr>
            <p:cNvSpPr/>
            <p:nvPr/>
          </p:nvSpPr>
          <p:spPr>
            <a:xfrm>
              <a:off x="4309784" y="592285"/>
              <a:ext cx="1304803" cy="381936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Triangolo isoscele 43">
              <a:extLst>
                <a:ext uri="{FF2B5EF4-FFF2-40B4-BE49-F238E27FC236}">
                  <a16:creationId xmlns:a16="http://schemas.microsoft.com/office/drawing/2014/main" id="{7E6DD93C-056A-42FF-B3CD-308D3A88D17D}"/>
                </a:ext>
              </a:extLst>
            </p:cNvPr>
            <p:cNvSpPr/>
            <p:nvPr/>
          </p:nvSpPr>
          <p:spPr>
            <a:xfrm rot="10800000">
              <a:off x="5427421" y="723195"/>
              <a:ext cx="118800" cy="97200"/>
            </a:xfrm>
            <a:prstGeom prst="triangl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9CA4DF-6C18-4599-9DB1-E2066B1C3081}"/>
              </a:ext>
            </a:extLst>
          </p:cNvPr>
          <p:cNvSpPr txBox="1"/>
          <p:nvPr/>
        </p:nvSpPr>
        <p:spPr>
          <a:xfrm>
            <a:off x="2124924" y="1059137"/>
            <a:ext cx="298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Dosis" panose="02010503020202060003" pitchFamily="2" charset="0"/>
              </a:rPr>
              <a:t>Lista Segnalazioni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8B9D585-F66E-4D99-981B-8E8A030B41C1}"/>
              </a:ext>
            </a:extLst>
          </p:cNvPr>
          <p:cNvSpPr/>
          <p:nvPr/>
        </p:nvSpPr>
        <p:spPr>
          <a:xfrm>
            <a:off x="5454388" y="1448256"/>
            <a:ext cx="1665148" cy="8451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Sede</a:t>
            </a:r>
          </a:p>
          <a:p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Tipologia</a:t>
            </a:r>
          </a:p>
          <a:p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Società</a:t>
            </a:r>
          </a:p>
        </p:txBody>
      </p:sp>
      <p:sp>
        <p:nvSpPr>
          <p:cNvPr id="18" name="Freccia a sinistra 17">
            <a:extLst>
              <a:ext uri="{FF2B5EF4-FFF2-40B4-BE49-F238E27FC236}">
                <a16:creationId xmlns:a16="http://schemas.microsoft.com/office/drawing/2014/main" id="{C53C52C6-FFC4-4641-8BB2-723B21C7B650}"/>
              </a:ext>
            </a:extLst>
          </p:cNvPr>
          <p:cNvSpPr/>
          <p:nvPr/>
        </p:nvSpPr>
        <p:spPr>
          <a:xfrm>
            <a:off x="11973391" y="1087988"/>
            <a:ext cx="626473" cy="3593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2759802-F111-4313-8E87-E2671AEB9C46}"/>
              </a:ext>
            </a:extLst>
          </p:cNvPr>
          <p:cNvSpPr/>
          <p:nvPr/>
        </p:nvSpPr>
        <p:spPr>
          <a:xfrm>
            <a:off x="5408595" y="926916"/>
            <a:ext cx="6382182" cy="61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C7D63704-692D-491C-847A-F0A6DECEB721}"/>
              </a:ext>
            </a:extLst>
          </p:cNvPr>
          <p:cNvSpPr/>
          <p:nvPr/>
        </p:nvSpPr>
        <p:spPr>
          <a:xfrm>
            <a:off x="241477" y="4558622"/>
            <a:ext cx="1684606" cy="414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Home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78496CD7-3EDD-47A3-849A-F28BE88ABAB6}"/>
              </a:ext>
            </a:extLst>
          </p:cNvPr>
          <p:cNvSpPr/>
          <p:nvPr/>
        </p:nvSpPr>
        <p:spPr>
          <a:xfrm>
            <a:off x="242472" y="5093936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5676157E-0CA0-45F2-8558-AA864E534612}"/>
              </a:ext>
            </a:extLst>
          </p:cNvPr>
          <p:cNvSpPr/>
          <p:nvPr/>
        </p:nvSpPr>
        <p:spPr>
          <a:xfrm>
            <a:off x="232770" y="5631294"/>
            <a:ext cx="1684606" cy="41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Interrogazioni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716AF4FE-BA3D-4F7F-935B-B5A50CA511E6}"/>
              </a:ext>
            </a:extLst>
          </p:cNvPr>
          <p:cNvGrpSpPr/>
          <p:nvPr/>
        </p:nvGrpSpPr>
        <p:grpSpPr>
          <a:xfrm>
            <a:off x="133979" y="233352"/>
            <a:ext cx="11625299" cy="368687"/>
            <a:chOff x="133979" y="233352"/>
            <a:chExt cx="11625299" cy="368687"/>
          </a:xfrm>
        </p:grpSpPr>
        <p:sp>
          <p:nvSpPr>
            <p:cNvPr id="57" name="Rettangolo con angoli arrotondati 56">
              <a:extLst>
                <a:ext uri="{FF2B5EF4-FFF2-40B4-BE49-F238E27FC236}">
                  <a16:creationId xmlns:a16="http://schemas.microsoft.com/office/drawing/2014/main" id="{C5D24420-0ACC-4220-A1DA-C3DA9994DCFD}"/>
                </a:ext>
              </a:extLst>
            </p:cNvPr>
            <p:cNvSpPr/>
            <p:nvPr/>
          </p:nvSpPr>
          <p:spPr>
            <a:xfrm>
              <a:off x="133979" y="233352"/>
              <a:ext cx="11625299" cy="368687"/>
            </a:xfrm>
            <a:prstGeom prst="roundRect">
              <a:avLst>
                <a:gd name="adj" fmla="val 1030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Dosis"/>
                </a:rPr>
                <a:t>Contratti 2.0</a:t>
              </a:r>
            </a:p>
          </p:txBody>
        </p:sp>
        <p:pic>
          <p:nvPicPr>
            <p:cNvPr id="58" name="Immagine 57" descr="Immagine che contiene tirapugni, arma&#10;&#10;Descrizione generata automaticamente">
              <a:extLst>
                <a:ext uri="{FF2B5EF4-FFF2-40B4-BE49-F238E27FC236}">
                  <a16:creationId xmlns:a16="http://schemas.microsoft.com/office/drawing/2014/main" id="{302476AB-784C-4376-9EFF-F2E1FA183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00" y="243450"/>
              <a:ext cx="945883" cy="3540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78072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8AD5E5B-B26E-425F-B9DE-5D6E8A02B602}"/>
              </a:ext>
            </a:extLst>
          </p:cNvPr>
          <p:cNvSpPr txBox="1"/>
          <p:nvPr/>
        </p:nvSpPr>
        <p:spPr>
          <a:xfrm>
            <a:off x="4037126" y="1695788"/>
            <a:ext cx="166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accent1">
                    <a:lumMod val="20000"/>
                    <a:lumOff val="80000"/>
                  </a:schemeClr>
                </a:solidFill>
              </a:rPr>
              <a:t>14/03 16:00 – 18:00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66F246E2-BC7C-410B-AEE8-1892C2C45964}"/>
              </a:ext>
            </a:extLst>
          </p:cNvPr>
          <p:cNvSpPr txBox="1"/>
          <p:nvPr/>
        </p:nvSpPr>
        <p:spPr>
          <a:xfrm>
            <a:off x="4037126" y="2114246"/>
            <a:ext cx="26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20000"/>
                    <a:lumOff val="80000"/>
                  </a:schemeClr>
                </a:solidFill>
              </a:rPr>
              <a:t>Miele Angelo</a:t>
            </a:r>
          </a:p>
          <a:p>
            <a:r>
              <a:rPr lang="it-IT" sz="1400" i="1">
                <a:solidFill>
                  <a:schemeClr val="accent1">
                    <a:lumMod val="20000"/>
                    <a:lumOff val="80000"/>
                  </a:schemeClr>
                </a:solidFill>
              </a:rPr>
              <a:t>4 partecipanti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1DD1949B-BFE1-4BD3-8BEC-45CF50EBAD2A}"/>
              </a:ext>
            </a:extLst>
          </p:cNvPr>
          <p:cNvSpPr/>
          <p:nvPr/>
        </p:nvSpPr>
        <p:spPr>
          <a:xfrm>
            <a:off x="992778" y="435429"/>
            <a:ext cx="8560526" cy="6130834"/>
          </a:xfrm>
          <a:prstGeom prst="roundRect">
            <a:avLst>
              <a:gd name="adj" fmla="val 1403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78206C0A-884A-41C2-AE7B-079326CAE39A}"/>
              </a:ext>
            </a:extLst>
          </p:cNvPr>
          <p:cNvSpPr/>
          <p:nvPr/>
        </p:nvSpPr>
        <p:spPr>
          <a:xfrm>
            <a:off x="5210895" y="3113653"/>
            <a:ext cx="4243066" cy="693283"/>
          </a:xfrm>
          <a:prstGeom prst="roundRect">
            <a:avLst>
              <a:gd name="adj" fmla="val 766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Riferimenti del contratto e dei documenti da inviare</a:t>
            </a:r>
          </a:p>
        </p:txBody>
      </p:sp>
      <p:sp>
        <p:nvSpPr>
          <p:cNvPr id="85" name="Rettangolo con angoli arrotondati 84">
            <a:extLst>
              <a:ext uri="{FF2B5EF4-FFF2-40B4-BE49-F238E27FC236}">
                <a16:creationId xmlns:a16="http://schemas.microsoft.com/office/drawing/2014/main" id="{F973E3FE-F233-43CE-BF33-6A0EB61DE2E7}"/>
              </a:ext>
            </a:extLst>
          </p:cNvPr>
          <p:cNvSpPr/>
          <p:nvPr/>
        </p:nvSpPr>
        <p:spPr>
          <a:xfrm>
            <a:off x="5219882" y="1600233"/>
            <a:ext cx="4243066" cy="3810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>
                    <a:lumMod val="65000"/>
                  </a:schemeClr>
                </a:solidFill>
              </a:rPr>
              <a:t>destinatario</a:t>
            </a:r>
            <a:endParaRPr lang="it-IT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7" name="Titolo 1">
            <a:extLst>
              <a:ext uri="{FF2B5EF4-FFF2-40B4-BE49-F238E27FC236}">
                <a16:creationId xmlns:a16="http://schemas.microsoft.com/office/drawing/2014/main" id="{73824D32-F462-4F2F-8B9B-3AB77B4DB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059681" cy="318539"/>
          </a:xfrm>
        </p:spPr>
        <p:txBody>
          <a:bodyPr>
            <a:normAutofit fontScale="90000"/>
          </a:bodyPr>
          <a:lstStyle/>
          <a:p>
            <a:r>
              <a:rPr lang="it-IT" sz="2000"/>
              <a:t>Invio mail</a:t>
            </a:r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6FB891B7-5B74-44F6-9431-B87FE0AEF71B}"/>
              </a:ext>
            </a:extLst>
          </p:cNvPr>
          <p:cNvSpPr/>
          <p:nvPr/>
        </p:nvSpPr>
        <p:spPr>
          <a:xfrm>
            <a:off x="992778" y="458919"/>
            <a:ext cx="8560525" cy="634883"/>
          </a:xfrm>
          <a:prstGeom prst="roundRect">
            <a:avLst>
              <a:gd name="adj" fmla="val 10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bg1"/>
                </a:solidFill>
                <a:latin typeface="Dosis"/>
              </a:rPr>
              <a:t>Contratti 2.0</a:t>
            </a:r>
          </a:p>
        </p:txBody>
      </p:sp>
      <p:sp>
        <p:nvSpPr>
          <p:cNvPr id="89" name="Rettangolo con angoli arrotondati 88">
            <a:extLst>
              <a:ext uri="{FF2B5EF4-FFF2-40B4-BE49-F238E27FC236}">
                <a16:creationId xmlns:a16="http://schemas.microsoft.com/office/drawing/2014/main" id="{848180BB-C4A4-4D10-ABB8-D2F101B9475C}"/>
              </a:ext>
            </a:extLst>
          </p:cNvPr>
          <p:cNvSpPr/>
          <p:nvPr/>
        </p:nvSpPr>
        <p:spPr>
          <a:xfrm>
            <a:off x="1312042" y="2320793"/>
            <a:ext cx="2082066" cy="2601959"/>
          </a:xfrm>
          <a:prstGeom prst="roundRect">
            <a:avLst>
              <a:gd name="adj" fmla="val 1028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400" dirty="0">
                <a:solidFill>
                  <a:schemeClr val="bg1"/>
                </a:solidFill>
              </a:rPr>
              <a:t>Invio di:</a:t>
            </a:r>
          </a:p>
          <a:p>
            <a:endParaRPr lang="it-IT" sz="1400" dirty="0">
              <a:solidFill>
                <a:schemeClr val="bg1"/>
              </a:solidFill>
            </a:endParaRPr>
          </a:p>
          <a:p>
            <a:pPr algn="ctr"/>
            <a:r>
              <a:rPr lang="it-IT" sz="2000" dirty="0">
                <a:solidFill>
                  <a:srgbClr val="FFFF00"/>
                </a:solidFill>
              </a:rPr>
              <a:t>CONTRATTO</a:t>
            </a:r>
          </a:p>
          <a:p>
            <a:pPr algn="ctr"/>
            <a:r>
              <a:rPr lang="it-IT" sz="2000" dirty="0">
                <a:solidFill>
                  <a:srgbClr val="FFFF00"/>
                </a:solidFill>
              </a:rPr>
              <a:t>XXXYYYKKK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r>
              <a:rPr lang="it-IT" sz="1600" dirty="0">
                <a:solidFill>
                  <a:schemeClr val="bg1"/>
                </a:solidFill>
              </a:rPr>
              <a:t>Documenti: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400" dirty="0">
                <a:solidFill>
                  <a:schemeClr val="bg1"/>
                </a:solidFill>
              </a:rPr>
              <a:t>Contratto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400" dirty="0">
                <a:solidFill>
                  <a:schemeClr val="bg1"/>
                </a:solidFill>
              </a:rPr>
              <a:t>Allegato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400" dirty="0">
                <a:solidFill>
                  <a:schemeClr val="bg1"/>
                </a:solidFill>
              </a:rPr>
              <a:t>Rinnovo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1400" dirty="0">
                <a:solidFill>
                  <a:schemeClr val="bg1"/>
                </a:solidFill>
              </a:rPr>
              <a:t>disdetta</a:t>
            </a:r>
          </a:p>
          <a:p>
            <a:pPr algn="ctr"/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4A46C635-FBA9-4B8C-957A-6D1D241584C3}"/>
              </a:ext>
            </a:extLst>
          </p:cNvPr>
          <p:cNvSpPr txBox="1"/>
          <p:nvPr/>
        </p:nvSpPr>
        <p:spPr>
          <a:xfrm>
            <a:off x="3747756" y="1581807"/>
            <a:ext cx="146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A: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D0366E1B-31B5-4035-B133-8BF55AD2BC3A}"/>
              </a:ext>
            </a:extLst>
          </p:cNvPr>
          <p:cNvSpPr txBox="1"/>
          <p:nvPr/>
        </p:nvSpPr>
        <p:spPr>
          <a:xfrm>
            <a:off x="4304297" y="2080619"/>
            <a:ext cx="90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CC:</a:t>
            </a:r>
          </a:p>
        </p:txBody>
      </p:sp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EDFBCB55-C3A0-49A3-A341-8746D2B3B92E}"/>
              </a:ext>
            </a:extLst>
          </p:cNvPr>
          <p:cNvSpPr/>
          <p:nvPr/>
        </p:nvSpPr>
        <p:spPr>
          <a:xfrm>
            <a:off x="5210895" y="2140316"/>
            <a:ext cx="4243066" cy="807792"/>
          </a:xfrm>
          <a:prstGeom prst="roundRect">
            <a:avLst>
              <a:gd name="adj" fmla="val 702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37728B2F-360C-42DE-AC06-DAD6D3F76B54}"/>
              </a:ext>
            </a:extLst>
          </p:cNvPr>
          <p:cNvSpPr txBox="1"/>
          <p:nvPr/>
        </p:nvSpPr>
        <p:spPr>
          <a:xfrm>
            <a:off x="4219980" y="3026050"/>
            <a:ext cx="1016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Oggetto:</a:t>
            </a:r>
          </a:p>
        </p:txBody>
      </p:sp>
      <p:sp>
        <p:nvSpPr>
          <p:cNvPr id="97" name="Rettangolo con angoli arrotondati 96">
            <a:extLst>
              <a:ext uri="{FF2B5EF4-FFF2-40B4-BE49-F238E27FC236}">
                <a16:creationId xmlns:a16="http://schemas.microsoft.com/office/drawing/2014/main" id="{BE2A4A71-4291-4553-AB56-59378E82D312}"/>
              </a:ext>
            </a:extLst>
          </p:cNvPr>
          <p:cNvSpPr/>
          <p:nvPr/>
        </p:nvSpPr>
        <p:spPr>
          <a:xfrm>
            <a:off x="5236069" y="3955963"/>
            <a:ext cx="4243066" cy="1755446"/>
          </a:xfrm>
          <a:prstGeom prst="roundRect">
            <a:avLst>
              <a:gd name="adj" fmla="val 98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Buongiorno,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In allegato la documentazione relativa al contratto  XXKKWWDD….</a:t>
            </a:r>
          </a:p>
          <a:p>
            <a:endParaRPr lang="it-IT" sz="16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In allegato la lista delle XXXXXXX , filtrate su YYYYYY, ZZZZZZZ, KKKKKKK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E790309B-F9D9-4CB6-8AEA-67DC604C53E2}"/>
              </a:ext>
            </a:extLst>
          </p:cNvPr>
          <p:cNvSpPr txBox="1"/>
          <p:nvPr/>
        </p:nvSpPr>
        <p:spPr>
          <a:xfrm>
            <a:off x="4013376" y="3901813"/>
            <a:ext cx="122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>
                <a:solidFill>
                  <a:schemeClr val="accent1">
                    <a:lumMod val="50000"/>
                  </a:schemeClr>
                </a:solidFill>
              </a:rPr>
              <a:t>Corpo:</a:t>
            </a:r>
          </a:p>
        </p:txBody>
      </p: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C4B86146-D670-49D4-AC63-8112FF1EF614}"/>
              </a:ext>
            </a:extLst>
          </p:cNvPr>
          <p:cNvCxnSpPr>
            <a:cxnSpLocks/>
          </p:cNvCxnSpPr>
          <p:nvPr/>
        </p:nvCxnSpPr>
        <p:spPr>
          <a:xfrm flipV="1">
            <a:off x="3673434" y="1487954"/>
            <a:ext cx="11127" cy="4873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Immagine 103" descr="Immagine che contiene tirapugni, arma&#10;&#10;Descrizione generata automaticamente">
            <a:extLst>
              <a:ext uri="{FF2B5EF4-FFF2-40B4-BE49-F238E27FC236}">
                <a16:creationId xmlns:a16="http://schemas.microsoft.com/office/drawing/2014/main" id="{BC37884B-1727-4DF0-8013-C2FEF3C28B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71" y="534268"/>
            <a:ext cx="1292092" cy="483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E038407-9CFE-4306-8580-E4B4A4F161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05" y="5319893"/>
            <a:ext cx="1041715" cy="104171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D2CDE2-23C6-4E56-B70B-E0ECCB250627}"/>
              </a:ext>
            </a:extLst>
          </p:cNvPr>
          <p:cNvSpPr txBox="1"/>
          <p:nvPr/>
        </p:nvSpPr>
        <p:spPr>
          <a:xfrm>
            <a:off x="1529086" y="1517449"/>
            <a:ext cx="162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>
                <a:latin typeface="Dosis" panose="02010503020202060003" pitchFamily="2" charset="0"/>
              </a:rPr>
              <a:t>Invio Mail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C7728B07-46A6-437E-B924-B55DECBA2D91}"/>
              </a:ext>
            </a:extLst>
          </p:cNvPr>
          <p:cNvSpPr/>
          <p:nvPr/>
        </p:nvSpPr>
        <p:spPr>
          <a:xfrm>
            <a:off x="5059680" y="5883056"/>
            <a:ext cx="1684606" cy="511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Invia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132224D7-ACDD-46D8-961C-67EBE2DF1CF2}"/>
              </a:ext>
            </a:extLst>
          </p:cNvPr>
          <p:cNvSpPr/>
          <p:nvPr/>
        </p:nvSpPr>
        <p:spPr>
          <a:xfrm>
            <a:off x="7199787" y="5877898"/>
            <a:ext cx="1684606" cy="5115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Annulla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CCFFB4A-2090-4882-820D-3509217D2658}"/>
              </a:ext>
            </a:extLst>
          </p:cNvPr>
          <p:cNvSpPr/>
          <p:nvPr/>
        </p:nvSpPr>
        <p:spPr>
          <a:xfrm>
            <a:off x="9939262" y="225319"/>
            <a:ext cx="2082066" cy="2039966"/>
          </a:xfrm>
          <a:prstGeom prst="roundRect">
            <a:avLst>
              <a:gd name="adj" fmla="val 1028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400" dirty="0">
                <a:solidFill>
                  <a:schemeClr val="bg1"/>
                </a:solidFill>
              </a:rPr>
              <a:t>Invio di:</a:t>
            </a:r>
          </a:p>
          <a:p>
            <a:endParaRPr lang="it-IT" sz="1400" dirty="0">
              <a:solidFill>
                <a:schemeClr val="bg1"/>
              </a:solidFill>
            </a:endParaRPr>
          </a:p>
          <a:p>
            <a:pPr algn="ctr"/>
            <a:r>
              <a:rPr lang="it-IT" sz="2000" dirty="0">
                <a:solidFill>
                  <a:srgbClr val="FFFF00"/>
                </a:solidFill>
              </a:rPr>
              <a:t>Lista Contratti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Filtro per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  <a:r>
              <a:rPr lang="it-IT" sz="1600" dirty="0">
                <a:solidFill>
                  <a:srgbClr val="FFC000"/>
                </a:solidFill>
              </a:rPr>
              <a:t>Tipologia</a:t>
            </a:r>
            <a:endParaRPr lang="it-IT" sz="1400" dirty="0">
              <a:solidFill>
                <a:srgbClr val="FFC000"/>
              </a:solidFill>
            </a:endParaRPr>
          </a:p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Valore: </a:t>
            </a:r>
            <a:r>
              <a:rPr lang="it-IT" sz="1600" dirty="0">
                <a:solidFill>
                  <a:srgbClr val="FFC000"/>
                </a:solidFill>
              </a:rPr>
              <a:t>Accordo*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345324CD-328B-499A-BC9A-D89406DD1F1F}"/>
              </a:ext>
            </a:extLst>
          </p:cNvPr>
          <p:cNvSpPr/>
          <p:nvPr/>
        </p:nvSpPr>
        <p:spPr>
          <a:xfrm>
            <a:off x="9939262" y="2369650"/>
            <a:ext cx="2082066" cy="2051463"/>
          </a:xfrm>
          <a:prstGeom prst="roundRect">
            <a:avLst>
              <a:gd name="adj" fmla="val 1028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400" dirty="0">
                <a:solidFill>
                  <a:schemeClr val="bg1"/>
                </a:solidFill>
              </a:rPr>
              <a:t>Invio di:</a:t>
            </a:r>
          </a:p>
          <a:p>
            <a:endParaRPr lang="it-IT" sz="1400" dirty="0">
              <a:solidFill>
                <a:schemeClr val="bg1"/>
              </a:solidFill>
            </a:endParaRPr>
          </a:p>
          <a:p>
            <a:pPr algn="ctr"/>
            <a:r>
              <a:rPr lang="it-IT" sz="2000" dirty="0">
                <a:solidFill>
                  <a:srgbClr val="FFFF00"/>
                </a:solidFill>
              </a:rPr>
              <a:t>Segnalazioni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Filtro per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  <a:r>
              <a:rPr lang="it-IT" sz="1600" dirty="0">
                <a:solidFill>
                  <a:srgbClr val="FFC000"/>
                </a:solidFill>
              </a:rPr>
              <a:t>Sede</a:t>
            </a:r>
            <a:endParaRPr lang="it-IT" sz="1400" dirty="0">
              <a:solidFill>
                <a:srgbClr val="FFC000"/>
              </a:solidFill>
            </a:endParaRPr>
          </a:p>
          <a:p>
            <a:endParaRPr lang="it-IT" sz="14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Valore: </a:t>
            </a:r>
            <a:r>
              <a:rPr lang="it-IT" sz="1600" dirty="0">
                <a:solidFill>
                  <a:srgbClr val="FFC000"/>
                </a:solidFill>
              </a:rPr>
              <a:t>Torino*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5A629F7-259B-46A0-9096-ED300AE0F21A}"/>
              </a:ext>
            </a:extLst>
          </p:cNvPr>
          <p:cNvSpPr/>
          <p:nvPr/>
        </p:nvSpPr>
        <p:spPr>
          <a:xfrm>
            <a:off x="9939262" y="4540309"/>
            <a:ext cx="2082066" cy="2051463"/>
          </a:xfrm>
          <a:prstGeom prst="roundRect">
            <a:avLst>
              <a:gd name="adj" fmla="val 10283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400" dirty="0">
                <a:solidFill>
                  <a:schemeClr val="bg1"/>
                </a:solidFill>
              </a:rPr>
              <a:t>Invio di:</a:t>
            </a:r>
          </a:p>
          <a:p>
            <a:endParaRPr lang="it-IT" sz="1400" dirty="0">
              <a:solidFill>
                <a:schemeClr val="bg1"/>
              </a:solidFill>
            </a:endParaRPr>
          </a:p>
          <a:p>
            <a:pPr algn="ctr"/>
            <a:r>
              <a:rPr lang="it-IT" sz="2000" dirty="0">
                <a:solidFill>
                  <a:srgbClr val="FFFF00"/>
                </a:solidFill>
              </a:rPr>
              <a:t>Interrogazioni</a:t>
            </a:r>
          </a:p>
          <a:p>
            <a:pPr algn="ctr"/>
            <a:endParaRPr lang="it-IT" sz="1100" dirty="0">
              <a:solidFill>
                <a:schemeClr val="bg1"/>
              </a:solidFill>
            </a:endParaRPr>
          </a:p>
          <a:p>
            <a:r>
              <a:rPr lang="it-IT" sz="1400" dirty="0">
                <a:solidFill>
                  <a:schemeClr val="bg1"/>
                </a:solidFill>
              </a:rPr>
              <a:t>Filtro per</a:t>
            </a:r>
            <a:r>
              <a:rPr lang="it-IT" sz="1600" dirty="0">
                <a:solidFill>
                  <a:schemeClr val="bg1"/>
                </a:solidFill>
              </a:rPr>
              <a:t>: </a:t>
            </a:r>
            <a:r>
              <a:rPr lang="it-IT" sz="1600" dirty="0" err="1">
                <a:solidFill>
                  <a:srgbClr val="FFC000"/>
                </a:solidFill>
              </a:rPr>
              <a:t>Multiparametri</a:t>
            </a:r>
            <a:endParaRPr lang="it-IT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0B88AA2D-583B-4093-847C-680AD02E2101}"/>
              </a:ext>
            </a:extLst>
          </p:cNvPr>
          <p:cNvGrpSpPr/>
          <p:nvPr/>
        </p:nvGrpSpPr>
        <p:grpSpPr>
          <a:xfrm>
            <a:off x="380450" y="735773"/>
            <a:ext cx="11242159" cy="5862534"/>
            <a:chOff x="626734" y="857034"/>
            <a:chExt cx="6856908" cy="5435482"/>
          </a:xfrm>
        </p:grpSpPr>
        <p:sp>
          <p:nvSpPr>
            <p:cNvPr id="182" name="Rettangolo 181">
              <a:extLst>
                <a:ext uri="{FF2B5EF4-FFF2-40B4-BE49-F238E27FC236}">
                  <a16:creationId xmlns:a16="http://schemas.microsoft.com/office/drawing/2014/main" id="{B6E43401-6337-44B6-B94A-491711EF60EB}"/>
                </a:ext>
              </a:extLst>
            </p:cNvPr>
            <p:cNvSpPr/>
            <p:nvPr/>
          </p:nvSpPr>
          <p:spPr>
            <a:xfrm>
              <a:off x="626734" y="857034"/>
              <a:ext cx="6856908" cy="54354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2000">
                  <a:solidFill>
                    <a:schemeClr val="tx1"/>
                  </a:solidFill>
                </a:rPr>
                <a:t>Preferenze</a:t>
              </a:r>
            </a:p>
            <a:p>
              <a:endParaRPr lang="it-IT" sz="1200">
                <a:solidFill>
                  <a:schemeClr val="tx1"/>
                </a:solidFill>
              </a:endParaRPr>
            </a:p>
          </p:txBody>
        </p: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5581AF12-5541-4BC7-A424-3320CC8231DC}"/>
                </a:ext>
              </a:extLst>
            </p:cNvPr>
            <p:cNvCxnSpPr>
              <a:cxnSpLocks/>
            </p:cNvCxnSpPr>
            <p:nvPr/>
          </p:nvCxnSpPr>
          <p:spPr>
            <a:xfrm>
              <a:off x="743344" y="1372767"/>
              <a:ext cx="65160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3881152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IMPOSTAZIONI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E484C1CA-95B1-4B1E-A4ED-2AB5E9FC9224}"/>
              </a:ext>
            </a:extLst>
          </p:cNvPr>
          <p:cNvSpPr txBox="1"/>
          <p:nvPr/>
        </p:nvSpPr>
        <p:spPr>
          <a:xfrm>
            <a:off x="2355601" y="1928210"/>
            <a:ext cx="166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accent1">
                    <a:lumMod val="20000"/>
                    <a:lumOff val="80000"/>
                  </a:schemeClr>
                </a:solidFill>
              </a:rPr>
              <a:t>14/03 16:00 – 18:00</a:t>
            </a:r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F8726F2B-DB56-42DD-AA37-456F55B4456E}"/>
              </a:ext>
            </a:extLst>
          </p:cNvPr>
          <p:cNvSpPr txBox="1"/>
          <p:nvPr/>
        </p:nvSpPr>
        <p:spPr>
          <a:xfrm>
            <a:off x="2355601" y="2311832"/>
            <a:ext cx="26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20000"/>
                    <a:lumOff val="80000"/>
                  </a:schemeClr>
                </a:solidFill>
              </a:rPr>
              <a:t>Miele Angelo</a:t>
            </a:r>
          </a:p>
          <a:p>
            <a:r>
              <a:rPr lang="it-IT" sz="1400" i="1">
                <a:solidFill>
                  <a:schemeClr val="accent1">
                    <a:lumMod val="20000"/>
                    <a:lumOff val="80000"/>
                  </a:schemeClr>
                </a:solidFill>
              </a:rPr>
              <a:t>4 partecipanti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B12807C4-0163-4C3B-8CEA-E53B9D3B3D38}"/>
              </a:ext>
            </a:extLst>
          </p:cNvPr>
          <p:cNvSpPr/>
          <p:nvPr/>
        </p:nvSpPr>
        <p:spPr>
          <a:xfrm>
            <a:off x="461474" y="736060"/>
            <a:ext cx="11080113" cy="335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Dosis" panose="02010503020202060003" pitchFamily="2" charset="0"/>
              </a:rPr>
              <a:t>Impostazioni</a:t>
            </a:r>
            <a:endParaRPr lang="it-IT" sz="1600" dirty="0">
              <a:solidFill>
                <a:srgbClr val="FFFF00"/>
              </a:solidFill>
              <a:latin typeface="Dosis" panose="02010503020202060003" pitchFamily="2" charset="0"/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0C8E34B-07C3-403F-AB8B-90A685D8E411}"/>
              </a:ext>
            </a:extLst>
          </p:cNvPr>
          <p:cNvSpPr/>
          <p:nvPr/>
        </p:nvSpPr>
        <p:spPr>
          <a:xfrm>
            <a:off x="9439413" y="749373"/>
            <a:ext cx="2062915" cy="300434"/>
          </a:xfrm>
          <a:prstGeom prst="roundRect">
            <a:avLst>
              <a:gd name="adj" fmla="val 1028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Dosis" panose="02010503020202060003" pitchFamily="2" charset="0"/>
              </a:rPr>
              <a:t>Utente</a:t>
            </a:r>
          </a:p>
        </p:txBody>
      </p:sp>
      <p:pic>
        <p:nvPicPr>
          <p:cNvPr id="8" name="Immagine 7" descr="Immagine che contiene tirapugni, arma&#10;&#10;Descrizione generata automaticamente">
            <a:extLst>
              <a:ext uri="{FF2B5EF4-FFF2-40B4-BE49-F238E27FC236}">
                <a16:creationId xmlns:a16="http://schemas.microsoft.com/office/drawing/2014/main" id="{8AD62706-5F16-4869-8D44-AD834364D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756981"/>
            <a:ext cx="799221" cy="299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D06A8BFC-2BAB-4A13-AF7C-74F68A9A58CE}"/>
              </a:ext>
            </a:extLst>
          </p:cNvPr>
          <p:cNvSpPr/>
          <p:nvPr/>
        </p:nvSpPr>
        <p:spPr>
          <a:xfrm rot="10800000">
            <a:off x="11245042" y="849356"/>
            <a:ext cx="166669" cy="101377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6" name="Gruppo 175">
            <a:extLst>
              <a:ext uri="{FF2B5EF4-FFF2-40B4-BE49-F238E27FC236}">
                <a16:creationId xmlns:a16="http://schemas.microsoft.com/office/drawing/2014/main" id="{5328992F-BB19-48A5-A246-AD23CD2A42B0}"/>
              </a:ext>
            </a:extLst>
          </p:cNvPr>
          <p:cNvGrpSpPr/>
          <p:nvPr/>
        </p:nvGrpSpPr>
        <p:grpSpPr>
          <a:xfrm>
            <a:off x="558333" y="1312514"/>
            <a:ext cx="1581399" cy="453731"/>
            <a:chOff x="557148" y="1619516"/>
            <a:chExt cx="1581399" cy="453731"/>
          </a:xfrm>
        </p:grpSpPr>
        <p:sp>
          <p:nvSpPr>
            <p:cNvPr id="177" name="Rettangolo con angoli arrotondati 176">
              <a:extLst>
                <a:ext uri="{FF2B5EF4-FFF2-40B4-BE49-F238E27FC236}">
                  <a16:creationId xmlns:a16="http://schemas.microsoft.com/office/drawing/2014/main" id="{FA42E435-890D-4B52-8F75-D89F80B1EAAA}"/>
                </a:ext>
              </a:extLst>
            </p:cNvPr>
            <p:cNvSpPr/>
            <p:nvPr/>
          </p:nvSpPr>
          <p:spPr>
            <a:xfrm>
              <a:off x="614428" y="1849472"/>
              <a:ext cx="1524119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8" name="CasellaDiTesto 177">
              <a:extLst>
                <a:ext uri="{FF2B5EF4-FFF2-40B4-BE49-F238E27FC236}">
                  <a16:creationId xmlns:a16="http://schemas.microsoft.com/office/drawing/2014/main" id="{219E97EB-3662-4BCB-8D45-559DA63A94ED}"/>
                </a:ext>
              </a:extLst>
            </p:cNvPr>
            <p:cNvSpPr txBox="1"/>
            <p:nvPr/>
          </p:nvSpPr>
          <p:spPr>
            <a:xfrm>
              <a:off x="557148" y="1619516"/>
              <a:ext cx="790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Cognome</a:t>
              </a:r>
            </a:p>
          </p:txBody>
        </p:sp>
      </p:grp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3666B29B-5E2C-419C-9A12-5A608D297501}"/>
              </a:ext>
            </a:extLst>
          </p:cNvPr>
          <p:cNvGrpSpPr/>
          <p:nvPr/>
        </p:nvGrpSpPr>
        <p:grpSpPr>
          <a:xfrm>
            <a:off x="2177390" y="1313686"/>
            <a:ext cx="1581399" cy="453731"/>
            <a:chOff x="557148" y="1619516"/>
            <a:chExt cx="1581399" cy="453731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34A9AB21-095E-48B7-AE75-8DA10CA119F9}"/>
                </a:ext>
              </a:extLst>
            </p:cNvPr>
            <p:cNvSpPr/>
            <p:nvPr/>
          </p:nvSpPr>
          <p:spPr>
            <a:xfrm>
              <a:off x="614428" y="1849472"/>
              <a:ext cx="1524119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7" name="CasellaDiTesto 206">
              <a:extLst>
                <a:ext uri="{FF2B5EF4-FFF2-40B4-BE49-F238E27FC236}">
                  <a16:creationId xmlns:a16="http://schemas.microsoft.com/office/drawing/2014/main" id="{87EC935A-5F2D-41E2-8561-45A1C703736F}"/>
                </a:ext>
              </a:extLst>
            </p:cNvPr>
            <p:cNvSpPr txBox="1"/>
            <p:nvPr/>
          </p:nvSpPr>
          <p:spPr>
            <a:xfrm>
              <a:off x="557148" y="1619516"/>
              <a:ext cx="780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Nome</a:t>
              </a:r>
            </a:p>
          </p:txBody>
        </p:sp>
      </p:grp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FA5D0FFD-FDB7-408A-9A46-BF16BEB444C7}"/>
              </a:ext>
            </a:extLst>
          </p:cNvPr>
          <p:cNvGrpSpPr/>
          <p:nvPr/>
        </p:nvGrpSpPr>
        <p:grpSpPr>
          <a:xfrm>
            <a:off x="558333" y="1798502"/>
            <a:ext cx="1581399" cy="453731"/>
            <a:chOff x="557148" y="1619516"/>
            <a:chExt cx="1581399" cy="453731"/>
          </a:xfrm>
        </p:grpSpPr>
        <p:sp>
          <p:nvSpPr>
            <p:cNvPr id="209" name="Rettangolo con angoli arrotondati 208">
              <a:extLst>
                <a:ext uri="{FF2B5EF4-FFF2-40B4-BE49-F238E27FC236}">
                  <a16:creationId xmlns:a16="http://schemas.microsoft.com/office/drawing/2014/main" id="{15600562-1C01-4D1E-B382-0686A01E0742}"/>
                </a:ext>
              </a:extLst>
            </p:cNvPr>
            <p:cNvSpPr/>
            <p:nvPr/>
          </p:nvSpPr>
          <p:spPr>
            <a:xfrm>
              <a:off x="614428" y="1849472"/>
              <a:ext cx="1524119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0" name="CasellaDiTesto 209">
              <a:extLst>
                <a:ext uri="{FF2B5EF4-FFF2-40B4-BE49-F238E27FC236}">
                  <a16:creationId xmlns:a16="http://schemas.microsoft.com/office/drawing/2014/main" id="{677C32A7-8271-4DF8-A2BB-8A7636196A77}"/>
                </a:ext>
              </a:extLst>
            </p:cNvPr>
            <p:cNvSpPr txBox="1"/>
            <p:nvPr/>
          </p:nvSpPr>
          <p:spPr>
            <a:xfrm>
              <a:off x="557148" y="1619516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User</a:t>
              </a:r>
            </a:p>
          </p:txBody>
        </p:sp>
      </p:grpSp>
      <p:grpSp>
        <p:nvGrpSpPr>
          <p:cNvPr id="211" name="Gruppo 210">
            <a:extLst>
              <a:ext uri="{FF2B5EF4-FFF2-40B4-BE49-F238E27FC236}">
                <a16:creationId xmlns:a16="http://schemas.microsoft.com/office/drawing/2014/main" id="{C80D5C43-F847-4222-9915-CD84450D9858}"/>
              </a:ext>
            </a:extLst>
          </p:cNvPr>
          <p:cNvGrpSpPr/>
          <p:nvPr/>
        </p:nvGrpSpPr>
        <p:grpSpPr>
          <a:xfrm>
            <a:off x="2177390" y="1799674"/>
            <a:ext cx="1581399" cy="453731"/>
            <a:chOff x="557148" y="1619516"/>
            <a:chExt cx="1581399" cy="453731"/>
          </a:xfrm>
        </p:grpSpPr>
        <p:sp>
          <p:nvSpPr>
            <p:cNvPr id="212" name="Rettangolo con angoli arrotondati 211">
              <a:extLst>
                <a:ext uri="{FF2B5EF4-FFF2-40B4-BE49-F238E27FC236}">
                  <a16:creationId xmlns:a16="http://schemas.microsoft.com/office/drawing/2014/main" id="{5F3B72BA-8B3B-49B9-B51A-0CC11B3ED74C}"/>
                </a:ext>
              </a:extLst>
            </p:cNvPr>
            <p:cNvSpPr/>
            <p:nvPr/>
          </p:nvSpPr>
          <p:spPr>
            <a:xfrm>
              <a:off x="614428" y="1849472"/>
              <a:ext cx="1524119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3" name="CasellaDiTesto 212">
              <a:extLst>
                <a:ext uri="{FF2B5EF4-FFF2-40B4-BE49-F238E27FC236}">
                  <a16:creationId xmlns:a16="http://schemas.microsoft.com/office/drawing/2014/main" id="{141CD0EE-5AB3-42CD-A74C-ED6F466CA17B}"/>
                </a:ext>
              </a:extLst>
            </p:cNvPr>
            <p:cNvSpPr txBox="1"/>
            <p:nvPr/>
          </p:nvSpPr>
          <p:spPr>
            <a:xfrm>
              <a:off x="557148" y="1619516"/>
              <a:ext cx="780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Password</a:t>
              </a:r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52E8E43A-87F3-4ACE-9887-E5A8F2C018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25" y="2002087"/>
            <a:ext cx="248623" cy="248623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85E6B766-BE7B-44C1-8BC8-A0289353C1CD}"/>
              </a:ext>
            </a:extLst>
          </p:cNvPr>
          <p:cNvSpPr/>
          <p:nvPr/>
        </p:nvSpPr>
        <p:spPr>
          <a:xfrm>
            <a:off x="4623281" y="1585594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14B9256-617E-4660-B7CE-F9723BF36069}"/>
              </a:ext>
            </a:extLst>
          </p:cNvPr>
          <p:cNvSpPr txBox="1"/>
          <p:nvPr/>
        </p:nvSpPr>
        <p:spPr>
          <a:xfrm>
            <a:off x="4434066" y="1312513"/>
            <a:ext cx="649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Attivo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434AEB7-2573-4F3B-BD5D-63F05F0904D7}"/>
              </a:ext>
            </a:extLst>
          </p:cNvPr>
          <p:cNvSpPr/>
          <p:nvPr/>
        </p:nvSpPr>
        <p:spPr>
          <a:xfrm>
            <a:off x="4623281" y="1744178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F2ACFD8-F364-4C9B-9E51-3771165675B8}"/>
              </a:ext>
            </a:extLst>
          </p:cNvPr>
          <p:cNvSpPr txBox="1"/>
          <p:nvPr/>
        </p:nvSpPr>
        <p:spPr>
          <a:xfrm>
            <a:off x="4698142" y="1524162"/>
            <a:ext cx="299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CE1ECE8-46B2-4859-898E-A515D56ADC43}"/>
              </a:ext>
            </a:extLst>
          </p:cNvPr>
          <p:cNvSpPr txBox="1"/>
          <p:nvPr/>
        </p:nvSpPr>
        <p:spPr>
          <a:xfrm>
            <a:off x="4698142" y="1676409"/>
            <a:ext cx="385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No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84D3EAC5-86F0-4E2D-B667-4A6465027B1F}"/>
              </a:ext>
            </a:extLst>
          </p:cNvPr>
          <p:cNvSpPr/>
          <p:nvPr/>
        </p:nvSpPr>
        <p:spPr>
          <a:xfrm>
            <a:off x="5324389" y="1585594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DDA137F-20DF-4F1C-9939-68063EB19ADC}"/>
              </a:ext>
            </a:extLst>
          </p:cNvPr>
          <p:cNvSpPr txBox="1"/>
          <p:nvPr/>
        </p:nvSpPr>
        <p:spPr>
          <a:xfrm>
            <a:off x="5286394" y="1312513"/>
            <a:ext cx="118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Tipo Utente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33A271C2-EC2E-4EB5-BD48-907C4752B598}"/>
              </a:ext>
            </a:extLst>
          </p:cNvPr>
          <p:cNvSpPr/>
          <p:nvPr/>
        </p:nvSpPr>
        <p:spPr>
          <a:xfrm>
            <a:off x="5324389" y="1744178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896BA13-75B3-450E-ACDD-28373FE9205C}"/>
              </a:ext>
            </a:extLst>
          </p:cNvPr>
          <p:cNvSpPr txBox="1"/>
          <p:nvPr/>
        </p:nvSpPr>
        <p:spPr>
          <a:xfrm>
            <a:off x="5399250" y="1524162"/>
            <a:ext cx="1160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Dipendente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E3784CE-A49A-42AD-B66A-27A38ECAF7EA}"/>
              </a:ext>
            </a:extLst>
          </p:cNvPr>
          <p:cNvSpPr txBox="1"/>
          <p:nvPr/>
        </p:nvSpPr>
        <p:spPr>
          <a:xfrm>
            <a:off x="5399250" y="1676409"/>
            <a:ext cx="958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Consulente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3749B45-1511-4735-9524-116F972B1536}"/>
              </a:ext>
            </a:extLst>
          </p:cNvPr>
          <p:cNvSpPr/>
          <p:nvPr/>
        </p:nvSpPr>
        <p:spPr>
          <a:xfrm>
            <a:off x="5324614" y="1912082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A2671F7-7971-40A2-A2C2-6A0C8249969E}"/>
              </a:ext>
            </a:extLst>
          </p:cNvPr>
          <p:cNvSpPr txBox="1"/>
          <p:nvPr/>
        </p:nvSpPr>
        <p:spPr>
          <a:xfrm>
            <a:off x="5399475" y="1844313"/>
            <a:ext cx="881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Esterno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B5379873-8105-4B8C-880E-732756F40EC3}"/>
              </a:ext>
            </a:extLst>
          </p:cNvPr>
          <p:cNvGrpSpPr/>
          <p:nvPr/>
        </p:nvGrpSpPr>
        <p:grpSpPr>
          <a:xfrm>
            <a:off x="557992" y="2275713"/>
            <a:ext cx="1581399" cy="453731"/>
            <a:chOff x="557992" y="2275713"/>
            <a:chExt cx="1581399" cy="453731"/>
          </a:xfrm>
        </p:grpSpPr>
        <p:grpSp>
          <p:nvGrpSpPr>
            <p:cNvPr id="225" name="Gruppo 224">
              <a:extLst>
                <a:ext uri="{FF2B5EF4-FFF2-40B4-BE49-F238E27FC236}">
                  <a16:creationId xmlns:a16="http://schemas.microsoft.com/office/drawing/2014/main" id="{5039710B-B614-4D3F-96E3-AEE8794F920E}"/>
                </a:ext>
              </a:extLst>
            </p:cNvPr>
            <p:cNvGrpSpPr/>
            <p:nvPr/>
          </p:nvGrpSpPr>
          <p:grpSpPr>
            <a:xfrm>
              <a:off x="557992" y="2275713"/>
              <a:ext cx="1581399" cy="453731"/>
              <a:chOff x="557148" y="1619516"/>
              <a:chExt cx="1581399" cy="453731"/>
            </a:xfrm>
          </p:grpSpPr>
          <p:sp>
            <p:nvSpPr>
              <p:cNvPr id="226" name="Rettangolo con angoli arrotondati 225">
                <a:extLst>
                  <a:ext uri="{FF2B5EF4-FFF2-40B4-BE49-F238E27FC236}">
                    <a16:creationId xmlns:a16="http://schemas.microsoft.com/office/drawing/2014/main" id="{F97EA452-CF99-4288-8163-0D852ACD289B}"/>
                  </a:ext>
                </a:extLst>
              </p:cNvPr>
              <p:cNvSpPr/>
              <p:nvPr/>
            </p:nvSpPr>
            <p:spPr>
              <a:xfrm>
                <a:off x="614428" y="1849472"/>
                <a:ext cx="1524119" cy="22377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7" name="CasellaDiTesto 226">
                <a:extLst>
                  <a:ext uri="{FF2B5EF4-FFF2-40B4-BE49-F238E27FC236}">
                    <a16:creationId xmlns:a16="http://schemas.microsoft.com/office/drawing/2014/main" id="{879DEDE4-0E79-422C-B5C8-2D34C81260BC}"/>
                  </a:ext>
                </a:extLst>
              </p:cNvPr>
              <p:cNvSpPr txBox="1"/>
              <p:nvPr/>
            </p:nvSpPr>
            <p:spPr>
              <a:xfrm>
                <a:off x="557148" y="1619516"/>
                <a:ext cx="790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Società</a:t>
                </a:r>
              </a:p>
            </p:txBody>
          </p:sp>
        </p:grpSp>
        <p:sp>
          <p:nvSpPr>
            <p:cNvPr id="28" name="Triangolo isoscele 27">
              <a:extLst>
                <a:ext uri="{FF2B5EF4-FFF2-40B4-BE49-F238E27FC236}">
                  <a16:creationId xmlns:a16="http://schemas.microsoft.com/office/drawing/2014/main" id="{836AE08D-127B-4B89-A858-99DD90B2122E}"/>
                </a:ext>
              </a:extLst>
            </p:cNvPr>
            <p:cNvSpPr/>
            <p:nvPr/>
          </p:nvSpPr>
          <p:spPr>
            <a:xfrm rot="10800000">
              <a:off x="1902843" y="2552353"/>
              <a:ext cx="166669" cy="10137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9" name="Gruppo 228">
            <a:extLst>
              <a:ext uri="{FF2B5EF4-FFF2-40B4-BE49-F238E27FC236}">
                <a16:creationId xmlns:a16="http://schemas.microsoft.com/office/drawing/2014/main" id="{C84C200A-8295-4652-8054-338065F76B56}"/>
              </a:ext>
            </a:extLst>
          </p:cNvPr>
          <p:cNvGrpSpPr/>
          <p:nvPr/>
        </p:nvGrpSpPr>
        <p:grpSpPr>
          <a:xfrm>
            <a:off x="2193132" y="2268683"/>
            <a:ext cx="1581399" cy="453731"/>
            <a:chOff x="557992" y="2275713"/>
            <a:chExt cx="1581399" cy="453731"/>
          </a:xfrm>
        </p:grpSpPr>
        <p:grpSp>
          <p:nvGrpSpPr>
            <p:cNvPr id="230" name="Gruppo 229">
              <a:extLst>
                <a:ext uri="{FF2B5EF4-FFF2-40B4-BE49-F238E27FC236}">
                  <a16:creationId xmlns:a16="http://schemas.microsoft.com/office/drawing/2014/main" id="{C440A0C6-AC1A-43D8-B020-B4A24C7A4D64}"/>
                </a:ext>
              </a:extLst>
            </p:cNvPr>
            <p:cNvGrpSpPr/>
            <p:nvPr/>
          </p:nvGrpSpPr>
          <p:grpSpPr>
            <a:xfrm>
              <a:off x="557992" y="2275713"/>
              <a:ext cx="1581399" cy="453731"/>
              <a:chOff x="557148" y="1619516"/>
              <a:chExt cx="1581399" cy="453731"/>
            </a:xfrm>
          </p:grpSpPr>
          <p:sp>
            <p:nvSpPr>
              <p:cNvPr id="232" name="Rettangolo con angoli arrotondati 231">
                <a:extLst>
                  <a:ext uri="{FF2B5EF4-FFF2-40B4-BE49-F238E27FC236}">
                    <a16:creationId xmlns:a16="http://schemas.microsoft.com/office/drawing/2014/main" id="{ACFFC7E9-ED0E-4006-9ED9-1DDD463C786E}"/>
                  </a:ext>
                </a:extLst>
              </p:cNvPr>
              <p:cNvSpPr/>
              <p:nvPr/>
            </p:nvSpPr>
            <p:spPr>
              <a:xfrm>
                <a:off x="614428" y="1849472"/>
                <a:ext cx="1524119" cy="22377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3" name="CasellaDiTesto 232">
                <a:extLst>
                  <a:ext uri="{FF2B5EF4-FFF2-40B4-BE49-F238E27FC236}">
                    <a16:creationId xmlns:a16="http://schemas.microsoft.com/office/drawing/2014/main" id="{92325E10-6D6E-45F1-924C-6E5A35B962C5}"/>
                  </a:ext>
                </a:extLst>
              </p:cNvPr>
              <p:cNvSpPr txBox="1"/>
              <p:nvPr/>
            </p:nvSpPr>
            <p:spPr>
              <a:xfrm>
                <a:off x="557148" y="1619516"/>
                <a:ext cx="7903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dirty="0"/>
                  <a:t>Sede</a:t>
                </a:r>
              </a:p>
            </p:txBody>
          </p:sp>
        </p:grpSp>
        <p:sp>
          <p:nvSpPr>
            <p:cNvPr id="231" name="Triangolo isoscele 230">
              <a:extLst>
                <a:ext uri="{FF2B5EF4-FFF2-40B4-BE49-F238E27FC236}">
                  <a16:creationId xmlns:a16="http://schemas.microsoft.com/office/drawing/2014/main" id="{85E6DDAE-32C4-4514-9C90-EA4F73A0751F}"/>
                </a:ext>
              </a:extLst>
            </p:cNvPr>
            <p:cNvSpPr/>
            <p:nvPr/>
          </p:nvSpPr>
          <p:spPr>
            <a:xfrm rot="10800000">
              <a:off x="1902843" y="2552353"/>
              <a:ext cx="166669" cy="10137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34" name="Gruppo 233">
            <a:extLst>
              <a:ext uri="{FF2B5EF4-FFF2-40B4-BE49-F238E27FC236}">
                <a16:creationId xmlns:a16="http://schemas.microsoft.com/office/drawing/2014/main" id="{E51CADAB-F42E-4A38-9C47-384CA3897C02}"/>
              </a:ext>
            </a:extLst>
          </p:cNvPr>
          <p:cNvGrpSpPr/>
          <p:nvPr/>
        </p:nvGrpSpPr>
        <p:grpSpPr>
          <a:xfrm>
            <a:off x="4401156" y="2275713"/>
            <a:ext cx="923233" cy="453731"/>
            <a:chOff x="557148" y="1619516"/>
            <a:chExt cx="923233" cy="453731"/>
          </a:xfrm>
        </p:grpSpPr>
        <p:sp>
          <p:nvSpPr>
            <p:cNvPr id="235" name="Rettangolo con angoli arrotondati 234">
              <a:extLst>
                <a:ext uri="{FF2B5EF4-FFF2-40B4-BE49-F238E27FC236}">
                  <a16:creationId xmlns:a16="http://schemas.microsoft.com/office/drawing/2014/main" id="{9D54AFCA-78A9-45F5-803B-7DE3A8F95D75}"/>
                </a:ext>
              </a:extLst>
            </p:cNvPr>
            <p:cNvSpPr/>
            <p:nvPr/>
          </p:nvSpPr>
          <p:spPr>
            <a:xfrm>
              <a:off x="614428" y="1849472"/>
              <a:ext cx="865953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6" name="CasellaDiTesto 235">
              <a:extLst>
                <a:ext uri="{FF2B5EF4-FFF2-40B4-BE49-F238E27FC236}">
                  <a16:creationId xmlns:a16="http://schemas.microsoft.com/office/drawing/2014/main" id="{683A3487-C43A-4FED-83FE-6F2567F03B85}"/>
                </a:ext>
              </a:extLst>
            </p:cNvPr>
            <p:cNvSpPr txBox="1"/>
            <p:nvPr/>
          </p:nvSpPr>
          <p:spPr>
            <a:xfrm>
              <a:off x="557148" y="1619516"/>
              <a:ext cx="790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Telefono</a:t>
              </a:r>
            </a:p>
          </p:txBody>
        </p:sp>
      </p:grpSp>
      <p:grpSp>
        <p:nvGrpSpPr>
          <p:cNvPr id="237" name="Gruppo 236">
            <a:extLst>
              <a:ext uri="{FF2B5EF4-FFF2-40B4-BE49-F238E27FC236}">
                <a16:creationId xmlns:a16="http://schemas.microsoft.com/office/drawing/2014/main" id="{EBB25915-DAAD-4345-9B90-335EE25D3833}"/>
              </a:ext>
            </a:extLst>
          </p:cNvPr>
          <p:cNvGrpSpPr/>
          <p:nvPr/>
        </p:nvGrpSpPr>
        <p:grpSpPr>
          <a:xfrm>
            <a:off x="5352689" y="2268683"/>
            <a:ext cx="2053742" cy="453731"/>
            <a:chOff x="557148" y="1619516"/>
            <a:chExt cx="2053742" cy="453731"/>
          </a:xfrm>
        </p:grpSpPr>
        <p:sp>
          <p:nvSpPr>
            <p:cNvPr id="238" name="Rettangolo con angoli arrotondati 237">
              <a:extLst>
                <a:ext uri="{FF2B5EF4-FFF2-40B4-BE49-F238E27FC236}">
                  <a16:creationId xmlns:a16="http://schemas.microsoft.com/office/drawing/2014/main" id="{E8516FE6-8611-4D38-AD3F-E6CA703CC463}"/>
                </a:ext>
              </a:extLst>
            </p:cNvPr>
            <p:cNvSpPr/>
            <p:nvPr/>
          </p:nvSpPr>
          <p:spPr>
            <a:xfrm>
              <a:off x="614428" y="1849472"/>
              <a:ext cx="1996462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9" name="CasellaDiTesto 238">
              <a:extLst>
                <a:ext uri="{FF2B5EF4-FFF2-40B4-BE49-F238E27FC236}">
                  <a16:creationId xmlns:a16="http://schemas.microsoft.com/office/drawing/2014/main" id="{23FCB88C-D87D-42C7-8331-421F993AD473}"/>
                </a:ext>
              </a:extLst>
            </p:cNvPr>
            <p:cNvSpPr txBox="1"/>
            <p:nvPr/>
          </p:nvSpPr>
          <p:spPr>
            <a:xfrm>
              <a:off x="557148" y="1619516"/>
              <a:ext cx="7903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E-mail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7741CF6-D6FB-4BCF-B8B5-44CB08E4D2BA}"/>
              </a:ext>
            </a:extLst>
          </p:cNvPr>
          <p:cNvGrpSpPr/>
          <p:nvPr/>
        </p:nvGrpSpPr>
        <p:grpSpPr>
          <a:xfrm>
            <a:off x="568082" y="3340832"/>
            <a:ext cx="1512000" cy="1180775"/>
            <a:chOff x="504472" y="2776286"/>
            <a:chExt cx="1512000" cy="1180775"/>
          </a:xfrm>
        </p:grpSpPr>
        <p:sp>
          <p:nvSpPr>
            <p:cNvPr id="243" name="Rettangolo 242">
              <a:extLst>
                <a:ext uri="{FF2B5EF4-FFF2-40B4-BE49-F238E27FC236}">
                  <a16:creationId xmlns:a16="http://schemas.microsoft.com/office/drawing/2014/main" id="{64137FB7-EDE1-4809-B755-619FA49F78AE}"/>
                </a:ext>
              </a:extLst>
            </p:cNvPr>
            <p:cNvSpPr/>
            <p:nvPr/>
          </p:nvSpPr>
          <p:spPr>
            <a:xfrm>
              <a:off x="615272" y="3241725"/>
              <a:ext cx="1398983" cy="715336"/>
            </a:xfrm>
            <a:prstGeom prst="rect">
              <a:avLst/>
            </a:prstGeom>
            <a:solidFill>
              <a:schemeClr val="bg1">
                <a:lumMod val="95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Logistica</a:t>
              </a:r>
            </a:p>
            <a:p>
              <a:r>
                <a:rPr lang="it-IT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HR</a:t>
              </a:r>
            </a:p>
            <a:p>
              <a:r>
                <a:rPr lang="it-IT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Amministrazione</a:t>
              </a:r>
            </a:p>
            <a:p>
              <a:r>
                <a:rPr lang="it-IT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Tutti</a:t>
              </a:r>
            </a:p>
          </p:txBody>
        </p: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E3EDFF77-F26C-46E4-BE3A-FDAB8C023196}"/>
                </a:ext>
              </a:extLst>
            </p:cNvPr>
            <p:cNvSpPr/>
            <p:nvPr/>
          </p:nvSpPr>
          <p:spPr>
            <a:xfrm>
              <a:off x="609348" y="3014184"/>
              <a:ext cx="1407124" cy="2237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Triangolo isoscele 29">
              <a:extLst>
                <a:ext uri="{FF2B5EF4-FFF2-40B4-BE49-F238E27FC236}">
                  <a16:creationId xmlns:a16="http://schemas.microsoft.com/office/drawing/2014/main" id="{52FC4F64-D982-4556-91B7-68F6BD899982}"/>
                </a:ext>
              </a:extLst>
            </p:cNvPr>
            <p:cNvSpPr/>
            <p:nvPr/>
          </p:nvSpPr>
          <p:spPr>
            <a:xfrm rot="10800000">
              <a:off x="1815480" y="3071665"/>
              <a:ext cx="166669" cy="101377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ABF7193-93E1-4E1D-8DA6-419D0D5CC1A3}"/>
                </a:ext>
              </a:extLst>
            </p:cNvPr>
            <p:cNvSpPr txBox="1"/>
            <p:nvPr/>
          </p:nvSpPr>
          <p:spPr>
            <a:xfrm>
              <a:off x="504472" y="2776286"/>
              <a:ext cx="13010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Ambito</a:t>
              </a:r>
            </a:p>
          </p:txBody>
        </p:sp>
      </p:grpSp>
      <p:sp>
        <p:nvSpPr>
          <p:cNvPr id="34" name="Rettangolo con angoli arrotondati 33">
            <a:extLst>
              <a:ext uri="{FF2B5EF4-FFF2-40B4-BE49-F238E27FC236}">
                <a16:creationId xmlns:a16="http://schemas.microsoft.com/office/drawing/2014/main" id="{DE622CAC-05AC-4ED2-95B3-1C5D490BD2B2}"/>
              </a:ext>
            </a:extLst>
          </p:cNvPr>
          <p:cNvSpPr/>
          <p:nvPr/>
        </p:nvSpPr>
        <p:spPr>
          <a:xfrm>
            <a:off x="615272" y="2896607"/>
            <a:ext cx="6791146" cy="4229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Contratti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E10BD127-07DE-49CA-B872-B6D45232EB6B}"/>
              </a:ext>
            </a:extLst>
          </p:cNvPr>
          <p:cNvSpPr/>
          <p:nvPr/>
        </p:nvSpPr>
        <p:spPr>
          <a:xfrm>
            <a:off x="568238" y="2852910"/>
            <a:ext cx="6882132" cy="2569838"/>
          </a:xfrm>
          <a:prstGeom prst="roundRect">
            <a:avLst>
              <a:gd name="adj" fmla="val 42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8822ACC-298D-47B8-87A7-1015A4F8CC2F}"/>
              </a:ext>
            </a:extLst>
          </p:cNvPr>
          <p:cNvSpPr txBox="1"/>
          <p:nvPr/>
        </p:nvSpPr>
        <p:spPr>
          <a:xfrm>
            <a:off x="2184639" y="3357256"/>
            <a:ext cx="118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Abilitazione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8A60A42-EDB6-4B28-A057-FA26D03407D5}"/>
              </a:ext>
            </a:extLst>
          </p:cNvPr>
          <p:cNvSpPr txBox="1"/>
          <p:nvPr/>
        </p:nvSpPr>
        <p:spPr>
          <a:xfrm>
            <a:off x="2170279" y="3712023"/>
            <a:ext cx="1160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Tutti gli ambiti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75EE684-9109-49A4-A611-FFDBE1412863}"/>
              </a:ext>
            </a:extLst>
          </p:cNvPr>
          <p:cNvSpPr txBox="1"/>
          <p:nvPr/>
        </p:nvSpPr>
        <p:spPr>
          <a:xfrm>
            <a:off x="2170279" y="3864270"/>
            <a:ext cx="1038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Proprio Ambito</a:t>
            </a:r>
          </a:p>
        </p:txBody>
      </p: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7F234D68-C7CC-4222-8993-6BB2853E2751}"/>
              </a:ext>
            </a:extLst>
          </p:cNvPr>
          <p:cNvGrpSpPr/>
          <p:nvPr/>
        </p:nvGrpSpPr>
        <p:grpSpPr>
          <a:xfrm>
            <a:off x="3520139" y="3782106"/>
            <a:ext cx="122625" cy="450266"/>
            <a:chOff x="2278291" y="3630337"/>
            <a:chExt cx="122625" cy="450266"/>
          </a:xfrm>
        </p:grpSpPr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1C933FB4-7ED2-40CC-806A-11A2450E7E0C}"/>
                </a:ext>
              </a:extLst>
            </p:cNvPr>
            <p:cNvSpPr/>
            <p:nvPr/>
          </p:nvSpPr>
          <p:spPr>
            <a:xfrm>
              <a:off x="2278291" y="3630337"/>
              <a:ext cx="122400" cy="123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85BF787E-AE49-4D6E-9432-71E335BA3EF4}"/>
                </a:ext>
              </a:extLst>
            </p:cNvPr>
            <p:cNvSpPr/>
            <p:nvPr/>
          </p:nvSpPr>
          <p:spPr>
            <a:xfrm>
              <a:off x="2278291" y="3788921"/>
              <a:ext cx="122400" cy="123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2C9AB669-71E3-430E-A175-3BD255D055C7}"/>
                </a:ext>
              </a:extLst>
            </p:cNvPr>
            <p:cNvSpPr/>
            <p:nvPr/>
          </p:nvSpPr>
          <p:spPr>
            <a:xfrm>
              <a:off x="2278516" y="3956825"/>
              <a:ext cx="122400" cy="123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3D134C2-6C5A-4DBE-B74D-B5487D1C86C6}"/>
              </a:ext>
            </a:extLst>
          </p:cNvPr>
          <p:cNvSpPr txBox="1"/>
          <p:nvPr/>
        </p:nvSpPr>
        <p:spPr>
          <a:xfrm>
            <a:off x="2170503" y="4032174"/>
            <a:ext cx="10140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Propria Società</a:t>
            </a:r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051D85AE-1C66-4F56-A08D-FF25C841C930}"/>
              </a:ext>
            </a:extLst>
          </p:cNvPr>
          <p:cNvSpPr/>
          <p:nvPr/>
        </p:nvSpPr>
        <p:spPr>
          <a:xfrm>
            <a:off x="3184586" y="3782106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Ovale 44">
            <a:extLst>
              <a:ext uri="{FF2B5EF4-FFF2-40B4-BE49-F238E27FC236}">
                <a16:creationId xmlns:a16="http://schemas.microsoft.com/office/drawing/2014/main" id="{5FAB1B41-41DB-4ABF-9E6F-FAC42A211BD2}"/>
              </a:ext>
            </a:extLst>
          </p:cNvPr>
          <p:cNvSpPr/>
          <p:nvPr/>
        </p:nvSpPr>
        <p:spPr>
          <a:xfrm>
            <a:off x="3184586" y="3940690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6BBA442E-7111-4F9A-B08C-AC1F3D46732B}"/>
              </a:ext>
            </a:extLst>
          </p:cNvPr>
          <p:cNvSpPr/>
          <p:nvPr/>
        </p:nvSpPr>
        <p:spPr>
          <a:xfrm>
            <a:off x="3184811" y="4108594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60E3CE4-B3DE-4FB3-911F-8372B43308F5}"/>
              </a:ext>
            </a:extLst>
          </p:cNvPr>
          <p:cNvSpPr txBox="1"/>
          <p:nvPr/>
        </p:nvSpPr>
        <p:spPr>
          <a:xfrm>
            <a:off x="3006743" y="3523237"/>
            <a:ext cx="468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Read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6DCF635-6417-45CD-AA76-4DA8D936BB34}"/>
              </a:ext>
            </a:extLst>
          </p:cNvPr>
          <p:cNvSpPr txBox="1"/>
          <p:nvPr/>
        </p:nvSpPr>
        <p:spPr>
          <a:xfrm>
            <a:off x="3347484" y="3525120"/>
            <a:ext cx="4931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Write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7BB4CA56-D198-436C-8EC7-7490B7105052}"/>
              </a:ext>
            </a:extLst>
          </p:cNvPr>
          <p:cNvSpPr/>
          <p:nvPr/>
        </p:nvSpPr>
        <p:spPr>
          <a:xfrm>
            <a:off x="2184639" y="3578730"/>
            <a:ext cx="1706428" cy="7485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3" name="CasellaDiTesto 362">
            <a:extLst>
              <a:ext uri="{FF2B5EF4-FFF2-40B4-BE49-F238E27FC236}">
                <a16:creationId xmlns:a16="http://schemas.microsoft.com/office/drawing/2014/main" id="{9FA21075-E1DB-491A-A31D-538948B35654}"/>
              </a:ext>
            </a:extLst>
          </p:cNvPr>
          <p:cNvSpPr txBox="1"/>
          <p:nvPr/>
        </p:nvSpPr>
        <p:spPr>
          <a:xfrm>
            <a:off x="3982313" y="3358911"/>
            <a:ext cx="118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Invio mail</a:t>
            </a:r>
          </a:p>
        </p:txBody>
      </p:sp>
      <p:sp>
        <p:nvSpPr>
          <p:cNvPr id="364" name="CasellaDiTesto 363">
            <a:extLst>
              <a:ext uri="{FF2B5EF4-FFF2-40B4-BE49-F238E27FC236}">
                <a16:creationId xmlns:a16="http://schemas.microsoft.com/office/drawing/2014/main" id="{88F01B46-9A82-4B55-8A67-A1B7921D536B}"/>
              </a:ext>
            </a:extLst>
          </p:cNvPr>
          <p:cNvSpPr txBox="1"/>
          <p:nvPr/>
        </p:nvSpPr>
        <p:spPr>
          <a:xfrm>
            <a:off x="3967953" y="3562609"/>
            <a:ext cx="1160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Nuovo Contratto</a:t>
            </a:r>
          </a:p>
        </p:txBody>
      </p:sp>
      <p:sp>
        <p:nvSpPr>
          <p:cNvPr id="365" name="CasellaDiTesto 364">
            <a:extLst>
              <a:ext uri="{FF2B5EF4-FFF2-40B4-BE49-F238E27FC236}">
                <a16:creationId xmlns:a16="http://schemas.microsoft.com/office/drawing/2014/main" id="{B05A6C18-8F6B-47F7-A343-F1C4F2579C94}"/>
              </a:ext>
            </a:extLst>
          </p:cNvPr>
          <p:cNvSpPr txBox="1"/>
          <p:nvPr/>
        </p:nvSpPr>
        <p:spPr>
          <a:xfrm>
            <a:off x="3967953" y="3714856"/>
            <a:ext cx="1038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Cambio Stato</a:t>
            </a:r>
          </a:p>
        </p:txBody>
      </p:sp>
      <p:grpSp>
        <p:nvGrpSpPr>
          <p:cNvPr id="366" name="Gruppo 365">
            <a:extLst>
              <a:ext uri="{FF2B5EF4-FFF2-40B4-BE49-F238E27FC236}">
                <a16:creationId xmlns:a16="http://schemas.microsoft.com/office/drawing/2014/main" id="{FC39E52C-022B-4232-9021-5801700C8B79}"/>
              </a:ext>
            </a:extLst>
          </p:cNvPr>
          <p:cNvGrpSpPr/>
          <p:nvPr/>
        </p:nvGrpSpPr>
        <p:grpSpPr>
          <a:xfrm>
            <a:off x="5317813" y="3632692"/>
            <a:ext cx="122625" cy="450266"/>
            <a:chOff x="2278291" y="3630337"/>
            <a:chExt cx="122625" cy="450266"/>
          </a:xfrm>
        </p:grpSpPr>
        <p:sp>
          <p:nvSpPr>
            <p:cNvPr id="367" name="Ovale 366">
              <a:extLst>
                <a:ext uri="{FF2B5EF4-FFF2-40B4-BE49-F238E27FC236}">
                  <a16:creationId xmlns:a16="http://schemas.microsoft.com/office/drawing/2014/main" id="{91A66B54-EE8A-4B53-9998-A2D22E7A3815}"/>
                </a:ext>
              </a:extLst>
            </p:cNvPr>
            <p:cNvSpPr/>
            <p:nvPr/>
          </p:nvSpPr>
          <p:spPr>
            <a:xfrm>
              <a:off x="2278291" y="3630337"/>
              <a:ext cx="122400" cy="123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8" name="Ovale 367">
              <a:extLst>
                <a:ext uri="{FF2B5EF4-FFF2-40B4-BE49-F238E27FC236}">
                  <a16:creationId xmlns:a16="http://schemas.microsoft.com/office/drawing/2014/main" id="{650FF69A-1B02-49C4-9575-AD1E596223FE}"/>
                </a:ext>
              </a:extLst>
            </p:cNvPr>
            <p:cNvSpPr/>
            <p:nvPr/>
          </p:nvSpPr>
          <p:spPr>
            <a:xfrm>
              <a:off x="2278291" y="3788921"/>
              <a:ext cx="122400" cy="123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9" name="Ovale 368">
              <a:extLst>
                <a:ext uri="{FF2B5EF4-FFF2-40B4-BE49-F238E27FC236}">
                  <a16:creationId xmlns:a16="http://schemas.microsoft.com/office/drawing/2014/main" id="{EFFA68CC-2A79-4B26-B065-251AE71225F0}"/>
                </a:ext>
              </a:extLst>
            </p:cNvPr>
            <p:cNvSpPr/>
            <p:nvPr/>
          </p:nvSpPr>
          <p:spPr>
            <a:xfrm>
              <a:off x="2278516" y="3956825"/>
              <a:ext cx="122400" cy="1237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70" name="CasellaDiTesto 369">
            <a:extLst>
              <a:ext uri="{FF2B5EF4-FFF2-40B4-BE49-F238E27FC236}">
                <a16:creationId xmlns:a16="http://schemas.microsoft.com/office/drawing/2014/main" id="{C71BE79A-279E-42BF-AFF5-1BB2A8E0D1FA}"/>
              </a:ext>
            </a:extLst>
          </p:cNvPr>
          <p:cNvSpPr txBox="1"/>
          <p:nvPr/>
        </p:nvSpPr>
        <p:spPr>
          <a:xfrm>
            <a:off x="3968177" y="3882760"/>
            <a:ext cx="1173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Scadenza Rinnovo</a:t>
            </a:r>
          </a:p>
        </p:txBody>
      </p:sp>
      <p:sp>
        <p:nvSpPr>
          <p:cNvPr id="373" name="Ovale 372">
            <a:extLst>
              <a:ext uri="{FF2B5EF4-FFF2-40B4-BE49-F238E27FC236}">
                <a16:creationId xmlns:a16="http://schemas.microsoft.com/office/drawing/2014/main" id="{806AD9BF-C67F-41CF-9B71-B096E9C67D14}"/>
              </a:ext>
            </a:extLst>
          </p:cNvPr>
          <p:cNvSpPr/>
          <p:nvPr/>
        </p:nvSpPr>
        <p:spPr>
          <a:xfrm>
            <a:off x="5316385" y="4116848"/>
            <a:ext cx="122400" cy="12377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6" name="Rettangolo 375">
            <a:extLst>
              <a:ext uri="{FF2B5EF4-FFF2-40B4-BE49-F238E27FC236}">
                <a16:creationId xmlns:a16="http://schemas.microsoft.com/office/drawing/2014/main" id="{9F7FF52C-B2CC-46E5-8FF1-106CD1912DF7}"/>
              </a:ext>
            </a:extLst>
          </p:cNvPr>
          <p:cNvSpPr/>
          <p:nvPr/>
        </p:nvSpPr>
        <p:spPr>
          <a:xfrm>
            <a:off x="3982313" y="3580386"/>
            <a:ext cx="1553224" cy="74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5B53C14F-C720-4BAC-B719-A4C323C1C1A1}"/>
              </a:ext>
            </a:extLst>
          </p:cNvPr>
          <p:cNvSpPr txBox="1"/>
          <p:nvPr/>
        </p:nvSpPr>
        <p:spPr>
          <a:xfrm>
            <a:off x="3969711" y="4050343"/>
            <a:ext cx="12554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Scadenza Contratto</a:t>
            </a:r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4B0B0D16-BE01-488D-8329-2B60638CD0D4}"/>
              </a:ext>
            </a:extLst>
          </p:cNvPr>
          <p:cNvSpPr/>
          <p:nvPr/>
        </p:nvSpPr>
        <p:spPr>
          <a:xfrm>
            <a:off x="7992347" y="6078903"/>
            <a:ext cx="1684606" cy="41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Salva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8E21E334-1B50-4627-AAFD-9DCA7E817027}"/>
              </a:ext>
            </a:extLst>
          </p:cNvPr>
          <p:cNvSpPr/>
          <p:nvPr/>
        </p:nvSpPr>
        <p:spPr>
          <a:xfrm>
            <a:off x="9839611" y="6085721"/>
            <a:ext cx="1684606" cy="41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Annulla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385" name="Gruppo 384">
            <a:extLst>
              <a:ext uri="{FF2B5EF4-FFF2-40B4-BE49-F238E27FC236}">
                <a16:creationId xmlns:a16="http://schemas.microsoft.com/office/drawing/2014/main" id="{346AD548-8512-45F2-B8D2-F3C6212568FB}"/>
              </a:ext>
            </a:extLst>
          </p:cNvPr>
          <p:cNvGrpSpPr/>
          <p:nvPr/>
        </p:nvGrpSpPr>
        <p:grpSpPr>
          <a:xfrm>
            <a:off x="7525006" y="1382798"/>
            <a:ext cx="4048468" cy="4039945"/>
            <a:chOff x="6806311" y="940772"/>
            <a:chExt cx="4048468" cy="4092404"/>
          </a:xfrm>
        </p:grpSpPr>
        <p:sp>
          <p:nvSpPr>
            <p:cNvPr id="386" name="Rettangolo 385">
              <a:extLst>
                <a:ext uri="{FF2B5EF4-FFF2-40B4-BE49-F238E27FC236}">
                  <a16:creationId xmlns:a16="http://schemas.microsoft.com/office/drawing/2014/main" id="{3CB2F992-AD85-48FE-BBA7-55B24A4E1742}"/>
                </a:ext>
              </a:extLst>
            </p:cNvPr>
            <p:cNvSpPr/>
            <p:nvPr/>
          </p:nvSpPr>
          <p:spPr>
            <a:xfrm>
              <a:off x="7113180" y="940772"/>
              <a:ext cx="3398959" cy="4132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&lt;</a:t>
              </a:r>
              <a:r>
                <a:rPr lang="it-IT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it-IT" sz="2000" b="1">
                  <a:solidFill>
                    <a:schemeClr val="bg1"/>
                  </a:solidFill>
                  <a:latin typeface="Century Gothic" panose="020B0502020202020204" pitchFamily="34" charset="0"/>
                </a:rPr>
                <a:t>14 marzo 2020 &gt;</a:t>
              </a:r>
              <a:endParaRPr lang="it-IT" b="1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7" name="Rettangolo con angoli arrotondati 386">
              <a:extLst>
                <a:ext uri="{FF2B5EF4-FFF2-40B4-BE49-F238E27FC236}">
                  <a16:creationId xmlns:a16="http://schemas.microsoft.com/office/drawing/2014/main" id="{135EAD48-5DA3-4015-B5D2-62C0E694A286}"/>
                </a:ext>
              </a:extLst>
            </p:cNvPr>
            <p:cNvSpPr/>
            <p:nvPr/>
          </p:nvSpPr>
          <p:spPr>
            <a:xfrm>
              <a:off x="6806311" y="940772"/>
              <a:ext cx="4048468" cy="4092404"/>
            </a:xfrm>
            <a:prstGeom prst="roundRect">
              <a:avLst>
                <a:gd name="adj" fmla="val 164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it-IT" dirty="0">
                  <a:solidFill>
                    <a:schemeClr val="bg1"/>
                  </a:solidFill>
                </a:rPr>
                <a:t>Lista User</a:t>
              </a:r>
            </a:p>
          </p:txBody>
        </p:sp>
        <p:sp>
          <p:nvSpPr>
            <p:cNvPr id="388" name="Rettangolo con angoli arrotondati 387">
              <a:extLst>
                <a:ext uri="{FF2B5EF4-FFF2-40B4-BE49-F238E27FC236}">
                  <a16:creationId xmlns:a16="http://schemas.microsoft.com/office/drawing/2014/main" id="{7B2D7F94-30F9-487E-B7B9-DE6C1592D744}"/>
                </a:ext>
              </a:extLst>
            </p:cNvPr>
            <p:cNvSpPr/>
            <p:nvPr/>
          </p:nvSpPr>
          <p:spPr>
            <a:xfrm>
              <a:off x="6861976" y="1859065"/>
              <a:ext cx="3910526" cy="3054841"/>
            </a:xfrm>
            <a:prstGeom prst="roundRect">
              <a:avLst>
                <a:gd name="adj" fmla="val 31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100" dirty="0">
                  <a:solidFill>
                    <a:schemeClr val="tx1"/>
                  </a:solidFill>
                </a:rPr>
                <a:t>Fulgori Fabrizio        | </a:t>
              </a:r>
              <a:r>
                <a:rPr lang="it-IT" sz="1050" dirty="0">
                  <a:solidFill>
                    <a:schemeClr val="tx1"/>
                  </a:solidFill>
                </a:rPr>
                <a:t>Be Solutions   | </a:t>
              </a:r>
              <a:r>
                <a:rPr lang="it-IT" sz="1050" dirty="0">
                  <a:solidFill>
                    <a:schemeClr val="tx1"/>
                  </a:solidFill>
                  <a:hlinkClick r:id="rId5"/>
                </a:rPr>
                <a:t>f.fulgori@be-tse.it</a:t>
              </a:r>
              <a:endParaRPr lang="it-IT" sz="1050" dirty="0">
                <a:solidFill>
                  <a:schemeClr val="tx1"/>
                </a:solidFill>
              </a:endParaRPr>
            </a:p>
            <a:p>
              <a:r>
                <a:rPr lang="it-IT" sz="1100" dirty="0">
                  <a:solidFill>
                    <a:schemeClr val="tx1"/>
                  </a:solidFill>
                </a:rPr>
                <a:t>Fulgenzio Massimo </a:t>
              </a:r>
              <a:r>
                <a:rPr lang="it-IT" sz="1050" dirty="0">
                  <a:solidFill>
                    <a:schemeClr val="tx1"/>
                  </a:solidFill>
                </a:rPr>
                <a:t>| Be Consulting | </a:t>
              </a:r>
              <a:r>
                <a:rPr lang="it-IT" sz="1050" dirty="0">
                  <a:solidFill>
                    <a:schemeClr val="tx1"/>
                  </a:solidFill>
                  <a:hlinkClick r:id="rId6"/>
                </a:rPr>
                <a:t>m.fulgenzio@be-tse.it</a:t>
              </a:r>
              <a:r>
                <a:rPr lang="it-IT" sz="1050" dirty="0">
                  <a:solidFill>
                    <a:schemeClr val="tx1"/>
                  </a:solidFill>
                </a:rPr>
                <a:t> </a:t>
              </a:r>
              <a:endParaRPr lang="it-IT" sz="1100" dirty="0">
                <a:solidFill>
                  <a:schemeClr val="tx1"/>
                </a:solidFill>
              </a:endParaRPr>
            </a:p>
            <a:p>
              <a:r>
                <a:rPr lang="it-IT" sz="1100" dirty="0">
                  <a:solidFill>
                    <a:schemeClr val="tx1"/>
                  </a:solidFill>
                </a:rPr>
                <a:t>Futuro Amaro          | </a:t>
              </a:r>
              <a:r>
                <a:rPr lang="it-IT" sz="1050" dirty="0">
                  <a:solidFill>
                    <a:schemeClr val="tx1"/>
                  </a:solidFill>
                </a:rPr>
                <a:t>Be Think          | </a:t>
              </a:r>
              <a:r>
                <a:rPr lang="it-IT" sz="1050" dirty="0">
                  <a:solidFill>
                    <a:schemeClr val="tx1"/>
                  </a:solidFill>
                  <a:hlinkClick r:id="rId7"/>
                </a:rPr>
                <a:t>a.futuro@be-tse.it</a:t>
              </a:r>
              <a:r>
                <a:rPr lang="it-IT" sz="1050" dirty="0">
                  <a:solidFill>
                    <a:schemeClr val="tx1"/>
                  </a:solidFill>
                </a:rPr>
                <a:t>  </a:t>
              </a:r>
            </a:p>
            <a:p>
              <a:endParaRPr lang="it-IT" sz="1300" dirty="0">
                <a:solidFill>
                  <a:schemeClr val="tx1"/>
                </a:solidFill>
              </a:endParaRPr>
            </a:p>
          </p:txBody>
        </p:sp>
        <p:sp>
          <p:nvSpPr>
            <p:cNvPr id="389" name="Rettangolo con angoli arrotondati 388">
              <a:extLst>
                <a:ext uri="{FF2B5EF4-FFF2-40B4-BE49-F238E27FC236}">
                  <a16:creationId xmlns:a16="http://schemas.microsoft.com/office/drawing/2014/main" id="{30C36660-4188-4249-9706-22514352015C}"/>
                </a:ext>
              </a:extLst>
            </p:cNvPr>
            <p:cNvSpPr/>
            <p:nvPr/>
          </p:nvSpPr>
          <p:spPr>
            <a:xfrm>
              <a:off x="6928108" y="1493906"/>
              <a:ext cx="2911339" cy="2574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tx1"/>
                  </a:solidFill>
                </a:rPr>
                <a:t>F*</a:t>
              </a:r>
            </a:p>
          </p:txBody>
        </p:sp>
        <p:sp>
          <p:nvSpPr>
            <p:cNvPr id="390" name="CasellaDiTesto 389">
              <a:extLst>
                <a:ext uri="{FF2B5EF4-FFF2-40B4-BE49-F238E27FC236}">
                  <a16:creationId xmlns:a16="http://schemas.microsoft.com/office/drawing/2014/main" id="{BDCB0AC2-79AE-4ECA-B94C-44013EC1318C}"/>
                </a:ext>
              </a:extLst>
            </p:cNvPr>
            <p:cNvSpPr txBox="1"/>
            <p:nvPr/>
          </p:nvSpPr>
          <p:spPr>
            <a:xfrm>
              <a:off x="6806311" y="1269113"/>
              <a:ext cx="5391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latin typeface="Dosis" panose="02010303020202060003"/>
                </a:rPr>
                <a:t>Cerca:</a:t>
              </a:r>
            </a:p>
          </p:txBody>
        </p:sp>
        <p:sp>
          <p:nvSpPr>
            <p:cNvPr id="391" name="Rettangolo 390">
              <a:extLst>
                <a:ext uri="{FF2B5EF4-FFF2-40B4-BE49-F238E27FC236}">
                  <a16:creationId xmlns:a16="http://schemas.microsoft.com/office/drawing/2014/main" id="{ADE76FA0-931B-481B-8FD5-06B10A92A7C3}"/>
                </a:ext>
              </a:extLst>
            </p:cNvPr>
            <p:cNvSpPr/>
            <p:nvPr/>
          </p:nvSpPr>
          <p:spPr>
            <a:xfrm>
              <a:off x="9921485" y="1485954"/>
              <a:ext cx="772564" cy="2574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cs typeface="Calibri Light" panose="020F0302020204030204" pitchFamily="34" charset="0"/>
                </a:rPr>
                <a:t>Cerca</a:t>
              </a:r>
              <a:endParaRPr lang="it-I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58" name="Rettangolo 57">
            <a:extLst>
              <a:ext uri="{FF2B5EF4-FFF2-40B4-BE49-F238E27FC236}">
                <a16:creationId xmlns:a16="http://schemas.microsoft.com/office/drawing/2014/main" id="{91E1370D-42BF-4344-93BB-97401BFEB5D2}"/>
              </a:ext>
            </a:extLst>
          </p:cNvPr>
          <p:cNvSpPr/>
          <p:nvPr/>
        </p:nvSpPr>
        <p:spPr>
          <a:xfrm>
            <a:off x="568082" y="6061078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Nuovo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7FD68F4D-28CE-4E20-92E6-E491760AE0CF}"/>
              </a:ext>
            </a:extLst>
          </p:cNvPr>
          <p:cNvSpPr/>
          <p:nvPr/>
        </p:nvSpPr>
        <p:spPr>
          <a:xfrm>
            <a:off x="461474" y="2748727"/>
            <a:ext cx="7185329" cy="2834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eccia a sinistra 60">
            <a:extLst>
              <a:ext uri="{FF2B5EF4-FFF2-40B4-BE49-F238E27FC236}">
                <a16:creationId xmlns:a16="http://schemas.microsoft.com/office/drawing/2014/main" id="{DE71B7DE-F645-40E7-9931-8A5271390570}"/>
              </a:ext>
            </a:extLst>
          </p:cNvPr>
          <p:cNvSpPr/>
          <p:nvPr/>
        </p:nvSpPr>
        <p:spPr>
          <a:xfrm flipH="1">
            <a:off x="-209870" y="3773348"/>
            <a:ext cx="656761" cy="3593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62" name="Freccia a sinistra 61">
            <a:extLst>
              <a:ext uri="{FF2B5EF4-FFF2-40B4-BE49-F238E27FC236}">
                <a16:creationId xmlns:a16="http://schemas.microsoft.com/office/drawing/2014/main" id="{3CD0A23D-3E7E-4BF7-B935-942177140366}"/>
              </a:ext>
            </a:extLst>
          </p:cNvPr>
          <p:cNvSpPr/>
          <p:nvPr/>
        </p:nvSpPr>
        <p:spPr>
          <a:xfrm>
            <a:off x="11745217" y="762258"/>
            <a:ext cx="539548" cy="29390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006EEB43-8AF9-49AF-A907-B0E96876E372}"/>
              </a:ext>
            </a:extLst>
          </p:cNvPr>
          <p:cNvSpPr/>
          <p:nvPr/>
        </p:nvSpPr>
        <p:spPr>
          <a:xfrm>
            <a:off x="9326879" y="629048"/>
            <a:ext cx="2305805" cy="500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55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B8E232-6615-4277-BBE2-B6E20981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I prossimi sono form di comodo per parcheggiare elementi in fase di creazione del mock-up, non sono da considerare</a:t>
            </a:r>
          </a:p>
        </p:txBody>
      </p:sp>
    </p:spTree>
    <p:extLst>
      <p:ext uri="{BB962C8B-B14F-4D97-AF65-F5344CB8AC3E}">
        <p14:creationId xmlns:p14="http://schemas.microsoft.com/office/powerpoint/2010/main" val="1104903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7FD1EA3-9CE7-4790-856F-2E2BB4E01E85}"/>
              </a:ext>
            </a:extLst>
          </p:cNvPr>
          <p:cNvSpPr/>
          <p:nvPr/>
        </p:nvSpPr>
        <p:spPr>
          <a:xfrm>
            <a:off x="262249" y="1052209"/>
            <a:ext cx="1655125" cy="1511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Attenzione !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Dosis" panose="02010303020202060003" pitchFamily="2" charset="0"/>
              </a:rPr>
              <a:t>Sono presenti criticità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4DD3CCE-8EE1-4D1A-94F4-6DE4555834AC}"/>
              </a:ext>
            </a:extLst>
          </p:cNvPr>
          <p:cNvSpPr/>
          <p:nvPr/>
        </p:nvSpPr>
        <p:spPr>
          <a:xfrm>
            <a:off x="232770" y="4974624"/>
            <a:ext cx="1684604" cy="5115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Segnalazioni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5082A24-F738-40EE-8CCF-3C34D38EFB3C}"/>
              </a:ext>
            </a:extLst>
          </p:cNvPr>
          <p:cNvSpPr/>
          <p:nvPr/>
        </p:nvSpPr>
        <p:spPr>
          <a:xfrm>
            <a:off x="262249" y="2690569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Info di servizio relative a ricerche, stampe, esportazioni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2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AB1F05A-46F4-44DE-8662-0E6205550B9C}"/>
              </a:ext>
            </a:extLst>
          </p:cNvPr>
          <p:cNvSpPr/>
          <p:nvPr/>
        </p:nvSpPr>
        <p:spPr>
          <a:xfrm>
            <a:off x="232770" y="5614433"/>
            <a:ext cx="1684606" cy="5115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Lista Prenotazioni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7C2A1B8-99E7-4973-A1AE-76D8B3A163ED}"/>
              </a:ext>
            </a:extLst>
          </p:cNvPr>
          <p:cNvSpPr/>
          <p:nvPr/>
        </p:nvSpPr>
        <p:spPr>
          <a:xfrm>
            <a:off x="242472" y="4441351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19" name="Rettangolo con angoli arrotondati 118">
            <a:extLst>
              <a:ext uri="{FF2B5EF4-FFF2-40B4-BE49-F238E27FC236}">
                <a16:creationId xmlns:a16="http://schemas.microsoft.com/office/drawing/2014/main" id="{34882AB8-A5AC-4CD9-8AC0-25522AE01408}"/>
              </a:ext>
            </a:extLst>
          </p:cNvPr>
          <p:cNvSpPr/>
          <p:nvPr/>
        </p:nvSpPr>
        <p:spPr>
          <a:xfrm>
            <a:off x="432721" y="1074419"/>
            <a:ext cx="11143051" cy="5374979"/>
          </a:xfrm>
          <a:prstGeom prst="roundRect">
            <a:avLst>
              <a:gd name="adj" fmla="val 195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8236219-EC51-45A6-B15C-9353E8D8C15E}"/>
              </a:ext>
            </a:extLst>
          </p:cNvPr>
          <p:cNvSpPr txBox="1"/>
          <p:nvPr/>
        </p:nvSpPr>
        <p:spPr>
          <a:xfrm>
            <a:off x="3495503" y="1724903"/>
            <a:ext cx="166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accent1">
                    <a:lumMod val="20000"/>
                    <a:lumOff val="80000"/>
                  </a:schemeClr>
                </a:solidFill>
              </a:rPr>
              <a:t>14/03 16:00 – 18:00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3366663B-D817-43B1-8DEF-094B67E548F0}"/>
              </a:ext>
            </a:extLst>
          </p:cNvPr>
          <p:cNvSpPr txBox="1"/>
          <p:nvPr/>
        </p:nvSpPr>
        <p:spPr>
          <a:xfrm>
            <a:off x="3495503" y="2108525"/>
            <a:ext cx="26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20000"/>
                    <a:lumOff val="80000"/>
                  </a:schemeClr>
                </a:solidFill>
              </a:rPr>
              <a:t>Miele Angelo</a:t>
            </a:r>
          </a:p>
          <a:p>
            <a:r>
              <a:rPr lang="it-IT" sz="1400" i="1">
                <a:solidFill>
                  <a:schemeClr val="accent1">
                    <a:lumMod val="20000"/>
                    <a:lumOff val="80000"/>
                  </a:schemeClr>
                </a:solidFill>
              </a:rPr>
              <a:t>4 partecipanti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D2DD93B-F7F3-4099-9132-9E5FFE01FDB1}"/>
              </a:ext>
            </a:extLst>
          </p:cNvPr>
          <p:cNvSpPr/>
          <p:nvPr/>
        </p:nvSpPr>
        <p:spPr>
          <a:xfrm>
            <a:off x="520897" y="4634498"/>
            <a:ext cx="1297230" cy="352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Salva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1" name="Rettangolo 70">
            <a:extLst>
              <a:ext uri="{FF2B5EF4-FFF2-40B4-BE49-F238E27FC236}">
                <a16:creationId xmlns:a16="http://schemas.microsoft.com/office/drawing/2014/main" id="{0153EA24-1908-4E5A-9781-F3C4CA6FF472}"/>
              </a:ext>
            </a:extLst>
          </p:cNvPr>
          <p:cNvSpPr/>
          <p:nvPr/>
        </p:nvSpPr>
        <p:spPr>
          <a:xfrm>
            <a:off x="521248" y="5891902"/>
            <a:ext cx="1297230" cy="352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Annulla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Rettangolo 71">
            <a:extLst>
              <a:ext uri="{FF2B5EF4-FFF2-40B4-BE49-F238E27FC236}">
                <a16:creationId xmlns:a16="http://schemas.microsoft.com/office/drawing/2014/main" id="{8E042D6A-CC5B-48A2-BABC-763E645419CB}"/>
              </a:ext>
            </a:extLst>
          </p:cNvPr>
          <p:cNvSpPr/>
          <p:nvPr/>
        </p:nvSpPr>
        <p:spPr>
          <a:xfrm>
            <a:off x="520897" y="5146217"/>
            <a:ext cx="1297230" cy="352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Elimina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4A5526C5-E4CF-4116-9DEF-62D758E96A2D}"/>
              </a:ext>
            </a:extLst>
          </p:cNvPr>
          <p:cNvCxnSpPr>
            <a:cxnSpLocks/>
          </p:cNvCxnSpPr>
          <p:nvPr/>
        </p:nvCxnSpPr>
        <p:spPr>
          <a:xfrm>
            <a:off x="1880560" y="1640673"/>
            <a:ext cx="0" cy="461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22616DD-30C9-442A-A2A0-B89B9B34D128}"/>
              </a:ext>
            </a:extLst>
          </p:cNvPr>
          <p:cNvGrpSpPr/>
          <p:nvPr/>
        </p:nvGrpSpPr>
        <p:grpSpPr>
          <a:xfrm>
            <a:off x="3251423" y="3078493"/>
            <a:ext cx="1568132" cy="490628"/>
            <a:chOff x="1952468" y="3121223"/>
            <a:chExt cx="1568132" cy="490628"/>
          </a:xfrm>
        </p:grpSpPr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F7556355-5524-417E-B797-22D99701D02A}"/>
                </a:ext>
              </a:extLst>
            </p:cNvPr>
            <p:cNvSpPr txBox="1"/>
            <p:nvPr/>
          </p:nvSpPr>
          <p:spPr>
            <a:xfrm>
              <a:off x="1952468" y="312122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Rinnovo Automatico</a:t>
              </a:r>
              <a:endParaRPr lang="it-IT" sz="1400" dirty="0"/>
            </a:p>
          </p:txBody>
        </p:sp>
        <p:sp>
          <p:nvSpPr>
            <p:cNvPr id="81" name="CasellaDiTesto 80">
              <a:extLst>
                <a:ext uri="{FF2B5EF4-FFF2-40B4-BE49-F238E27FC236}">
                  <a16:creationId xmlns:a16="http://schemas.microsoft.com/office/drawing/2014/main" id="{38A983CA-7349-4DE9-8049-BABEEEE41A8C}"/>
                </a:ext>
              </a:extLst>
            </p:cNvPr>
            <p:cNvSpPr txBox="1"/>
            <p:nvPr/>
          </p:nvSpPr>
          <p:spPr>
            <a:xfrm>
              <a:off x="2001847" y="3350241"/>
              <a:ext cx="305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Si</a:t>
              </a:r>
            </a:p>
          </p:txBody>
        </p:sp>
        <p:grpSp>
          <p:nvGrpSpPr>
            <p:cNvPr id="82" name="Gruppo 81">
              <a:extLst>
                <a:ext uri="{FF2B5EF4-FFF2-40B4-BE49-F238E27FC236}">
                  <a16:creationId xmlns:a16="http://schemas.microsoft.com/office/drawing/2014/main" id="{1743CBD6-AC2D-4332-BFB7-27450F2E401F}"/>
                </a:ext>
              </a:extLst>
            </p:cNvPr>
            <p:cNvGrpSpPr/>
            <p:nvPr/>
          </p:nvGrpSpPr>
          <p:grpSpPr>
            <a:xfrm>
              <a:off x="2228648" y="3343137"/>
              <a:ext cx="199852" cy="254811"/>
              <a:chOff x="6238176" y="4664449"/>
              <a:chExt cx="199852" cy="254811"/>
            </a:xfrm>
          </p:grpSpPr>
          <p:pic>
            <p:nvPicPr>
              <p:cNvPr id="83" name="Elemento grafico 82" descr="Segno di spunta">
                <a:extLst>
                  <a:ext uri="{FF2B5EF4-FFF2-40B4-BE49-F238E27FC236}">
                    <a16:creationId xmlns:a16="http://schemas.microsoft.com/office/drawing/2014/main" id="{406C8CBA-2211-4E0E-A213-ED1DE2687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84" name="Rettangolo 83">
                <a:extLst>
                  <a:ext uri="{FF2B5EF4-FFF2-40B4-BE49-F238E27FC236}">
                    <a16:creationId xmlns:a16="http://schemas.microsoft.com/office/drawing/2014/main" id="{42384378-6818-4FEC-A31B-52EE709FB943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707BB2E4-DE5A-49F8-BB7C-1AF854873CF7}"/>
                </a:ext>
              </a:extLst>
            </p:cNvPr>
            <p:cNvSpPr txBox="1"/>
            <p:nvPr/>
          </p:nvSpPr>
          <p:spPr>
            <a:xfrm>
              <a:off x="2670814" y="3331727"/>
              <a:ext cx="374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C57EE4B6-0F08-43DA-AA13-52C9128F8FBC}"/>
                </a:ext>
              </a:extLst>
            </p:cNvPr>
            <p:cNvGrpSpPr/>
            <p:nvPr/>
          </p:nvGrpSpPr>
          <p:grpSpPr>
            <a:xfrm>
              <a:off x="2972622" y="3342892"/>
              <a:ext cx="195015" cy="254811"/>
              <a:chOff x="6237561" y="4665620"/>
              <a:chExt cx="195015" cy="254811"/>
            </a:xfrm>
          </p:grpSpPr>
          <p:pic>
            <p:nvPicPr>
              <p:cNvPr id="88" name="Elemento grafico 87" descr="Segno di spunta">
                <a:extLst>
                  <a:ext uri="{FF2B5EF4-FFF2-40B4-BE49-F238E27FC236}">
                    <a16:creationId xmlns:a16="http://schemas.microsoft.com/office/drawing/2014/main" id="{A0E9CE36-B632-4AB5-A139-99FD822DB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37561" y="4665620"/>
                <a:ext cx="189518" cy="254811"/>
              </a:xfrm>
              <a:prstGeom prst="rect">
                <a:avLst/>
              </a:prstGeom>
            </p:spPr>
          </p:pic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2172FE02-E525-434F-BC87-4482B64E55B4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59" name="Gruppo 158">
            <a:extLst>
              <a:ext uri="{FF2B5EF4-FFF2-40B4-BE49-F238E27FC236}">
                <a16:creationId xmlns:a16="http://schemas.microsoft.com/office/drawing/2014/main" id="{CAB17F78-F78E-4069-A73E-2A6360F08515}"/>
              </a:ext>
            </a:extLst>
          </p:cNvPr>
          <p:cNvGrpSpPr/>
          <p:nvPr/>
        </p:nvGrpSpPr>
        <p:grpSpPr>
          <a:xfrm>
            <a:off x="1950109" y="1619516"/>
            <a:ext cx="1288271" cy="453731"/>
            <a:chOff x="557148" y="1619516"/>
            <a:chExt cx="1288271" cy="453731"/>
          </a:xfrm>
        </p:grpSpPr>
        <p:sp>
          <p:nvSpPr>
            <p:cNvPr id="91" name="Rettangolo con angoli arrotondati 90">
              <a:extLst>
                <a:ext uri="{FF2B5EF4-FFF2-40B4-BE49-F238E27FC236}">
                  <a16:creationId xmlns:a16="http://schemas.microsoft.com/office/drawing/2014/main" id="{6382C7F8-32D3-4DC5-BAC2-76F18C7BF01F}"/>
                </a:ext>
              </a:extLst>
            </p:cNvPr>
            <p:cNvSpPr/>
            <p:nvPr/>
          </p:nvSpPr>
          <p:spPr>
            <a:xfrm>
              <a:off x="614428" y="1849472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9E069F1F-5B5A-42E2-8203-61272CB3E4D4}"/>
                </a:ext>
              </a:extLst>
            </p:cNvPr>
            <p:cNvSpPr txBox="1"/>
            <p:nvPr/>
          </p:nvSpPr>
          <p:spPr>
            <a:xfrm>
              <a:off x="557148" y="1619516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Owner*</a:t>
              </a:r>
            </a:p>
          </p:txBody>
        </p:sp>
      </p:grpSp>
      <p:sp>
        <p:nvSpPr>
          <p:cNvPr id="93" name="Triangolo isoscele 92">
            <a:extLst>
              <a:ext uri="{FF2B5EF4-FFF2-40B4-BE49-F238E27FC236}">
                <a16:creationId xmlns:a16="http://schemas.microsoft.com/office/drawing/2014/main" id="{181B4A2A-A1E6-4BD7-8034-938149AC70DD}"/>
              </a:ext>
            </a:extLst>
          </p:cNvPr>
          <p:cNvSpPr/>
          <p:nvPr/>
        </p:nvSpPr>
        <p:spPr>
          <a:xfrm rot="10800000">
            <a:off x="11888448" y="4634498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4" name="Gruppo 163">
            <a:extLst>
              <a:ext uri="{FF2B5EF4-FFF2-40B4-BE49-F238E27FC236}">
                <a16:creationId xmlns:a16="http://schemas.microsoft.com/office/drawing/2014/main" id="{2E4719C4-821E-433D-BC40-0A3CBF88ED68}"/>
              </a:ext>
            </a:extLst>
          </p:cNvPr>
          <p:cNvGrpSpPr/>
          <p:nvPr/>
        </p:nvGrpSpPr>
        <p:grpSpPr>
          <a:xfrm>
            <a:off x="1950109" y="2116622"/>
            <a:ext cx="1288271" cy="453731"/>
            <a:chOff x="557148" y="2125168"/>
            <a:chExt cx="1288271" cy="453731"/>
          </a:xfrm>
        </p:grpSpPr>
        <p:sp>
          <p:nvSpPr>
            <p:cNvPr id="94" name="Rettangolo con angoli arrotondati 93">
              <a:extLst>
                <a:ext uri="{FF2B5EF4-FFF2-40B4-BE49-F238E27FC236}">
                  <a16:creationId xmlns:a16="http://schemas.microsoft.com/office/drawing/2014/main" id="{8F4BF580-8ADE-4412-B7CD-0E5EC2261DCC}"/>
                </a:ext>
              </a:extLst>
            </p:cNvPr>
            <p:cNvSpPr/>
            <p:nvPr/>
          </p:nvSpPr>
          <p:spPr>
            <a:xfrm>
              <a:off x="614428" y="2355124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166855C3-48B3-4435-B5C7-270412EE2807}"/>
                </a:ext>
              </a:extLst>
            </p:cNvPr>
            <p:cNvSpPr txBox="1"/>
            <p:nvPr/>
          </p:nvSpPr>
          <p:spPr>
            <a:xfrm>
              <a:off x="557148" y="2125168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Fornitore*</a:t>
              </a:r>
            </a:p>
          </p:txBody>
        </p:sp>
      </p:grp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030337E7-1A48-4FF7-91DB-AFD92E8520F2}"/>
              </a:ext>
            </a:extLst>
          </p:cNvPr>
          <p:cNvGrpSpPr/>
          <p:nvPr/>
        </p:nvGrpSpPr>
        <p:grpSpPr>
          <a:xfrm>
            <a:off x="3243792" y="1612877"/>
            <a:ext cx="1288271" cy="453731"/>
            <a:chOff x="1947734" y="1613429"/>
            <a:chExt cx="1288271" cy="453731"/>
          </a:xfrm>
        </p:grpSpPr>
        <p:sp>
          <p:nvSpPr>
            <p:cNvPr id="98" name="Rettangolo con angoli arrotondati 97">
              <a:extLst>
                <a:ext uri="{FF2B5EF4-FFF2-40B4-BE49-F238E27FC236}">
                  <a16:creationId xmlns:a16="http://schemas.microsoft.com/office/drawing/2014/main" id="{C993A253-689D-43F3-A16E-CAB571DB6921}"/>
                </a:ext>
              </a:extLst>
            </p:cNvPr>
            <p:cNvSpPr/>
            <p:nvPr/>
          </p:nvSpPr>
          <p:spPr>
            <a:xfrm>
              <a:off x="2005014" y="1843385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8F476015-3F6A-42E0-A1FA-220A371B6831}"/>
                </a:ext>
              </a:extLst>
            </p:cNvPr>
            <p:cNvSpPr txBox="1"/>
            <p:nvPr/>
          </p:nvSpPr>
          <p:spPr>
            <a:xfrm>
              <a:off x="1947734" y="1613429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Sede*</a:t>
              </a:r>
            </a:p>
          </p:txBody>
        </p:sp>
        <p:sp>
          <p:nvSpPr>
            <p:cNvPr id="100" name="Triangolo isoscele 99">
              <a:extLst>
                <a:ext uri="{FF2B5EF4-FFF2-40B4-BE49-F238E27FC236}">
                  <a16:creationId xmlns:a16="http://schemas.microsoft.com/office/drawing/2014/main" id="{819CCCA4-329B-4C88-AEFA-CAEB10015700}"/>
                </a:ext>
              </a:extLst>
            </p:cNvPr>
            <p:cNvSpPr/>
            <p:nvPr/>
          </p:nvSpPr>
          <p:spPr>
            <a:xfrm rot="10800000">
              <a:off x="3051208" y="1908276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61" name="Gruppo 160">
            <a:extLst>
              <a:ext uri="{FF2B5EF4-FFF2-40B4-BE49-F238E27FC236}">
                <a16:creationId xmlns:a16="http://schemas.microsoft.com/office/drawing/2014/main" id="{21E9D1D2-090D-47D6-948B-F9E9A6075527}"/>
              </a:ext>
            </a:extLst>
          </p:cNvPr>
          <p:cNvGrpSpPr/>
          <p:nvPr/>
        </p:nvGrpSpPr>
        <p:grpSpPr>
          <a:xfrm>
            <a:off x="4534935" y="1611804"/>
            <a:ext cx="1288271" cy="453731"/>
            <a:chOff x="3338532" y="1611804"/>
            <a:chExt cx="1288271" cy="453731"/>
          </a:xfrm>
        </p:grpSpPr>
        <p:sp>
          <p:nvSpPr>
            <p:cNvPr id="101" name="Rettangolo con angoli arrotondati 100">
              <a:extLst>
                <a:ext uri="{FF2B5EF4-FFF2-40B4-BE49-F238E27FC236}">
                  <a16:creationId xmlns:a16="http://schemas.microsoft.com/office/drawing/2014/main" id="{941DD62E-EF62-4CC6-9883-D73AC8508055}"/>
                </a:ext>
              </a:extLst>
            </p:cNvPr>
            <p:cNvSpPr/>
            <p:nvPr/>
          </p:nvSpPr>
          <p:spPr>
            <a:xfrm>
              <a:off x="3395812" y="184176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2" name="CasellaDiTesto 101">
              <a:extLst>
                <a:ext uri="{FF2B5EF4-FFF2-40B4-BE49-F238E27FC236}">
                  <a16:creationId xmlns:a16="http://schemas.microsoft.com/office/drawing/2014/main" id="{D7F14BE1-179A-401B-BA00-8953D98A14A4}"/>
                </a:ext>
              </a:extLst>
            </p:cNvPr>
            <p:cNvSpPr txBox="1"/>
            <p:nvPr/>
          </p:nvSpPr>
          <p:spPr>
            <a:xfrm>
              <a:off x="3338532" y="161180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Azienda*</a:t>
              </a:r>
            </a:p>
          </p:txBody>
        </p:sp>
        <p:sp>
          <p:nvSpPr>
            <p:cNvPr id="103" name="Triangolo isoscele 102">
              <a:extLst>
                <a:ext uri="{FF2B5EF4-FFF2-40B4-BE49-F238E27FC236}">
                  <a16:creationId xmlns:a16="http://schemas.microsoft.com/office/drawing/2014/main" id="{87D81ED9-4087-49D6-BF0F-C020BA8CC186}"/>
                </a:ext>
              </a:extLst>
            </p:cNvPr>
            <p:cNvSpPr/>
            <p:nvPr/>
          </p:nvSpPr>
          <p:spPr>
            <a:xfrm rot="10800000">
              <a:off x="4436865" y="1913888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3" name="Gruppo 172">
            <a:extLst>
              <a:ext uri="{FF2B5EF4-FFF2-40B4-BE49-F238E27FC236}">
                <a16:creationId xmlns:a16="http://schemas.microsoft.com/office/drawing/2014/main" id="{6E25861D-1199-40C8-AC74-863BEAAF1358}"/>
              </a:ext>
            </a:extLst>
          </p:cNvPr>
          <p:cNvGrpSpPr/>
          <p:nvPr/>
        </p:nvGrpSpPr>
        <p:grpSpPr>
          <a:xfrm>
            <a:off x="6116419" y="2624329"/>
            <a:ext cx="3788158" cy="1050673"/>
            <a:chOff x="5235977" y="2641110"/>
            <a:chExt cx="3788158" cy="1050673"/>
          </a:xfrm>
        </p:grpSpPr>
        <p:sp>
          <p:nvSpPr>
            <p:cNvPr id="65" name="Rettangolo con angoli arrotondati 64">
              <a:extLst>
                <a:ext uri="{FF2B5EF4-FFF2-40B4-BE49-F238E27FC236}">
                  <a16:creationId xmlns:a16="http://schemas.microsoft.com/office/drawing/2014/main" id="{476C06BF-AD36-46FB-BB26-C5DD1C666507}"/>
                </a:ext>
              </a:extLst>
            </p:cNvPr>
            <p:cNvSpPr/>
            <p:nvPr/>
          </p:nvSpPr>
          <p:spPr>
            <a:xfrm>
              <a:off x="5320213" y="2890837"/>
              <a:ext cx="3703922" cy="8009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it-IT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CasellaDiTesto 103">
              <a:extLst>
                <a:ext uri="{FF2B5EF4-FFF2-40B4-BE49-F238E27FC236}">
                  <a16:creationId xmlns:a16="http://schemas.microsoft.com/office/drawing/2014/main" id="{64A392BF-4F68-4E2B-9A63-29F613E4124E}"/>
                </a:ext>
              </a:extLst>
            </p:cNvPr>
            <p:cNvSpPr txBox="1"/>
            <p:nvPr/>
          </p:nvSpPr>
          <p:spPr>
            <a:xfrm>
              <a:off x="5235977" y="2641110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Note*</a:t>
              </a:r>
            </a:p>
          </p:txBody>
        </p: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DDD5DBF2-3B83-4218-9816-89FC5F5A4285}"/>
              </a:ext>
            </a:extLst>
          </p:cNvPr>
          <p:cNvGrpSpPr/>
          <p:nvPr/>
        </p:nvGrpSpPr>
        <p:grpSpPr>
          <a:xfrm>
            <a:off x="5814356" y="1604886"/>
            <a:ext cx="2207697" cy="461060"/>
            <a:chOff x="4729051" y="1621978"/>
            <a:chExt cx="2207697" cy="461060"/>
          </a:xfrm>
        </p:grpSpPr>
        <p:sp>
          <p:nvSpPr>
            <p:cNvPr id="105" name="Rettangolo con angoli arrotondati 104">
              <a:extLst>
                <a:ext uri="{FF2B5EF4-FFF2-40B4-BE49-F238E27FC236}">
                  <a16:creationId xmlns:a16="http://schemas.microsoft.com/office/drawing/2014/main" id="{CC2BB3E3-EBC8-400A-AA98-85C85E237B81}"/>
                </a:ext>
              </a:extLst>
            </p:cNvPr>
            <p:cNvSpPr/>
            <p:nvPr/>
          </p:nvSpPr>
          <p:spPr>
            <a:xfrm>
              <a:off x="4786629" y="1859263"/>
              <a:ext cx="2150119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918D4325-1FDC-42CD-A2BA-679C82C33AF8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Codice Contratto</a:t>
              </a:r>
            </a:p>
          </p:txBody>
        </p:sp>
      </p:grpSp>
      <p:grpSp>
        <p:nvGrpSpPr>
          <p:cNvPr id="165" name="Gruppo 164">
            <a:extLst>
              <a:ext uri="{FF2B5EF4-FFF2-40B4-BE49-F238E27FC236}">
                <a16:creationId xmlns:a16="http://schemas.microsoft.com/office/drawing/2014/main" id="{8F6B6DF2-A0C5-4323-A926-9E89F1698162}"/>
              </a:ext>
            </a:extLst>
          </p:cNvPr>
          <p:cNvGrpSpPr/>
          <p:nvPr/>
        </p:nvGrpSpPr>
        <p:grpSpPr>
          <a:xfrm>
            <a:off x="3246689" y="2124154"/>
            <a:ext cx="1288271" cy="453731"/>
            <a:chOff x="1947734" y="2124154"/>
            <a:chExt cx="1288271" cy="453731"/>
          </a:xfrm>
        </p:grpSpPr>
        <p:sp>
          <p:nvSpPr>
            <p:cNvPr id="108" name="Rettangolo con angoli arrotondati 107">
              <a:extLst>
                <a:ext uri="{FF2B5EF4-FFF2-40B4-BE49-F238E27FC236}">
                  <a16:creationId xmlns:a16="http://schemas.microsoft.com/office/drawing/2014/main" id="{FB8B490C-D38B-41E1-89AB-365C8B2B011B}"/>
                </a:ext>
              </a:extLst>
            </p:cNvPr>
            <p:cNvSpPr/>
            <p:nvPr/>
          </p:nvSpPr>
          <p:spPr>
            <a:xfrm>
              <a:off x="2005014" y="235411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D31C793E-EAF1-4788-B9B3-5CC9E336D9E6}"/>
                </a:ext>
              </a:extLst>
            </p:cNvPr>
            <p:cNvSpPr txBox="1"/>
            <p:nvPr/>
          </p:nvSpPr>
          <p:spPr>
            <a:xfrm>
              <a:off x="1947734" y="212415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C.F./P.Iva*</a:t>
              </a:r>
            </a:p>
          </p:txBody>
        </p:sp>
      </p:grp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89DB4C85-B891-4D7A-A63F-C5259E9EB088}"/>
              </a:ext>
            </a:extLst>
          </p:cNvPr>
          <p:cNvGrpSpPr/>
          <p:nvPr/>
        </p:nvGrpSpPr>
        <p:grpSpPr>
          <a:xfrm>
            <a:off x="4529412" y="2123857"/>
            <a:ext cx="1288271" cy="453731"/>
            <a:chOff x="3333009" y="2123857"/>
            <a:chExt cx="1288271" cy="453731"/>
          </a:xfrm>
        </p:grpSpPr>
        <p:sp>
          <p:nvSpPr>
            <p:cNvPr id="110" name="Rettangolo con angoli arrotondati 109">
              <a:extLst>
                <a:ext uri="{FF2B5EF4-FFF2-40B4-BE49-F238E27FC236}">
                  <a16:creationId xmlns:a16="http://schemas.microsoft.com/office/drawing/2014/main" id="{A96AAC7D-78EF-41DD-AA71-2870FCAFFFB2}"/>
                </a:ext>
              </a:extLst>
            </p:cNvPr>
            <p:cNvSpPr/>
            <p:nvPr/>
          </p:nvSpPr>
          <p:spPr>
            <a:xfrm>
              <a:off x="3390289" y="2353813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1" name="CasellaDiTesto 110">
              <a:extLst>
                <a:ext uri="{FF2B5EF4-FFF2-40B4-BE49-F238E27FC236}">
                  <a16:creationId xmlns:a16="http://schemas.microsoft.com/office/drawing/2014/main" id="{A5A349A3-4238-4953-8958-71EABE297AF5}"/>
                </a:ext>
              </a:extLst>
            </p:cNvPr>
            <p:cNvSpPr txBox="1"/>
            <p:nvPr/>
          </p:nvSpPr>
          <p:spPr>
            <a:xfrm>
              <a:off x="3333009" y="2123857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Lop Cliente</a:t>
              </a:r>
            </a:p>
          </p:txBody>
        </p:sp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C0060577-B056-47E6-87BF-EE6BD109C410}"/>
              </a:ext>
            </a:extLst>
          </p:cNvPr>
          <p:cNvGrpSpPr/>
          <p:nvPr/>
        </p:nvGrpSpPr>
        <p:grpSpPr>
          <a:xfrm>
            <a:off x="5810873" y="2123618"/>
            <a:ext cx="1457809" cy="453731"/>
            <a:chOff x="4725568" y="2123618"/>
            <a:chExt cx="1457809" cy="453731"/>
          </a:xfrm>
        </p:grpSpPr>
        <p:sp>
          <p:nvSpPr>
            <p:cNvPr id="112" name="Rettangolo con angoli arrotondati 111">
              <a:extLst>
                <a:ext uri="{FF2B5EF4-FFF2-40B4-BE49-F238E27FC236}">
                  <a16:creationId xmlns:a16="http://schemas.microsoft.com/office/drawing/2014/main" id="{43B38B33-28AE-4C95-9C72-0F56D8C61CAF}"/>
                </a:ext>
              </a:extLst>
            </p:cNvPr>
            <p:cNvSpPr/>
            <p:nvPr/>
          </p:nvSpPr>
          <p:spPr>
            <a:xfrm>
              <a:off x="4782849" y="2353574"/>
              <a:ext cx="1291762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3" name="CasellaDiTesto 112">
              <a:extLst>
                <a:ext uri="{FF2B5EF4-FFF2-40B4-BE49-F238E27FC236}">
                  <a16:creationId xmlns:a16="http://schemas.microsoft.com/office/drawing/2014/main" id="{AEE0610D-37AA-40BD-92FF-65AF8A0289BF}"/>
                </a:ext>
              </a:extLst>
            </p:cNvPr>
            <p:cNvSpPr txBox="1"/>
            <p:nvPr/>
          </p:nvSpPr>
          <p:spPr>
            <a:xfrm>
              <a:off x="4725568" y="2123618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Tipologia Contratto*</a:t>
              </a:r>
            </a:p>
          </p:txBody>
        </p:sp>
      </p:grpSp>
      <p:grpSp>
        <p:nvGrpSpPr>
          <p:cNvPr id="168" name="Gruppo 167">
            <a:extLst>
              <a:ext uri="{FF2B5EF4-FFF2-40B4-BE49-F238E27FC236}">
                <a16:creationId xmlns:a16="http://schemas.microsoft.com/office/drawing/2014/main" id="{35E4F8C6-452C-4B57-ACEA-DBC470E7E89E}"/>
              </a:ext>
            </a:extLst>
          </p:cNvPr>
          <p:cNvGrpSpPr/>
          <p:nvPr/>
        </p:nvGrpSpPr>
        <p:grpSpPr>
          <a:xfrm>
            <a:off x="7151726" y="2122464"/>
            <a:ext cx="1457809" cy="453731"/>
            <a:chOff x="6177519" y="2122464"/>
            <a:chExt cx="1457809" cy="453731"/>
          </a:xfrm>
        </p:grpSpPr>
        <p:sp>
          <p:nvSpPr>
            <p:cNvPr id="115" name="Rettangolo con angoli arrotondati 114">
              <a:extLst>
                <a:ext uri="{FF2B5EF4-FFF2-40B4-BE49-F238E27FC236}">
                  <a16:creationId xmlns:a16="http://schemas.microsoft.com/office/drawing/2014/main" id="{54E1B2B9-30D4-4269-9371-2B5E2BCE9722}"/>
                </a:ext>
              </a:extLst>
            </p:cNvPr>
            <p:cNvSpPr/>
            <p:nvPr/>
          </p:nvSpPr>
          <p:spPr>
            <a:xfrm>
              <a:off x="6234801" y="2352420"/>
              <a:ext cx="1003080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6" name="CasellaDiTesto 115">
              <a:extLst>
                <a:ext uri="{FF2B5EF4-FFF2-40B4-BE49-F238E27FC236}">
                  <a16:creationId xmlns:a16="http://schemas.microsoft.com/office/drawing/2014/main" id="{94EAEF5A-CD86-433A-83D0-11546A8189DD}"/>
                </a:ext>
              </a:extLst>
            </p:cNvPr>
            <p:cNvSpPr txBox="1"/>
            <p:nvPr/>
          </p:nvSpPr>
          <p:spPr>
            <a:xfrm>
              <a:off x="6177519" y="2122464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Stato Contratto*</a:t>
              </a:r>
            </a:p>
          </p:txBody>
        </p:sp>
      </p:grpSp>
      <p:grpSp>
        <p:nvGrpSpPr>
          <p:cNvPr id="169" name="Gruppo 168">
            <a:extLst>
              <a:ext uri="{FF2B5EF4-FFF2-40B4-BE49-F238E27FC236}">
                <a16:creationId xmlns:a16="http://schemas.microsoft.com/office/drawing/2014/main" id="{A60DD9D5-70ED-4FFB-AAE4-CF9002883DDC}"/>
              </a:ext>
            </a:extLst>
          </p:cNvPr>
          <p:cNvGrpSpPr/>
          <p:nvPr/>
        </p:nvGrpSpPr>
        <p:grpSpPr>
          <a:xfrm>
            <a:off x="1950108" y="2648811"/>
            <a:ext cx="1222340" cy="463909"/>
            <a:chOff x="557147" y="2648811"/>
            <a:chExt cx="1222340" cy="463909"/>
          </a:xfrm>
        </p:grpSpPr>
        <p:sp>
          <p:nvSpPr>
            <p:cNvPr id="96" name="Rettangolo con angoli arrotondati 95">
              <a:extLst>
                <a:ext uri="{FF2B5EF4-FFF2-40B4-BE49-F238E27FC236}">
                  <a16:creationId xmlns:a16="http://schemas.microsoft.com/office/drawing/2014/main" id="{604234AD-21BE-414D-9D92-A206EF2BCF93}"/>
                </a:ext>
              </a:extLst>
            </p:cNvPr>
            <p:cNvSpPr/>
            <p:nvPr/>
          </p:nvSpPr>
          <p:spPr>
            <a:xfrm>
              <a:off x="614429" y="287876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05AB3C28-B67B-402E-B5CF-2C403EDDD670}"/>
                </a:ext>
              </a:extLst>
            </p:cNvPr>
            <p:cNvSpPr txBox="1"/>
            <p:nvPr/>
          </p:nvSpPr>
          <p:spPr>
            <a:xfrm>
              <a:off x="557147" y="264881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Validità*</a:t>
              </a:r>
            </a:p>
          </p:txBody>
        </p:sp>
        <p:pic>
          <p:nvPicPr>
            <p:cNvPr id="121" name="Immagine 120">
              <a:extLst>
                <a:ext uri="{FF2B5EF4-FFF2-40B4-BE49-F238E27FC236}">
                  <a16:creationId xmlns:a16="http://schemas.microsoft.com/office/drawing/2014/main" id="{FBBDEEF9-EBF5-4C8C-9461-0656A0DD6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628" y="2881925"/>
              <a:ext cx="220859" cy="230795"/>
            </a:xfrm>
            <a:prstGeom prst="rect">
              <a:avLst/>
            </a:prstGeom>
          </p:spPr>
        </p:pic>
      </p:grp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D570F8CE-132D-4373-BB18-8D1F944A5565}"/>
              </a:ext>
            </a:extLst>
          </p:cNvPr>
          <p:cNvGrpSpPr/>
          <p:nvPr/>
        </p:nvGrpSpPr>
        <p:grpSpPr>
          <a:xfrm>
            <a:off x="1960639" y="3083603"/>
            <a:ext cx="1222340" cy="463909"/>
            <a:chOff x="567678" y="3109241"/>
            <a:chExt cx="1222340" cy="463909"/>
          </a:xfrm>
        </p:grpSpPr>
        <p:sp>
          <p:nvSpPr>
            <p:cNvPr id="123" name="Rettangolo con angoli arrotondati 122">
              <a:extLst>
                <a:ext uri="{FF2B5EF4-FFF2-40B4-BE49-F238E27FC236}">
                  <a16:creationId xmlns:a16="http://schemas.microsoft.com/office/drawing/2014/main" id="{38F4089D-860A-4CF4-BE7D-7A2CD8A72DCE}"/>
                </a:ext>
              </a:extLst>
            </p:cNvPr>
            <p:cNvSpPr/>
            <p:nvPr/>
          </p:nvSpPr>
          <p:spPr>
            <a:xfrm>
              <a:off x="624960" y="333919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5" name="CasellaDiTesto 124">
              <a:extLst>
                <a:ext uri="{FF2B5EF4-FFF2-40B4-BE49-F238E27FC236}">
                  <a16:creationId xmlns:a16="http://schemas.microsoft.com/office/drawing/2014/main" id="{63CA980C-EC8B-4D8F-9908-458F23E5F5AE}"/>
                </a:ext>
              </a:extLst>
            </p:cNvPr>
            <p:cNvSpPr txBox="1"/>
            <p:nvPr/>
          </p:nvSpPr>
          <p:spPr>
            <a:xfrm>
              <a:off x="567678" y="310924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Rinnovo</a:t>
              </a:r>
            </a:p>
          </p:txBody>
        </p:sp>
        <p:pic>
          <p:nvPicPr>
            <p:cNvPr id="127" name="Immagine 126">
              <a:extLst>
                <a:ext uri="{FF2B5EF4-FFF2-40B4-BE49-F238E27FC236}">
                  <a16:creationId xmlns:a16="http://schemas.microsoft.com/office/drawing/2014/main" id="{305BE638-5A74-48CA-8864-EC9104A74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59" y="3342355"/>
              <a:ext cx="220859" cy="230795"/>
            </a:xfrm>
            <a:prstGeom prst="rect">
              <a:avLst/>
            </a:prstGeom>
          </p:spPr>
        </p:pic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D3E94ADE-7ADF-491A-86B6-80754170855D}"/>
              </a:ext>
            </a:extLst>
          </p:cNvPr>
          <p:cNvGrpSpPr/>
          <p:nvPr/>
        </p:nvGrpSpPr>
        <p:grpSpPr>
          <a:xfrm>
            <a:off x="4874890" y="2622833"/>
            <a:ext cx="1222340" cy="463909"/>
            <a:chOff x="3943409" y="2648471"/>
            <a:chExt cx="1222340" cy="463909"/>
          </a:xfrm>
        </p:grpSpPr>
        <p:sp>
          <p:nvSpPr>
            <p:cNvPr id="129" name="Rettangolo con angoli arrotondati 128">
              <a:extLst>
                <a:ext uri="{FF2B5EF4-FFF2-40B4-BE49-F238E27FC236}">
                  <a16:creationId xmlns:a16="http://schemas.microsoft.com/office/drawing/2014/main" id="{8E2A8E66-14C8-46F9-B735-D9A0D7859EEA}"/>
                </a:ext>
              </a:extLst>
            </p:cNvPr>
            <p:cNvSpPr/>
            <p:nvPr/>
          </p:nvSpPr>
          <p:spPr>
            <a:xfrm>
              <a:off x="4000691" y="287842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C0205091-D2C4-4A2E-902E-736D99CDF6C0}"/>
                </a:ext>
              </a:extLst>
            </p:cNvPr>
            <p:cNvSpPr txBox="1"/>
            <p:nvPr/>
          </p:nvSpPr>
          <p:spPr>
            <a:xfrm>
              <a:off x="3943409" y="2648471"/>
              <a:ext cx="1164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Scadenza*</a:t>
              </a:r>
            </a:p>
          </p:txBody>
        </p:sp>
        <p:pic>
          <p:nvPicPr>
            <p:cNvPr id="133" name="Immagine 132">
              <a:extLst>
                <a:ext uri="{FF2B5EF4-FFF2-40B4-BE49-F238E27FC236}">
                  <a16:creationId xmlns:a16="http://schemas.microsoft.com/office/drawing/2014/main" id="{E79EC498-3F4F-421F-A6F0-8CD7EDBBF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890" y="2881585"/>
              <a:ext cx="220859" cy="230795"/>
            </a:xfrm>
            <a:prstGeom prst="rect">
              <a:avLst/>
            </a:prstGeom>
          </p:spPr>
        </p:pic>
      </p:grpSp>
      <p:grpSp>
        <p:nvGrpSpPr>
          <p:cNvPr id="174" name="Gruppo 173">
            <a:extLst>
              <a:ext uri="{FF2B5EF4-FFF2-40B4-BE49-F238E27FC236}">
                <a16:creationId xmlns:a16="http://schemas.microsoft.com/office/drawing/2014/main" id="{463E2225-1267-400C-81D4-37CE495C032F}"/>
              </a:ext>
            </a:extLst>
          </p:cNvPr>
          <p:cNvGrpSpPr/>
          <p:nvPr/>
        </p:nvGrpSpPr>
        <p:grpSpPr>
          <a:xfrm>
            <a:off x="4869997" y="3048336"/>
            <a:ext cx="1222340" cy="463909"/>
            <a:chOff x="3938516" y="3065428"/>
            <a:chExt cx="1222340" cy="463909"/>
          </a:xfrm>
        </p:grpSpPr>
        <p:sp>
          <p:nvSpPr>
            <p:cNvPr id="135" name="Rettangolo con angoli arrotondati 134">
              <a:extLst>
                <a:ext uri="{FF2B5EF4-FFF2-40B4-BE49-F238E27FC236}">
                  <a16:creationId xmlns:a16="http://schemas.microsoft.com/office/drawing/2014/main" id="{C0535D9E-A7CA-44C9-AC36-B1CAB8A09885}"/>
                </a:ext>
              </a:extLst>
            </p:cNvPr>
            <p:cNvSpPr/>
            <p:nvPr/>
          </p:nvSpPr>
          <p:spPr>
            <a:xfrm>
              <a:off x="3995798" y="3295384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7" name="CasellaDiTesto 136">
              <a:extLst>
                <a:ext uri="{FF2B5EF4-FFF2-40B4-BE49-F238E27FC236}">
                  <a16:creationId xmlns:a16="http://schemas.microsoft.com/office/drawing/2014/main" id="{470B5ECF-F97F-417D-A1FD-C02D6EC2712F}"/>
                </a:ext>
              </a:extLst>
            </p:cNvPr>
            <p:cNvSpPr txBox="1"/>
            <p:nvPr/>
          </p:nvSpPr>
          <p:spPr>
            <a:xfrm>
              <a:off x="3938516" y="3065428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Disdetta</a:t>
              </a:r>
            </a:p>
          </p:txBody>
        </p:sp>
        <p:pic>
          <p:nvPicPr>
            <p:cNvPr id="139" name="Immagine 138">
              <a:extLst>
                <a:ext uri="{FF2B5EF4-FFF2-40B4-BE49-F238E27FC236}">
                  <a16:creationId xmlns:a16="http://schemas.microsoft.com/office/drawing/2014/main" id="{FB25133F-B0E1-43FD-A783-8BE6911F3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997" y="3298542"/>
              <a:ext cx="220859" cy="230795"/>
            </a:xfrm>
            <a:prstGeom prst="rect">
              <a:avLst/>
            </a:prstGeom>
          </p:spPr>
        </p:pic>
      </p:grpSp>
      <p:grpSp>
        <p:nvGrpSpPr>
          <p:cNvPr id="171" name="Gruppo 170">
            <a:extLst>
              <a:ext uri="{FF2B5EF4-FFF2-40B4-BE49-F238E27FC236}">
                <a16:creationId xmlns:a16="http://schemas.microsoft.com/office/drawing/2014/main" id="{043A252D-D2F4-4559-89A6-FC70F73147AC}"/>
              </a:ext>
            </a:extLst>
          </p:cNvPr>
          <p:cNvGrpSpPr/>
          <p:nvPr/>
        </p:nvGrpSpPr>
        <p:grpSpPr>
          <a:xfrm>
            <a:off x="3242445" y="2622383"/>
            <a:ext cx="1718884" cy="453731"/>
            <a:chOff x="1943490" y="2613837"/>
            <a:chExt cx="1718884" cy="453731"/>
          </a:xfrm>
        </p:grpSpPr>
        <p:sp>
          <p:nvSpPr>
            <p:cNvPr id="141" name="Rettangolo con angoli arrotondati 140">
              <a:extLst>
                <a:ext uri="{FF2B5EF4-FFF2-40B4-BE49-F238E27FC236}">
                  <a16:creationId xmlns:a16="http://schemas.microsoft.com/office/drawing/2014/main" id="{03DDC00C-EE6D-4534-AA14-E52926BAC031}"/>
                </a:ext>
              </a:extLst>
            </p:cNvPr>
            <p:cNvSpPr/>
            <p:nvPr/>
          </p:nvSpPr>
          <p:spPr>
            <a:xfrm>
              <a:off x="2026410" y="2843793"/>
              <a:ext cx="486658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3" name="CasellaDiTesto 142">
              <a:extLst>
                <a:ext uri="{FF2B5EF4-FFF2-40B4-BE49-F238E27FC236}">
                  <a16:creationId xmlns:a16="http://schemas.microsoft.com/office/drawing/2014/main" id="{40FB4D4D-1EA5-49BE-B8E7-79795118A19D}"/>
                </a:ext>
              </a:extLst>
            </p:cNvPr>
            <p:cNvSpPr txBox="1"/>
            <p:nvPr/>
          </p:nvSpPr>
          <p:spPr>
            <a:xfrm>
              <a:off x="1943490" y="2613837"/>
              <a:ext cx="171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Periodo preavviso disdetta</a:t>
              </a:r>
              <a:r>
                <a:rPr lang="it-IT" sz="1200" dirty="0"/>
                <a:t>*</a:t>
              </a:r>
            </a:p>
          </p:txBody>
        </p:sp>
        <p:sp>
          <p:nvSpPr>
            <p:cNvPr id="145" name="Rettangolo con angoli arrotondati 144">
              <a:extLst>
                <a:ext uri="{FF2B5EF4-FFF2-40B4-BE49-F238E27FC236}">
                  <a16:creationId xmlns:a16="http://schemas.microsoft.com/office/drawing/2014/main" id="{EF18C78A-78B8-4A02-B441-12CF67BB5E65}"/>
                </a:ext>
              </a:extLst>
            </p:cNvPr>
            <p:cNvSpPr/>
            <p:nvPr/>
          </p:nvSpPr>
          <p:spPr>
            <a:xfrm>
              <a:off x="2594530" y="2841653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7" name="Triangolo isoscele 146">
              <a:extLst>
                <a:ext uri="{FF2B5EF4-FFF2-40B4-BE49-F238E27FC236}">
                  <a16:creationId xmlns:a16="http://schemas.microsoft.com/office/drawing/2014/main" id="{74FB7884-14A2-43EB-B356-E991F882264B}"/>
                </a:ext>
              </a:extLst>
            </p:cNvPr>
            <p:cNvSpPr/>
            <p:nvPr/>
          </p:nvSpPr>
          <p:spPr>
            <a:xfrm rot="10800000">
              <a:off x="3288717" y="2906544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76" name="Rettangolo con angoli arrotondati 175">
            <a:extLst>
              <a:ext uri="{FF2B5EF4-FFF2-40B4-BE49-F238E27FC236}">
                <a16:creationId xmlns:a16="http://schemas.microsoft.com/office/drawing/2014/main" id="{3A4363BB-86B0-4EB0-888E-8BDD5EDB667B}"/>
              </a:ext>
            </a:extLst>
          </p:cNvPr>
          <p:cNvSpPr/>
          <p:nvPr/>
        </p:nvSpPr>
        <p:spPr>
          <a:xfrm>
            <a:off x="461474" y="1125695"/>
            <a:ext cx="11080113" cy="335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rgbClr val="002060"/>
                </a:solidFill>
              </a:rPr>
              <a:t>Dettaglio Contratto 			 </a:t>
            </a:r>
            <a:r>
              <a:rPr lang="it-IT" sz="2000" dirty="0">
                <a:solidFill>
                  <a:srgbClr val="FFFF00"/>
                </a:solidFill>
              </a:rPr>
              <a:t>[Nuovo/Visualizza]</a:t>
            </a:r>
            <a:endParaRPr lang="it-IT" sz="1600" dirty="0">
              <a:solidFill>
                <a:srgbClr val="FFFF00"/>
              </a:solidFill>
            </a:endParaRPr>
          </a:p>
        </p:txBody>
      </p: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40DF15BE-F042-4429-AB9D-1A21E47E980B}"/>
              </a:ext>
            </a:extLst>
          </p:cNvPr>
          <p:cNvGrpSpPr/>
          <p:nvPr/>
        </p:nvGrpSpPr>
        <p:grpSpPr>
          <a:xfrm>
            <a:off x="9999241" y="2850199"/>
            <a:ext cx="1568132" cy="771732"/>
            <a:chOff x="7886474" y="1640673"/>
            <a:chExt cx="1568132" cy="771732"/>
          </a:xfrm>
        </p:grpSpPr>
        <p:sp>
          <p:nvSpPr>
            <p:cNvPr id="148" name="CasellaDiTesto 147">
              <a:extLst>
                <a:ext uri="{FF2B5EF4-FFF2-40B4-BE49-F238E27FC236}">
                  <a16:creationId xmlns:a16="http://schemas.microsoft.com/office/drawing/2014/main" id="{C6D23987-DD55-43F8-A9D6-C78D38EC7BD3}"/>
                </a:ext>
              </a:extLst>
            </p:cNvPr>
            <p:cNvSpPr txBox="1"/>
            <p:nvPr/>
          </p:nvSpPr>
          <p:spPr>
            <a:xfrm>
              <a:off x="7886474" y="164067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Blocca Mail Scadenza</a:t>
              </a:r>
              <a:endParaRPr lang="it-IT" sz="1400" dirty="0"/>
            </a:p>
          </p:txBody>
        </p:sp>
        <p:sp>
          <p:nvSpPr>
            <p:cNvPr id="149" name="CasellaDiTesto 148">
              <a:extLst>
                <a:ext uri="{FF2B5EF4-FFF2-40B4-BE49-F238E27FC236}">
                  <a16:creationId xmlns:a16="http://schemas.microsoft.com/office/drawing/2014/main" id="{BBFB00A5-6B6F-4A83-957A-454ED9620204}"/>
                </a:ext>
              </a:extLst>
            </p:cNvPr>
            <p:cNvSpPr txBox="1"/>
            <p:nvPr/>
          </p:nvSpPr>
          <p:spPr>
            <a:xfrm>
              <a:off x="8150318" y="1871622"/>
              <a:ext cx="130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Preavviso</a:t>
              </a:r>
            </a:p>
          </p:txBody>
        </p:sp>
        <p:grpSp>
          <p:nvGrpSpPr>
            <p:cNvPr id="150" name="Gruppo 149">
              <a:extLst>
                <a:ext uri="{FF2B5EF4-FFF2-40B4-BE49-F238E27FC236}">
                  <a16:creationId xmlns:a16="http://schemas.microsoft.com/office/drawing/2014/main" id="{F5C4FA44-FF08-4A5B-A919-FA6A54A6A2CD}"/>
                </a:ext>
              </a:extLst>
            </p:cNvPr>
            <p:cNvGrpSpPr/>
            <p:nvPr/>
          </p:nvGrpSpPr>
          <p:grpSpPr>
            <a:xfrm>
              <a:off x="7991737" y="1862587"/>
              <a:ext cx="199852" cy="254811"/>
              <a:chOff x="6238176" y="4664449"/>
              <a:chExt cx="199852" cy="254811"/>
            </a:xfrm>
          </p:grpSpPr>
          <p:pic>
            <p:nvPicPr>
              <p:cNvPr id="151" name="Elemento grafico 150" descr="Segno di spunta">
                <a:extLst>
                  <a:ext uri="{FF2B5EF4-FFF2-40B4-BE49-F238E27FC236}">
                    <a16:creationId xmlns:a16="http://schemas.microsoft.com/office/drawing/2014/main" id="{E2F6AE94-2E2E-47B1-BE77-1B90DBEAB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152" name="Rettangolo 151">
                <a:extLst>
                  <a:ext uri="{FF2B5EF4-FFF2-40B4-BE49-F238E27FC236}">
                    <a16:creationId xmlns:a16="http://schemas.microsoft.com/office/drawing/2014/main" id="{4170F5C7-7567-4D99-88C0-5183149757F1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53" name="CasellaDiTesto 152">
              <a:extLst>
                <a:ext uri="{FF2B5EF4-FFF2-40B4-BE49-F238E27FC236}">
                  <a16:creationId xmlns:a16="http://schemas.microsoft.com/office/drawing/2014/main" id="{89C505E8-9BDE-4031-892D-85AC1C114FE5}"/>
                </a:ext>
              </a:extLst>
            </p:cNvPr>
            <p:cNvSpPr txBox="1"/>
            <p:nvPr/>
          </p:nvSpPr>
          <p:spPr>
            <a:xfrm>
              <a:off x="8150318" y="2150795"/>
              <a:ext cx="12917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Contratto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154" name="Gruppo 153">
              <a:extLst>
                <a:ext uri="{FF2B5EF4-FFF2-40B4-BE49-F238E27FC236}">
                  <a16:creationId xmlns:a16="http://schemas.microsoft.com/office/drawing/2014/main" id="{94DBEE66-BB2D-4909-9A49-7768E28806F2}"/>
                </a:ext>
              </a:extLst>
            </p:cNvPr>
            <p:cNvGrpSpPr/>
            <p:nvPr/>
          </p:nvGrpSpPr>
          <p:grpSpPr>
            <a:xfrm>
              <a:off x="7991737" y="2153081"/>
              <a:ext cx="195015" cy="254811"/>
              <a:chOff x="6237561" y="4665620"/>
              <a:chExt cx="195015" cy="254811"/>
            </a:xfrm>
          </p:grpSpPr>
          <p:pic>
            <p:nvPicPr>
              <p:cNvPr id="155" name="Elemento grafico 154" descr="Segno di spunta">
                <a:extLst>
                  <a:ext uri="{FF2B5EF4-FFF2-40B4-BE49-F238E27FC236}">
                    <a16:creationId xmlns:a16="http://schemas.microsoft.com/office/drawing/2014/main" id="{BA0A8585-F229-4175-BF7D-271893031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37561" y="4665620"/>
                <a:ext cx="189518" cy="254811"/>
              </a:xfrm>
              <a:prstGeom prst="rect">
                <a:avLst/>
              </a:prstGeom>
            </p:spPr>
          </p:pic>
          <p:sp>
            <p:nvSpPr>
              <p:cNvPr id="156" name="Rettangolo 155">
                <a:extLst>
                  <a:ext uri="{FF2B5EF4-FFF2-40B4-BE49-F238E27FC236}">
                    <a16:creationId xmlns:a16="http://schemas.microsoft.com/office/drawing/2014/main" id="{67191971-FF29-4CD6-A749-A8F9961F241F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pic>
        <p:nvPicPr>
          <p:cNvPr id="90" name="Immagine 89">
            <a:extLst>
              <a:ext uri="{FF2B5EF4-FFF2-40B4-BE49-F238E27FC236}">
                <a16:creationId xmlns:a16="http://schemas.microsoft.com/office/drawing/2014/main" id="{B55632E6-83CD-44D4-97B4-9984EDCA4B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5" y="3272299"/>
            <a:ext cx="687481" cy="687481"/>
          </a:xfrm>
          <a:prstGeom prst="rect">
            <a:avLst/>
          </a:prstGeom>
        </p:spPr>
      </p:pic>
      <p:sp>
        <p:nvSpPr>
          <p:cNvPr id="178" name="Rettangolo 177">
            <a:extLst>
              <a:ext uri="{FF2B5EF4-FFF2-40B4-BE49-F238E27FC236}">
                <a16:creationId xmlns:a16="http://schemas.microsoft.com/office/drawing/2014/main" id="{0148EA7D-DA63-48E7-A89F-B135478A09B6}"/>
              </a:ext>
            </a:extLst>
          </p:cNvPr>
          <p:cNvSpPr/>
          <p:nvPr/>
        </p:nvSpPr>
        <p:spPr>
          <a:xfrm>
            <a:off x="550126" y="1615174"/>
            <a:ext cx="1277945" cy="1263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Eventuali segnalazioni</a:t>
            </a:r>
          </a:p>
          <a:p>
            <a:pPr algn="ctr"/>
            <a:endParaRPr lang="it-IT" sz="1200" dirty="0">
              <a:solidFill>
                <a:schemeClr val="tx1"/>
              </a:solidFill>
              <a:latin typeface="Dosis" panose="02010303020202060003" pitchFamily="2" charset="0"/>
            </a:endParaRPr>
          </a:p>
        </p:txBody>
      </p:sp>
      <p:sp>
        <p:nvSpPr>
          <p:cNvPr id="181" name="Triangolo isoscele 180">
            <a:extLst>
              <a:ext uri="{FF2B5EF4-FFF2-40B4-BE49-F238E27FC236}">
                <a16:creationId xmlns:a16="http://schemas.microsoft.com/office/drawing/2014/main" id="{4CDC5736-355D-4D77-A694-7738B411AB83}"/>
              </a:ext>
            </a:extLst>
          </p:cNvPr>
          <p:cNvSpPr/>
          <p:nvPr/>
        </p:nvSpPr>
        <p:spPr>
          <a:xfrm rot="10800000">
            <a:off x="6957422" y="2420314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3" name="Triangolo isoscele 182">
            <a:extLst>
              <a:ext uri="{FF2B5EF4-FFF2-40B4-BE49-F238E27FC236}">
                <a16:creationId xmlns:a16="http://schemas.microsoft.com/office/drawing/2014/main" id="{77976AE7-C28C-436A-B746-37A8326B78A7}"/>
              </a:ext>
            </a:extLst>
          </p:cNvPr>
          <p:cNvSpPr/>
          <p:nvPr/>
        </p:nvSpPr>
        <p:spPr>
          <a:xfrm rot="10800000">
            <a:off x="7998067" y="2420314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84" name="Gruppo 183">
            <a:extLst>
              <a:ext uri="{FF2B5EF4-FFF2-40B4-BE49-F238E27FC236}">
                <a16:creationId xmlns:a16="http://schemas.microsoft.com/office/drawing/2014/main" id="{5B4A5AF4-D603-49D2-A275-092C4257DE0D}"/>
              </a:ext>
            </a:extLst>
          </p:cNvPr>
          <p:cNvGrpSpPr/>
          <p:nvPr/>
        </p:nvGrpSpPr>
        <p:grpSpPr>
          <a:xfrm>
            <a:off x="1951555" y="3826868"/>
            <a:ext cx="1288271" cy="453731"/>
            <a:chOff x="1947734" y="1613429"/>
            <a:chExt cx="1288271" cy="453731"/>
          </a:xfrm>
        </p:grpSpPr>
        <p:sp>
          <p:nvSpPr>
            <p:cNvPr id="185" name="Rettangolo con angoli arrotondati 184">
              <a:extLst>
                <a:ext uri="{FF2B5EF4-FFF2-40B4-BE49-F238E27FC236}">
                  <a16:creationId xmlns:a16="http://schemas.microsoft.com/office/drawing/2014/main" id="{3F53D1E4-42CA-4918-8312-86ED78637506}"/>
                </a:ext>
              </a:extLst>
            </p:cNvPr>
            <p:cNvSpPr/>
            <p:nvPr/>
          </p:nvSpPr>
          <p:spPr>
            <a:xfrm>
              <a:off x="2005014" y="1843385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6" name="CasellaDiTesto 185">
              <a:extLst>
                <a:ext uri="{FF2B5EF4-FFF2-40B4-BE49-F238E27FC236}">
                  <a16:creationId xmlns:a16="http://schemas.microsoft.com/office/drawing/2014/main" id="{4E46E3E4-E332-470A-A1E5-3779D40DF58B}"/>
                </a:ext>
              </a:extLst>
            </p:cNvPr>
            <p:cNvSpPr txBox="1"/>
            <p:nvPr/>
          </p:nvSpPr>
          <p:spPr>
            <a:xfrm>
              <a:off x="1947734" y="1613429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 Doc</a:t>
              </a:r>
            </a:p>
          </p:txBody>
        </p:sp>
        <p:sp>
          <p:nvSpPr>
            <p:cNvPr id="187" name="Triangolo isoscele 186">
              <a:extLst>
                <a:ext uri="{FF2B5EF4-FFF2-40B4-BE49-F238E27FC236}">
                  <a16:creationId xmlns:a16="http://schemas.microsoft.com/office/drawing/2014/main" id="{EEEBD422-3408-4AE5-BE5C-AD0740AF8B91}"/>
                </a:ext>
              </a:extLst>
            </p:cNvPr>
            <p:cNvSpPr/>
            <p:nvPr/>
          </p:nvSpPr>
          <p:spPr>
            <a:xfrm rot="10800000">
              <a:off x="3051208" y="1908276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9F1FA842-007F-46AC-8B6A-7E858328292E}"/>
              </a:ext>
            </a:extLst>
          </p:cNvPr>
          <p:cNvGrpSpPr/>
          <p:nvPr/>
        </p:nvGrpSpPr>
        <p:grpSpPr>
          <a:xfrm>
            <a:off x="3249638" y="3819539"/>
            <a:ext cx="3031521" cy="461060"/>
            <a:chOff x="4729051" y="1621978"/>
            <a:chExt cx="3031521" cy="461060"/>
          </a:xfrm>
        </p:grpSpPr>
        <p:sp>
          <p:nvSpPr>
            <p:cNvPr id="190" name="Rettangolo con angoli arrotondati 189">
              <a:extLst>
                <a:ext uri="{FF2B5EF4-FFF2-40B4-BE49-F238E27FC236}">
                  <a16:creationId xmlns:a16="http://schemas.microsoft.com/office/drawing/2014/main" id="{CD398BD6-E17C-4729-8DFC-00E32058248F}"/>
                </a:ext>
              </a:extLst>
            </p:cNvPr>
            <p:cNvSpPr/>
            <p:nvPr/>
          </p:nvSpPr>
          <p:spPr>
            <a:xfrm>
              <a:off x="4786629" y="1859263"/>
              <a:ext cx="2973943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1" name="CasellaDiTesto 190">
              <a:extLst>
                <a:ext uri="{FF2B5EF4-FFF2-40B4-BE49-F238E27FC236}">
                  <a16:creationId xmlns:a16="http://schemas.microsoft.com/office/drawing/2014/main" id="{E8ADC421-E4FB-403F-B69C-DE88B269A5D9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Note</a:t>
              </a:r>
            </a:p>
          </p:txBody>
        </p:sp>
      </p:grpSp>
      <p:grpSp>
        <p:nvGrpSpPr>
          <p:cNvPr id="192" name="Gruppo 191">
            <a:extLst>
              <a:ext uri="{FF2B5EF4-FFF2-40B4-BE49-F238E27FC236}">
                <a16:creationId xmlns:a16="http://schemas.microsoft.com/office/drawing/2014/main" id="{D30E2F7C-15E8-4343-ACF1-CC524626F379}"/>
              </a:ext>
            </a:extLst>
          </p:cNvPr>
          <p:cNvGrpSpPr/>
          <p:nvPr/>
        </p:nvGrpSpPr>
        <p:grpSpPr>
          <a:xfrm>
            <a:off x="6281159" y="3816804"/>
            <a:ext cx="2207697" cy="461060"/>
            <a:chOff x="4729051" y="1621978"/>
            <a:chExt cx="2207697" cy="461060"/>
          </a:xfrm>
        </p:grpSpPr>
        <p:sp>
          <p:nvSpPr>
            <p:cNvPr id="193" name="Rettangolo con angoli arrotondati 192">
              <a:extLst>
                <a:ext uri="{FF2B5EF4-FFF2-40B4-BE49-F238E27FC236}">
                  <a16:creationId xmlns:a16="http://schemas.microsoft.com/office/drawing/2014/main" id="{116F2BE6-9A77-47B0-A94B-439F8EF513E9}"/>
                </a:ext>
              </a:extLst>
            </p:cNvPr>
            <p:cNvSpPr/>
            <p:nvPr/>
          </p:nvSpPr>
          <p:spPr>
            <a:xfrm>
              <a:off x="4786629" y="1859263"/>
              <a:ext cx="2150119" cy="2237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542B5465-4C3F-4EFD-98DE-046DF5BC67B2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Upload</a:t>
              </a:r>
            </a:p>
          </p:txBody>
        </p:sp>
      </p:grp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BA14E9A-19F1-49DD-8F94-AB920DDEDB9A}"/>
              </a:ext>
            </a:extLst>
          </p:cNvPr>
          <p:cNvSpPr/>
          <p:nvPr/>
        </p:nvSpPr>
        <p:spPr>
          <a:xfrm>
            <a:off x="8546434" y="4045811"/>
            <a:ext cx="922304" cy="232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Sfoglia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98" name="Immagine 197">
            <a:extLst>
              <a:ext uri="{FF2B5EF4-FFF2-40B4-BE49-F238E27FC236}">
                <a16:creationId xmlns:a16="http://schemas.microsoft.com/office/drawing/2014/main" id="{6A9C224C-3422-4A7A-8264-6A48E2E3D74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56" y="4043055"/>
            <a:ext cx="276999" cy="276999"/>
          </a:xfrm>
          <a:prstGeom prst="rect">
            <a:avLst/>
          </a:prstGeom>
        </p:spPr>
      </p:pic>
      <p:graphicFrame>
        <p:nvGraphicFramePr>
          <p:cNvPr id="199" name="Tabella 198">
            <a:extLst>
              <a:ext uri="{FF2B5EF4-FFF2-40B4-BE49-F238E27FC236}">
                <a16:creationId xmlns:a16="http://schemas.microsoft.com/office/drawing/2014/main" id="{CC93E81A-C911-4F44-952E-B51540D33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1141"/>
              </p:ext>
            </p:extLst>
          </p:nvPr>
        </p:nvGraphicFramePr>
        <p:xfrm>
          <a:off x="2030237" y="4366006"/>
          <a:ext cx="7969004" cy="189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06">
                  <a:extLst>
                    <a:ext uri="{9D8B030D-6E8A-4147-A177-3AD203B41FA5}">
                      <a16:colId xmlns:a16="http://schemas.microsoft.com/office/drawing/2014/main" val="628739497"/>
                    </a:ext>
                  </a:extLst>
                </a:gridCol>
                <a:gridCol w="1085484">
                  <a:extLst>
                    <a:ext uri="{9D8B030D-6E8A-4147-A177-3AD203B41FA5}">
                      <a16:colId xmlns:a16="http://schemas.microsoft.com/office/drawing/2014/main" val="1380030668"/>
                    </a:ext>
                  </a:extLst>
                </a:gridCol>
                <a:gridCol w="1666769">
                  <a:extLst>
                    <a:ext uri="{9D8B030D-6E8A-4147-A177-3AD203B41FA5}">
                      <a16:colId xmlns:a16="http://schemas.microsoft.com/office/drawing/2014/main" val="67281461"/>
                    </a:ext>
                  </a:extLst>
                </a:gridCol>
                <a:gridCol w="2679826">
                  <a:extLst>
                    <a:ext uri="{9D8B030D-6E8A-4147-A177-3AD203B41FA5}">
                      <a16:colId xmlns:a16="http://schemas.microsoft.com/office/drawing/2014/main" val="4218223424"/>
                    </a:ext>
                  </a:extLst>
                </a:gridCol>
                <a:gridCol w="1656784">
                  <a:extLst>
                    <a:ext uri="{9D8B030D-6E8A-4147-A177-3AD203B41FA5}">
                      <a16:colId xmlns:a16="http://schemas.microsoft.com/office/drawing/2014/main" val="1132702277"/>
                    </a:ext>
                  </a:extLst>
                </a:gridCol>
                <a:gridCol w="447835">
                  <a:extLst>
                    <a:ext uri="{9D8B030D-6E8A-4147-A177-3AD203B41FA5}">
                      <a16:colId xmlns:a16="http://schemas.microsoft.com/office/drawing/2014/main" val="2157234894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Note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Documenti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32592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Contratto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Contratto.pdf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9689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51554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09717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6970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8550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886"/>
                  </a:ext>
                </a:extLst>
              </a:tr>
            </a:tbl>
          </a:graphicData>
        </a:graphic>
      </p:graphicFrame>
      <p:pic>
        <p:nvPicPr>
          <p:cNvPr id="205" name="Immagine 204">
            <a:extLst>
              <a:ext uri="{FF2B5EF4-FFF2-40B4-BE49-F238E27FC236}">
                <a16:creationId xmlns:a16="http://schemas.microsoft.com/office/drawing/2014/main" id="{638657F6-CE64-4A67-B349-0D263ADAB6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72" y="4644356"/>
            <a:ext cx="288207" cy="288207"/>
          </a:xfrm>
          <a:prstGeom prst="rect">
            <a:avLst/>
          </a:prstGeom>
        </p:spPr>
      </p:pic>
      <p:sp>
        <p:nvSpPr>
          <p:cNvPr id="211" name="Rettangolo 210">
            <a:extLst>
              <a:ext uri="{FF2B5EF4-FFF2-40B4-BE49-F238E27FC236}">
                <a16:creationId xmlns:a16="http://schemas.microsoft.com/office/drawing/2014/main" id="{06701C08-1A9A-4F60-B5E8-DE5EF47D60FF}"/>
              </a:ext>
            </a:extLst>
          </p:cNvPr>
          <p:cNvSpPr/>
          <p:nvPr/>
        </p:nvSpPr>
        <p:spPr>
          <a:xfrm>
            <a:off x="10104504" y="4395294"/>
            <a:ext cx="1297230" cy="352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Elimina Documenti</a:t>
            </a:r>
            <a:endParaRPr lang="it-IT" sz="11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3" name="Rettangolo 212">
            <a:extLst>
              <a:ext uri="{FF2B5EF4-FFF2-40B4-BE49-F238E27FC236}">
                <a16:creationId xmlns:a16="http://schemas.microsoft.com/office/drawing/2014/main" id="{3258FD65-10D7-45B5-9932-DBBF885ED8BE}"/>
              </a:ext>
            </a:extLst>
          </p:cNvPr>
          <p:cNvSpPr/>
          <p:nvPr/>
        </p:nvSpPr>
        <p:spPr>
          <a:xfrm>
            <a:off x="10120726" y="4861281"/>
            <a:ext cx="1297230" cy="3527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Invia mail</a:t>
            </a:r>
            <a:endParaRPr lang="it-IT" sz="1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Rettangolo 213">
            <a:extLst>
              <a:ext uri="{FF2B5EF4-FFF2-40B4-BE49-F238E27FC236}">
                <a16:creationId xmlns:a16="http://schemas.microsoft.com/office/drawing/2014/main" id="{F36B1982-2FDB-4226-AF58-622253D5B84A}"/>
              </a:ext>
            </a:extLst>
          </p:cNvPr>
          <p:cNvSpPr/>
          <p:nvPr/>
        </p:nvSpPr>
        <p:spPr>
          <a:xfrm>
            <a:off x="1960639" y="3816804"/>
            <a:ext cx="9523530" cy="251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8" name="Rettangolo 217">
            <a:extLst>
              <a:ext uri="{FF2B5EF4-FFF2-40B4-BE49-F238E27FC236}">
                <a16:creationId xmlns:a16="http://schemas.microsoft.com/office/drawing/2014/main" id="{5121C55C-A7F8-48D1-8492-6FC735B71EA6}"/>
              </a:ext>
            </a:extLst>
          </p:cNvPr>
          <p:cNvSpPr/>
          <p:nvPr/>
        </p:nvSpPr>
        <p:spPr>
          <a:xfrm>
            <a:off x="2142552" y="4680396"/>
            <a:ext cx="194400" cy="19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521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397B6370-83AA-4991-923D-345AE6B2246C}"/>
              </a:ext>
            </a:extLst>
          </p:cNvPr>
          <p:cNvSpPr/>
          <p:nvPr/>
        </p:nvSpPr>
        <p:spPr>
          <a:xfrm>
            <a:off x="924722" y="669004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Lista filtrata per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Sede</a:t>
            </a:r>
          </a:p>
          <a:p>
            <a:pPr algn="ctr"/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Torino</a:t>
            </a:r>
            <a:endParaRPr lang="it-IT" sz="2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05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Esportato file:</a:t>
            </a:r>
          </a:p>
          <a:p>
            <a:pPr algn="ctr"/>
            <a:r>
              <a:rPr lang="it-IT" sz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Lista Contratti.xlsx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D014852-53D1-4FDA-A270-9E6CC12C739F}"/>
              </a:ext>
            </a:extLst>
          </p:cNvPr>
          <p:cNvSpPr/>
          <p:nvPr/>
        </p:nvSpPr>
        <p:spPr>
          <a:xfrm>
            <a:off x="4663188" y="669003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Eliminato </a:t>
            </a: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Contratto</a:t>
            </a:r>
          </a:p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XXYYZZZZ</a:t>
            </a:r>
            <a:endParaRPr lang="it-IT" sz="2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05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37EA9CC-5496-45BA-A70D-4CA54D943EEF}"/>
              </a:ext>
            </a:extLst>
          </p:cNvPr>
          <p:cNvSpPr/>
          <p:nvPr/>
        </p:nvSpPr>
        <p:spPr>
          <a:xfrm>
            <a:off x="2793955" y="669004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Lista completa</a:t>
            </a:r>
            <a:endParaRPr lang="it-IT" sz="24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05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Inviato file:</a:t>
            </a:r>
          </a:p>
          <a:p>
            <a:pPr algn="ctr"/>
            <a:r>
              <a:rPr lang="it-IT" sz="1200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Segnalazioni.xlsx</a:t>
            </a:r>
          </a:p>
        </p:txBody>
      </p:sp>
    </p:spTree>
    <p:extLst>
      <p:ext uri="{BB962C8B-B14F-4D97-AF65-F5344CB8AC3E}">
        <p14:creationId xmlns:p14="http://schemas.microsoft.com/office/powerpoint/2010/main" val="240053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561704F5-AD09-455A-83BA-AB9BCC04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31" y="318539"/>
            <a:ext cx="7919484" cy="6479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72891B42-6ACA-48F4-852E-5B08FBE0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059681" cy="318539"/>
          </a:xfrm>
        </p:spPr>
        <p:txBody>
          <a:bodyPr>
            <a:normAutofit fontScale="90000"/>
          </a:bodyPr>
          <a:lstStyle/>
          <a:p>
            <a:r>
              <a:rPr lang="it-IT" sz="2000"/>
              <a:t>Esempio di mail di prenotazione inviata</a:t>
            </a:r>
          </a:p>
        </p:txBody>
      </p:sp>
    </p:spTree>
    <p:extLst>
      <p:ext uri="{BB962C8B-B14F-4D97-AF65-F5344CB8AC3E}">
        <p14:creationId xmlns:p14="http://schemas.microsoft.com/office/powerpoint/2010/main" val="38189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F1CB4EB-4D2A-41DA-B892-7FB90AB53C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711" y="2561842"/>
            <a:ext cx="4544577" cy="17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46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27691CA-3E16-40CB-8965-F70ABBB60360}"/>
              </a:ext>
            </a:extLst>
          </p:cNvPr>
          <p:cNvSpPr/>
          <p:nvPr/>
        </p:nvSpPr>
        <p:spPr>
          <a:xfrm>
            <a:off x="778476" y="1433384"/>
            <a:ext cx="729048" cy="77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/>
              <a:t>Copia</a:t>
            </a:r>
          </a:p>
          <a:p>
            <a:r>
              <a:rPr lang="it-IT" sz="1200"/>
              <a:t>Incolla</a:t>
            </a:r>
          </a:p>
          <a:p>
            <a:r>
              <a:rPr lang="it-IT" sz="1200"/>
              <a:t>Esporta</a:t>
            </a:r>
          </a:p>
          <a:p>
            <a:r>
              <a:rPr lang="it-IT" sz="1200"/>
              <a:t>Stampa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3B9F9DFB-AB10-40B0-9442-9005228A106E}"/>
              </a:ext>
            </a:extLst>
          </p:cNvPr>
          <p:cNvGrpSpPr/>
          <p:nvPr/>
        </p:nvGrpSpPr>
        <p:grpSpPr>
          <a:xfrm>
            <a:off x="2157358" y="1433383"/>
            <a:ext cx="6240684" cy="5051637"/>
            <a:chOff x="2157358" y="1433383"/>
            <a:chExt cx="6240684" cy="5051637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B1F98E7B-4FAC-4C69-A3D0-1DDB506E88B2}"/>
                </a:ext>
              </a:extLst>
            </p:cNvPr>
            <p:cNvSpPr/>
            <p:nvPr/>
          </p:nvSpPr>
          <p:spPr>
            <a:xfrm>
              <a:off x="2157358" y="1433383"/>
              <a:ext cx="6240684" cy="50516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2400">
                  <a:solidFill>
                    <a:schemeClr val="tx1"/>
                  </a:solidFill>
                </a:rPr>
                <a:t>Filtra per:</a:t>
              </a:r>
            </a:p>
            <a:p>
              <a:endParaRPr lang="it-IT" sz="1200">
                <a:solidFill>
                  <a:schemeClr val="tx1"/>
                </a:solidFill>
              </a:endParaRP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79A98916-3D64-4E08-BE09-AFFD6272878E}"/>
                </a:ext>
              </a:extLst>
            </p:cNvPr>
            <p:cNvSpPr/>
            <p:nvPr/>
          </p:nvSpPr>
          <p:spPr>
            <a:xfrm>
              <a:off x="3717214" y="2272495"/>
              <a:ext cx="931753" cy="3484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accent1">
                      <a:lumMod val="50000"/>
                    </a:schemeClr>
                  </a:solidFill>
                </a:rPr>
                <a:t>01/01/2000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58CC740D-CFD5-452F-91D4-877C596F2748}"/>
                </a:ext>
              </a:extLst>
            </p:cNvPr>
            <p:cNvSpPr/>
            <p:nvPr/>
          </p:nvSpPr>
          <p:spPr>
            <a:xfrm>
              <a:off x="5278265" y="2272495"/>
              <a:ext cx="931753" cy="3484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>
                  <a:solidFill>
                    <a:schemeClr val="accent1">
                      <a:lumMod val="50000"/>
                    </a:schemeClr>
                  </a:solidFill>
                </a:rPr>
                <a:t>01/01/2000</a:t>
              </a:r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DA22450D-6602-423E-A9A3-F67231D1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794" y="2282939"/>
              <a:ext cx="349094" cy="348444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35E5D25D-D7E0-4A50-A71C-E13CB6003994}"/>
                </a:ext>
              </a:extLst>
            </p:cNvPr>
            <p:cNvSpPr txBox="1"/>
            <p:nvPr/>
          </p:nvSpPr>
          <p:spPr>
            <a:xfrm>
              <a:off x="2273968" y="2262051"/>
              <a:ext cx="67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Data</a:t>
              </a:r>
            </a:p>
          </p:txBody>
        </p:sp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A6448EE-7110-4A01-B77A-7EE0CF089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6250" y="2282939"/>
              <a:ext cx="349094" cy="348444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298BB11-020F-46AD-9FBD-87AB5118DC13}"/>
                </a:ext>
              </a:extLst>
            </p:cNvPr>
            <p:cNvSpPr txBox="1"/>
            <p:nvPr/>
          </p:nvSpPr>
          <p:spPr>
            <a:xfrm>
              <a:off x="3673918" y="2042762"/>
              <a:ext cx="349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/>
                <a:t>Da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5F4A85AF-1D99-4E38-AEC1-8E1DFB0622F3}"/>
                </a:ext>
              </a:extLst>
            </p:cNvPr>
            <p:cNvSpPr txBox="1"/>
            <p:nvPr/>
          </p:nvSpPr>
          <p:spPr>
            <a:xfrm>
              <a:off x="5210906" y="2042870"/>
              <a:ext cx="349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/>
                <a:t>A</a:t>
              </a:r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C0E89F53-BD5D-4F3D-A56B-6D0E6CAF063A}"/>
                </a:ext>
              </a:extLst>
            </p:cNvPr>
            <p:cNvGrpSpPr/>
            <p:nvPr/>
          </p:nvGrpSpPr>
          <p:grpSpPr>
            <a:xfrm>
              <a:off x="3717214" y="2850564"/>
              <a:ext cx="1665148" cy="413189"/>
              <a:chOff x="4309784" y="546931"/>
              <a:chExt cx="1304803" cy="427290"/>
            </a:xfrm>
            <a:solidFill>
              <a:schemeClr val="bg1"/>
            </a:solidFill>
          </p:grpSpPr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B971C2D3-9220-4D95-928B-1DB3D8F578B2}"/>
                  </a:ext>
                </a:extLst>
              </p:cNvPr>
              <p:cNvSpPr/>
              <p:nvPr/>
            </p:nvSpPr>
            <p:spPr>
              <a:xfrm>
                <a:off x="4309784" y="546931"/>
                <a:ext cx="1304803" cy="427290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1400">
                    <a:solidFill>
                      <a:schemeClr val="accent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Milano Affari 3</a:t>
                </a:r>
                <a:endParaRPr lang="it-IT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Triangolo isoscele 14">
                <a:extLst>
                  <a:ext uri="{FF2B5EF4-FFF2-40B4-BE49-F238E27FC236}">
                    <a16:creationId xmlns:a16="http://schemas.microsoft.com/office/drawing/2014/main" id="{CE35920D-4238-4B7C-8D92-4BDE33BB9B10}"/>
                  </a:ext>
                </a:extLst>
              </p:cNvPr>
              <p:cNvSpPr/>
              <p:nvPr/>
            </p:nvSpPr>
            <p:spPr>
              <a:xfrm rot="10800000">
                <a:off x="5427421" y="723195"/>
                <a:ext cx="118800" cy="97200"/>
              </a:xfrm>
              <a:prstGeom prst="triangle">
                <a:avLst/>
              </a:prstGeom>
              <a:grp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DBD28819-0C7D-4A66-AA7B-12D67CA9B15F}"/>
                </a:ext>
              </a:extLst>
            </p:cNvPr>
            <p:cNvSpPr/>
            <p:nvPr/>
          </p:nvSpPr>
          <p:spPr>
            <a:xfrm>
              <a:off x="3717216" y="3259419"/>
              <a:ext cx="1676679" cy="1512238"/>
            </a:xfrm>
            <a:prstGeom prst="rect">
              <a:avLst/>
            </a:prstGeom>
            <a:solidFill>
              <a:schemeClr val="bg1">
                <a:lumMod val="95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Torino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Milano Affari 2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Milano Affari 3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Milano Valtorta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Roma Esperanto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…</a:t>
              </a:r>
            </a:p>
            <a:p>
              <a:pPr algn="r"/>
              <a:endParaRPr lang="it-IT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8BCCDBC-BF9C-4377-A268-2522A81E4C1B}"/>
                </a:ext>
              </a:extLst>
            </p:cNvPr>
            <p:cNvSpPr/>
            <p:nvPr/>
          </p:nvSpPr>
          <p:spPr>
            <a:xfrm>
              <a:off x="3717214" y="3702433"/>
              <a:ext cx="1676782" cy="216243"/>
            </a:xfrm>
            <a:prstGeom prst="rect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8C818E8-261A-4DF0-B58C-BB50F73A9994}"/>
                </a:ext>
              </a:extLst>
            </p:cNvPr>
            <p:cNvSpPr txBox="1"/>
            <p:nvPr/>
          </p:nvSpPr>
          <p:spPr>
            <a:xfrm>
              <a:off x="2273968" y="2836345"/>
              <a:ext cx="67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Sede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44163F2-DC58-4174-88E1-5A3D7D90738E}"/>
                </a:ext>
              </a:extLst>
            </p:cNvPr>
            <p:cNvGrpSpPr/>
            <p:nvPr/>
          </p:nvGrpSpPr>
          <p:grpSpPr>
            <a:xfrm>
              <a:off x="6628399" y="2850543"/>
              <a:ext cx="1559934" cy="413262"/>
              <a:chOff x="4469450" y="546931"/>
              <a:chExt cx="1145137" cy="427290"/>
            </a:xfrm>
            <a:solidFill>
              <a:schemeClr val="bg1"/>
            </a:solidFill>
          </p:grpSpPr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471780C9-B7B3-4581-BE7D-EAE2720BA972}"/>
                  </a:ext>
                </a:extLst>
              </p:cNvPr>
              <p:cNvSpPr/>
              <p:nvPr/>
            </p:nvSpPr>
            <p:spPr>
              <a:xfrm>
                <a:off x="4469450" y="546931"/>
                <a:ext cx="1145137" cy="427290"/>
              </a:xfrm>
              <a:prstGeom prst="rect">
                <a:avLst/>
              </a:prstGeom>
              <a:grp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>
                    <a:solidFill>
                      <a:schemeClr val="accent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Sala 1</a:t>
                </a:r>
              </a:p>
            </p:txBody>
          </p:sp>
          <p:sp>
            <p:nvSpPr>
              <p:cNvPr id="21" name="Triangolo isoscele 20">
                <a:extLst>
                  <a:ext uri="{FF2B5EF4-FFF2-40B4-BE49-F238E27FC236}">
                    <a16:creationId xmlns:a16="http://schemas.microsoft.com/office/drawing/2014/main" id="{25C7CBA8-9F79-4CF0-9960-1B064D753C19}"/>
                  </a:ext>
                </a:extLst>
              </p:cNvPr>
              <p:cNvSpPr/>
              <p:nvPr/>
            </p:nvSpPr>
            <p:spPr>
              <a:xfrm rot="10800000">
                <a:off x="5427421" y="723195"/>
                <a:ext cx="118800" cy="97200"/>
              </a:xfrm>
              <a:prstGeom prst="triangle">
                <a:avLst/>
              </a:prstGeom>
              <a:grpFill/>
              <a:ln w="952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92AEE288-8588-44E8-B563-EC702402B0FC}"/>
                </a:ext>
              </a:extLst>
            </p:cNvPr>
            <p:cNvSpPr/>
            <p:nvPr/>
          </p:nvSpPr>
          <p:spPr>
            <a:xfrm>
              <a:off x="6625344" y="3259419"/>
              <a:ext cx="1562989" cy="1083906"/>
            </a:xfrm>
            <a:prstGeom prst="rect">
              <a:avLst/>
            </a:prstGeom>
            <a:solidFill>
              <a:schemeClr val="bg1">
                <a:lumMod val="95000"/>
                <a:alpha val="8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it-IT" sz="14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Sala 1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Sala 2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Sala Cheope</a:t>
              </a:r>
            </a:p>
            <a:p>
              <a:pPr algn="r"/>
              <a:r>
                <a:rPr lang="it-IT" sz="1400">
                  <a:solidFill>
                    <a:schemeClr val="tx1"/>
                  </a:solidFill>
                  <a:latin typeface="Century Gothic" panose="020B0502020202020204" pitchFamily="34" charset="0"/>
                </a:rPr>
                <a:t>Sala Ramses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6EF22765-1502-4E7D-A373-908CDAA05A36}"/>
                </a:ext>
              </a:extLst>
            </p:cNvPr>
            <p:cNvSpPr/>
            <p:nvPr/>
          </p:nvSpPr>
          <p:spPr>
            <a:xfrm>
              <a:off x="6625761" y="3472695"/>
              <a:ext cx="1562572" cy="216243"/>
            </a:xfrm>
            <a:prstGeom prst="rect">
              <a:avLst/>
            </a:prstGeom>
            <a:solidFill>
              <a:schemeClr val="accent1">
                <a:alpha val="5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805C2507-24DC-496A-8B12-AACDAB19DDA7}"/>
                </a:ext>
              </a:extLst>
            </p:cNvPr>
            <p:cNvSpPr txBox="1"/>
            <p:nvPr/>
          </p:nvSpPr>
          <p:spPr>
            <a:xfrm>
              <a:off x="5982370" y="2844659"/>
              <a:ext cx="6732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Sala</a:t>
              </a: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1B0F263A-85B1-4E07-828D-65B3979DB5E1}"/>
                </a:ext>
              </a:extLst>
            </p:cNvPr>
            <p:cNvSpPr/>
            <p:nvPr/>
          </p:nvSpPr>
          <p:spPr>
            <a:xfrm>
              <a:off x="3696945" y="5061693"/>
              <a:ext cx="2158371" cy="3484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7E54316-645B-47DF-882B-0376014E59EA}"/>
                </a:ext>
              </a:extLst>
            </p:cNvPr>
            <p:cNvSpPr txBox="1"/>
            <p:nvPr/>
          </p:nvSpPr>
          <p:spPr>
            <a:xfrm>
              <a:off x="2273968" y="5040805"/>
              <a:ext cx="1335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Richiedente</a:t>
              </a:r>
            </a:p>
          </p:txBody>
        </p:sp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E4B24CB7-5308-43F0-9F22-40DA3725402E}"/>
                </a:ext>
              </a:extLst>
            </p:cNvPr>
            <p:cNvSpPr/>
            <p:nvPr/>
          </p:nvSpPr>
          <p:spPr>
            <a:xfrm>
              <a:off x="3696945" y="5555758"/>
              <a:ext cx="2158371" cy="34844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9BADB20B-3A7D-4A97-BC9D-1D276B8CEC95}"/>
                </a:ext>
              </a:extLst>
            </p:cNvPr>
            <p:cNvSpPr txBox="1"/>
            <p:nvPr/>
          </p:nvSpPr>
          <p:spPr>
            <a:xfrm>
              <a:off x="2273968" y="5534870"/>
              <a:ext cx="1335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/>
                <a:t>Oggetto</a:t>
              </a:r>
            </a:p>
          </p:txBody>
        </p: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BB8D88EE-3D56-4E26-A557-11EC4C416926}"/>
                </a:ext>
              </a:extLst>
            </p:cNvPr>
            <p:cNvCxnSpPr>
              <a:cxnSpLocks/>
            </p:cNvCxnSpPr>
            <p:nvPr/>
          </p:nvCxnSpPr>
          <p:spPr>
            <a:xfrm>
              <a:off x="2273968" y="1949116"/>
              <a:ext cx="591436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082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B8FA4B5-84E5-415E-AAC2-25981427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16480" cy="318539"/>
          </a:xfrm>
        </p:spPr>
        <p:txBody>
          <a:bodyPr>
            <a:normAutofit fontScale="90000"/>
          </a:bodyPr>
          <a:lstStyle/>
          <a:p>
            <a:r>
              <a:rPr lang="it-IT" sz="2000"/>
              <a:t>Mappa di navigazione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367071-C9DC-4034-906E-6B5A53C4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57" y="450745"/>
            <a:ext cx="1800000" cy="103965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8EB2FF4-1263-4518-B446-691982E3A990}"/>
              </a:ext>
            </a:extLst>
          </p:cNvPr>
          <p:cNvSpPr/>
          <p:nvPr/>
        </p:nvSpPr>
        <p:spPr>
          <a:xfrm>
            <a:off x="2685576" y="145396"/>
            <a:ext cx="69442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A704149-9375-4C82-A935-7A413216FE4E}"/>
              </a:ext>
            </a:extLst>
          </p:cNvPr>
          <p:cNvSpPr/>
          <p:nvPr/>
        </p:nvSpPr>
        <p:spPr>
          <a:xfrm>
            <a:off x="3685657" y="1602181"/>
            <a:ext cx="160972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Lista Contratti</a:t>
            </a:r>
            <a:endParaRPr lang="it-IT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2777EECB-FAB3-4DA6-8D37-CFBBD28B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384" y="1123515"/>
            <a:ext cx="666750" cy="352425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98607897-3721-45FE-A2CE-414D4FEC150A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3685657" y="1490400"/>
            <a:ext cx="23969" cy="41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05127234-3DC0-4176-B2A1-36812D747491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298927" y="2546616"/>
            <a:ext cx="1427031" cy="18672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4533E0A-813A-427B-872F-2CE3816E0103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4597507" y="2421999"/>
            <a:ext cx="1111736" cy="64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37420DAE-3C33-464F-81C5-BAF4C3932F15}"/>
              </a:ext>
            </a:extLst>
          </p:cNvPr>
          <p:cNvCxnSpPr>
            <a:cxnSpLocks/>
            <a:stCxn id="3" idx="2"/>
            <a:endCxn id="43" idx="1"/>
          </p:cNvCxnSpPr>
          <p:nvPr/>
        </p:nvCxnSpPr>
        <p:spPr>
          <a:xfrm>
            <a:off x="3709626" y="2941827"/>
            <a:ext cx="2021721" cy="27834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tangolo 44">
            <a:extLst>
              <a:ext uri="{FF2B5EF4-FFF2-40B4-BE49-F238E27FC236}">
                <a16:creationId xmlns:a16="http://schemas.microsoft.com/office/drawing/2014/main" id="{DF7DEBB6-05C2-4279-A1A2-950B3AFDC4F6}"/>
              </a:ext>
            </a:extLst>
          </p:cNvPr>
          <p:cNvSpPr/>
          <p:nvPr/>
        </p:nvSpPr>
        <p:spPr>
          <a:xfrm>
            <a:off x="6695321" y="2300941"/>
            <a:ext cx="93073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Dettaglio</a:t>
            </a:r>
            <a:endParaRPr lang="it-IT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3BD51BE1-8A03-4F52-A65C-2183E1E49892}"/>
              </a:ext>
            </a:extLst>
          </p:cNvPr>
          <p:cNvSpPr/>
          <p:nvPr/>
        </p:nvSpPr>
        <p:spPr>
          <a:xfrm>
            <a:off x="6591586" y="4968872"/>
            <a:ext cx="115311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Segnalazioni</a:t>
            </a:r>
            <a:endParaRPr lang="it-IT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12A2ED1-A534-420E-A0C1-3A3595F83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080" y="450745"/>
            <a:ext cx="1750998" cy="1039655"/>
          </a:xfrm>
          <a:prstGeom prst="rect">
            <a:avLst/>
          </a:pr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595ED9D-1C55-4EAF-94FF-F3AE07304F37}"/>
              </a:ext>
            </a:extLst>
          </p:cNvPr>
          <p:cNvSpPr/>
          <p:nvPr/>
        </p:nvSpPr>
        <p:spPr>
          <a:xfrm>
            <a:off x="4877511" y="166379"/>
            <a:ext cx="195154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Cambio password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38A36865-0735-4D92-94BE-DF2D134C1BC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585657" y="970573"/>
            <a:ext cx="430423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magine 50">
            <a:extLst>
              <a:ext uri="{FF2B5EF4-FFF2-40B4-BE49-F238E27FC236}">
                <a16:creationId xmlns:a16="http://schemas.microsoft.com/office/drawing/2014/main" id="{2A9DC141-511D-4E94-89DE-25BE5D2FC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93" y="1456550"/>
            <a:ext cx="1609725" cy="952500"/>
          </a:xfrm>
          <a:prstGeom prst="rect">
            <a:avLst/>
          </a:prstGeom>
        </p:spPr>
      </p:pic>
      <p:sp>
        <p:nvSpPr>
          <p:cNvPr id="54" name="Rettangolo 53">
            <a:extLst>
              <a:ext uri="{FF2B5EF4-FFF2-40B4-BE49-F238E27FC236}">
                <a16:creationId xmlns:a16="http://schemas.microsoft.com/office/drawing/2014/main" id="{538F3DAB-9CA3-4D85-81DD-ECE99247DA44}"/>
              </a:ext>
            </a:extLst>
          </p:cNvPr>
          <p:cNvSpPr/>
          <p:nvPr/>
        </p:nvSpPr>
        <p:spPr>
          <a:xfrm>
            <a:off x="8606893" y="808626"/>
            <a:ext cx="151573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Invio mail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B07FCA9-B209-4BD3-8DBB-1AE3B72B2F8D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609626" y="1932800"/>
            <a:ext cx="3955767" cy="2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B9610307-7743-406C-A162-25151C817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744" y="1902171"/>
            <a:ext cx="1775763" cy="103965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EAA225B-757A-4E3F-8FD6-9C3E26F087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9243" y="2546616"/>
            <a:ext cx="1790940" cy="1039656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3112C768-13C8-47F3-9E2C-E820438EF9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5958" y="3894049"/>
            <a:ext cx="1783350" cy="1039655"/>
          </a:xfrm>
          <a:prstGeom prst="rect">
            <a:avLst/>
          </a:prstGeom>
        </p:spPr>
      </p:pic>
      <p:sp>
        <p:nvSpPr>
          <p:cNvPr id="36" name="Rettangolo 35">
            <a:extLst>
              <a:ext uri="{FF2B5EF4-FFF2-40B4-BE49-F238E27FC236}">
                <a16:creationId xmlns:a16="http://schemas.microsoft.com/office/drawing/2014/main" id="{8FCD4DFB-1A84-4868-9E19-D819DF1D85BB}"/>
              </a:ext>
            </a:extLst>
          </p:cNvPr>
          <p:cNvSpPr/>
          <p:nvPr/>
        </p:nvSpPr>
        <p:spPr>
          <a:xfrm>
            <a:off x="6360200" y="3646462"/>
            <a:ext cx="139371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it-IT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Interrogazioni</a:t>
            </a:r>
            <a:endParaRPr lang="it-IT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9D2ED93B-82C5-4AB2-9931-AB36A44388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1347" y="5205482"/>
            <a:ext cx="1777961" cy="1039655"/>
          </a:xfrm>
          <a:prstGeom prst="rect">
            <a:avLst/>
          </a:prstGeom>
        </p:spPr>
      </p:pic>
      <p:cxnSp>
        <p:nvCxnSpPr>
          <p:cNvPr id="106" name="Connettore 2 105">
            <a:extLst>
              <a:ext uri="{FF2B5EF4-FFF2-40B4-BE49-F238E27FC236}">
                <a16:creationId xmlns:a16="http://schemas.microsoft.com/office/drawing/2014/main" id="{32A6833A-CB93-4270-B55D-6AD791E87564}"/>
              </a:ext>
            </a:extLst>
          </p:cNvPr>
          <p:cNvCxnSpPr>
            <a:cxnSpLocks/>
            <a:stCxn id="22" idx="3"/>
            <a:endCxn id="51" idx="2"/>
          </p:cNvCxnSpPr>
          <p:nvPr/>
        </p:nvCxnSpPr>
        <p:spPr>
          <a:xfrm flipV="1">
            <a:off x="7500183" y="2409050"/>
            <a:ext cx="1870073" cy="65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2 107">
            <a:extLst>
              <a:ext uri="{FF2B5EF4-FFF2-40B4-BE49-F238E27FC236}">
                <a16:creationId xmlns:a16="http://schemas.microsoft.com/office/drawing/2014/main" id="{5A1E2067-35A5-4833-B3D0-B87351651A6E}"/>
              </a:ext>
            </a:extLst>
          </p:cNvPr>
          <p:cNvCxnSpPr>
            <a:stCxn id="31" idx="3"/>
            <a:endCxn id="51" idx="2"/>
          </p:cNvCxnSpPr>
          <p:nvPr/>
        </p:nvCxnSpPr>
        <p:spPr>
          <a:xfrm flipV="1">
            <a:off x="7509308" y="2409050"/>
            <a:ext cx="1860948" cy="200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2 109">
            <a:extLst>
              <a:ext uri="{FF2B5EF4-FFF2-40B4-BE49-F238E27FC236}">
                <a16:creationId xmlns:a16="http://schemas.microsoft.com/office/drawing/2014/main" id="{E37711BB-E3BB-4763-A71A-B4ADBEC59A63}"/>
              </a:ext>
            </a:extLst>
          </p:cNvPr>
          <p:cNvCxnSpPr>
            <a:stCxn id="43" idx="3"/>
            <a:endCxn id="51" idx="2"/>
          </p:cNvCxnSpPr>
          <p:nvPr/>
        </p:nvCxnSpPr>
        <p:spPr>
          <a:xfrm flipV="1">
            <a:off x="7509308" y="2409050"/>
            <a:ext cx="1860948" cy="331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D69F2D52-5221-4F0C-830C-E3E536E395F7}"/>
              </a:ext>
            </a:extLst>
          </p:cNvPr>
          <p:cNvCxnSpPr>
            <a:stCxn id="31" idx="2"/>
            <a:endCxn id="43" idx="0"/>
          </p:cNvCxnSpPr>
          <p:nvPr/>
        </p:nvCxnSpPr>
        <p:spPr>
          <a:xfrm>
            <a:off x="6617633" y="4933704"/>
            <a:ext cx="2695" cy="2717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9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3FAF336-87AC-45DF-A65D-BE196440B6B9}"/>
              </a:ext>
            </a:extLst>
          </p:cNvPr>
          <p:cNvSpPr/>
          <p:nvPr/>
        </p:nvSpPr>
        <p:spPr>
          <a:xfrm>
            <a:off x="145544" y="542524"/>
            <a:ext cx="11635757" cy="618704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23522" y="544837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426436" cy="318539"/>
          </a:xfrm>
        </p:spPr>
        <p:txBody>
          <a:bodyPr>
            <a:normAutofit fontScale="90000"/>
          </a:bodyPr>
          <a:lstStyle/>
          <a:p>
            <a:r>
              <a:rPr lang="it-IT" sz="2000"/>
              <a:t>Login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E8D055B-A4BC-40DC-943C-106B6BAAFF9D}"/>
              </a:ext>
            </a:extLst>
          </p:cNvPr>
          <p:cNvSpPr/>
          <p:nvPr/>
        </p:nvSpPr>
        <p:spPr>
          <a:xfrm>
            <a:off x="4072353" y="2752567"/>
            <a:ext cx="4047293" cy="3571326"/>
          </a:xfrm>
          <a:prstGeom prst="roundRect">
            <a:avLst>
              <a:gd name="adj" fmla="val 375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>
                <a:solidFill>
                  <a:schemeClr val="tx1"/>
                </a:solidFill>
                <a:latin typeface="Century Gothic" panose="020B0502020202020204" pitchFamily="34" charset="0"/>
              </a:rPr>
              <a:t>Login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0452AC6-D51B-4B8E-AAF0-96709D022D4F}"/>
              </a:ext>
            </a:extLst>
          </p:cNvPr>
          <p:cNvSpPr/>
          <p:nvPr/>
        </p:nvSpPr>
        <p:spPr>
          <a:xfrm>
            <a:off x="4070180" y="3215845"/>
            <a:ext cx="4044218" cy="3108048"/>
          </a:xfrm>
          <a:prstGeom prst="roundRect">
            <a:avLst>
              <a:gd name="adj" fmla="val 13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11BAEF-7467-4C17-8CA1-7ADFB24BB7A5}"/>
              </a:ext>
            </a:extLst>
          </p:cNvPr>
          <p:cNvSpPr txBox="1"/>
          <p:nvPr/>
        </p:nvSpPr>
        <p:spPr>
          <a:xfrm>
            <a:off x="4155484" y="3585416"/>
            <a:ext cx="72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Century Gothic" panose="020B0502020202020204" pitchFamily="34" charset="0"/>
              </a:rPr>
              <a:t>User:</a:t>
            </a:r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D80130F5-1B84-47D0-96BD-5DCEDBC6794A}"/>
              </a:ext>
            </a:extLst>
          </p:cNvPr>
          <p:cNvSpPr txBox="1"/>
          <p:nvPr/>
        </p:nvSpPr>
        <p:spPr>
          <a:xfrm>
            <a:off x="4155484" y="4226493"/>
            <a:ext cx="13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Password:</a:t>
            </a:r>
          </a:p>
        </p:txBody>
      </p:sp>
      <p:sp>
        <p:nvSpPr>
          <p:cNvPr id="147" name="Rettangolo 146">
            <a:extLst>
              <a:ext uri="{FF2B5EF4-FFF2-40B4-BE49-F238E27FC236}">
                <a16:creationId xmlns:a16="http://schemas.microsoft.com/office/drawing/2014/main" id="{2BFDD034-E681-4699-A1E8-C15808E1DAD3}"/>
              </a:ext>
            </a:extLst>
          </p:cNvPr>
          <p:cNvSpPr/>
          <p:nvPr/>
        </p:nvSpPr>
        <p:spPr>
          <a:xfrm>
            <a:off x="5470908" y="3585416"/>
            <a:ext cx="253854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2E48199D-A299-47BC-A8F0-E2B3C0A90DAF}"/>
              </a:ext>
            </a:extLst>
          </p:cNvPr>
          <p:cNvSpPr/>
          <p:nvPr/>
        </p:nvSpPr>
        <p:spPr>
          <a:xfrm>
            <a:off x="5470908" y="4208854"/>
            <a:ext cx="253854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F32663EB-020A-4C7A-A017-00FE8CAFB912}"/>
              </a:ext>
            </a:extLst>
          </p:cNvPr>
          <p:cNvSpPr/>
          <p:nvPr/>
        </p:nvSpPr>
        <p:spPr>
          <a:xfrm>
            <a:off x="5249987" y="5204079"/>
            <a:ext cx="1684604" cy="511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Accedi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Immagine 13" descr="Immagine che contiene tirapugni, arma&#10;&#10;Descrizione generata automaticamente">
            <a:extLst>
              <a:ext uri="{FF2B5EF4-FFF2-40B4-BE49-F238E27FC236}">
                <a16:creationId xmlns:a16="http://schemas.microsoft.com/office/drawing/2014/main" id="{D6707B92-C777-4E06-8990-BB8C6096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8" y="640493"/>
            <a:ext cx="1798878" cy="67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BD76ECF-E7EC-45F5-8473-AEBC185968A6}"/>
              </a:ext>
            </a:extLst>
          </p:cNvPr>
          <p:cNvSpPr/>
          <p:nvPr/>
        </p:nvSpPr>
        <p:spPr>
          <a:xfrm>
            <a:off x="123522" y="1537992"/>
            <a:ext cx="11657779" cy="73356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2A80D1-3CC7-405A-AA1E-32166CA26828}"/>
              </a:ext>
            </a:extLst>
          </p:cNvPr>
          <p:cNvSpPr txBox="1"/>
          <p:nvPr/>
        </p:nvSpPr>
        <p:spPr>
          <a:xfrm>
            <a:off x="981723" y="1482798"/>
            <a:ext cx="996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Contratti v.2.0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02A2BA1-9AFC-40F6-B6F3-B310201F1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8" y="6284996"/>
            <a:ext cx="367670" cy="36767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EC832F79-0AC5-43BF-B188-922FA12F4B11}"/>
              </a:ext>
            </a:extLst>
          </p:cNvPr>
          <p:cNvGrpSpPr/>
          <p:nvPr/>
        </p:nvGrpSpPr>
        <p:grpSpPr>
          <a:xfrm>
            <a:off x="8915760" y="3365230"/>
            <a:ext cx="3107397" cy="1722526"/>
            <a:chOff x="8325591" y="3993113"/>
            <a:chExt cx="3107397" cy="17225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0B3C14B-AC98-452E-B90A-AE7E44656034}"/>
                </a:ext>
              </a:extLst>
            </p:cNvPr>
            <p:cNvSpPr/>
            <p:nvPr/>
          </p:nvSpPr>
          <p:spPr>
            <a:xfrm>
              <a:off x="8325591" y="4404360"/>
              <a:ext cx="3107397" cy="1311279"/>
            </a:xfrm>
            <a:prstGeom prst="roundRect">
              <a:avLst>
                <a:gd name="adj" fmla="val 6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>
                  <a:solidFill>
                    <a:schemeClr val="tx1"/>
                  </a:solidFill>
                </a:rPr>
                <a:t>Credenziali non valide</a:t>
              </a:r>
            </a:p>
            <a:p>
              <a:pPr algn="ctr"/>
              <a:endParaRPr lang="it-IT" sz="2000">
                <a:solidFill>
                  <a:schemeClr val="tx1"/>
                </a:solidFill>
              </a:endParaRPr>
            </a:p>
            <a:p>
              <a:pPr algn="ctr"/>
              <a:endParaRPr lang="it-IT" sz="2400">
                <a:solidFill>
                  <a:schemeClr val="tx1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96C67FE-763C-4AE5-A912-79E2B7FE32BF}"/>
                </a:ext>
              </a:extLst>
            </p:cNvPr>
            <p:cNvSpPr/>
            <p:nvPr/>
          </p:nvSpPr>
          <p:spPr>
            <a:xfrm>
              <a:off x="9328094" y="5055886"/>
              <a:ext cx="1094851" cy="359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cs typeface="Calibri Light" panose="020F0302020204030204" pitchFamily="34" charset="0"/>
                </a:rPr>
                <a:t>OK</a:t>
              </a:r>
              <a:endParaRPr lang="it-IT" sz="20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73116D45-990C-4A4B-9DED-52BFB4DF6F80}"/>
                </a:ext>
              </a:extLst>
            </p:cNvPr>
            <p:cNvSpPr/>
            <p:nvPr/>
          </p:nvSpPr>
          <p:spPr>
            <a:xfrm>
              <a:off x="8325591" y="3993113"/>
              <a:ext cx="3107397" cy="408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solidFill>
                    <a:schemeClr val="tx1"/>
                  </a:solidFill>
                </a:rPr>
                <a:t>ERRORE</a:t>
              </a:r>
            </a:p>
          </p:txBody>
        </p: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6D46DC-718C-4E9F-BFE3-E1D449F9120A}"/>
              </a:ext>
            </a:extLst>
          </p:cNvPr>
          <p:cNvSpPr txBox="1"/>
          <p:nvPr/>
        </p:nvSpPr>
        <p:spPr>
          <a:xfrm>
            <a:off x="6740180" y="6007997"/>
            <a:ext cx="141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Cambio password</a:t>
            </a:r>
          </a:p>
        </p:txBody>
      </p:sp>
    </p:spTree>
    <p:extLst>
      <p:ext uri="{BB962C8B-B14F-4D97-AF65-F5344CB8AC3E}">
        <p14:creationId xmlns:p14="http://schemas.microsoft.com/office/powerpoint/2010/main" val="99963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A3FAF336-87AC-45DF-A65D-BE196440B6B9}"/>
              </a:ext>
            </a:extLst>
          </p:cNvPr>
          <p:cNvSpPr/>
          <p:nvPr/>
        </p:nvSpPr>
        <p:spPr>
          <a:xfrm>
            <a:off x="145544" y="542524"/>
            <a:ext cx="11635757" cy="6187049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145544" y="542524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876926" cy="318539"/>
          </a:xfrm>
        </p:spPr>
        <p:txBody>
          <a:bodyPr>
            <a:normAutofit fontScale="90000"/>
          </a:bodyPr>
          <a:lstStyle/>
          <a:p>
            <a:r>
              <a:rPr lang="it-IT" sz="2000"/>
              <a:t>Cambio password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E8D055B-A4BC-40DC-943C-106B6BAAFF9D}"/>
              </a:ext>
            </a:extLst>
          </p:cNvPr>
          <p:cNvSpPr/>
          <p:nvPr/>
        </p:nvSpPr>
        <p:spPr>
          <a:xfrm>
            <a:off x="2991385" y="2752567"/>
            <a:ext cx="5128262" cy="2980870"/>
          </a:xfrm>
          <a:prstGeom prst="roundRect">
            <a:avLst>
              <a:gd name="adj" fmla="val 3757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>
                <a:solidFill>
                  <a:schemeClr val="tx1"/>
                </a:solidFill>
                <a:latin typeface="Century Gothic" panose="020B0502020202020204" pitchFamily="34" charset="0"/>
              </a:rPr>
              <a:t>Cambio password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0452AC6-D51B-4B8E-AAF0-96709D022D4F}"/>
              </a:ext>
            </a:extLst>
          </p:cNvPr>
          <p:cNvSpPr/>
          <p:nvPr/>
        </p:nvSpPr>
        <p:spPr>
          <a:xfrm>
            <a:off x="3002395" y="3215845"/>
            <a:ext cx="5128263" cy="2517592"/>
          </a:xfrm>
          <a:prstGeom prst="roundRect">
            <a:avLst>
              <a:gd name="adj" fmla="val 139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D80130F5-1B84-47D0-96BD-5DCEDBC6794A}"/>
              </a:ext>
            </a:extLst>
          </p:cNvPr>
          <p:cNvSpPr txBox="1"/>
          <p:nvPr/>
        </p:nvSpPr>
        <p:spPr>
          <a:xfrm>
            <a:off x="3368847" y="3519479"/>
            <a:ext cx="21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entury Gothic" panose="020B0502020202020204" pitchFamily="34" charset="0"/>
              </a:rPr>
              <a:t>Nuova Password:</a:t>
            </a:r>
          </a:p>
        </p:txBody>
      </p:sp>
      <p:sp>
        <p:nvSpPr>
          <p:cNvPr id="148" name="Rettangolo 147">
            <a:extLst>
              <a:ext uri="{FF2B5EF4-FFF2-40B4-BE49-F238E27FC236}">
                <a16:creationId xmlns:a16="http://schemas.microsoft.com/office/drawing/2014/main" id="{2E48199D-A299-47BC-A8F0-E2B3C0A90DAF}"/>
              </a:ext>
            </a:extLst>
          </p:cNvPr>
          <p:cNvSpPr/>
          <p:nvPr/>
        </p:nvSpPr>
        <p:spPr>
          <a:xfrm>
            <a:off x="5470908" y="3519479"/>
            <a:ext cx="253854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9" name="Rettangolo 148">
            <a:extLst>
              <a:ext uri="{FF2B5EF4-FFF2-40B4-BE49-F238E27FC236}">
                <a16:creationId xmlns:a16="http://schemas.microsoft.com/office/drawing/2014/main" id="{F32663EB-020A-4C7A-A017-00FE8CAFB912}"/>
              </a:ext>
            </a:extLst>
          </p:cNvPr>
          <p:cNvSpPr/>
          <p:nvPr/>
        </p:nvSpPr>
        <p:spPr>
          <a:xfrm>
            <a:off x="3842662" y="4899459"/>
            <a:ext cx="1684604" cy="511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Conferma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4" name="Immagine 13" descr="Immagine che contiene tirapugni, arma&#10;&#10;Descrizione generata automaticamente">
            <a:extLst>
              <a:ext uri="{FF2B5EF4-FFF2-40B4-BE49-F238E27FC236}">
                <a16:creationId xmlns:a16="http://schemas.microsoft.com/office/drawing/2014/main" id="{D6707B92-C777-4E06-8990-BB8C6096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8" y="640493"/>
            <a:ext cx="1798878" cy="673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BD76ECF-E7EC-45F5-8473-AEBC185968A6}"/>
              </a:ext>
            </a:extLst>
          </p:cNvPr>
          <p:cNvSpPr/>
          <p:nvPr/>
        </p:nvSpPr>
        <p:spPr>
          <a:xfrm>
            <a:off x="123522" y="1537992"/>
            <a:ext cx="11657779" cy="733567"/>
          </a:xfrm>
          <a:prstGeom prst="rect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92A80D1-3CC7-405A-AA1E-32166CA26828}"/>
              </a:ext>
            </a:extLst>
          </p:cNvPr>
          <p:cNvSpPr txBox="1"/>
          <p:nvPr/>
        </p:nvSpPr>
        <p:spPr>
          <a:xfrm>
            <a:off x="981723" y="1482798"/>
            <a:ext cx="9963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Contratti v.2.0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02A2BA1-9AFC-40F6-B6F3-B310201F1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98" y="6284996"/>
            <a:ext cx="367670" cy="36767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EC832F79-0AC5-43BF-B188-922FA12F4B11}"/>
              </a:ext>
            </a:extLst>
          </p:cNvPr>
          <p:cNvGrpSpPr/>
          <p:nvPr/>
        </p:nvGrpSpPr>
        <p:grpSpPr>
          <a:xfrm>
            <a:off x="8966446" y="2752567"/>
            <a:ext cx="3107397" cy="1722526"/>
            <a:chOff x="8325591" y="3993113"/>
            <a:chExt cx="3107397" cy="17225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C0B3C14B-AC98-452E-B90A-AE7E44656034}"/>
                </a:ext>
              </a:extLst>
            </p:cNvPr>
            <p:cNvSpPr/>
            <p:nvPr/>
          </p:nvSpPr>
          <p:spPr>
            <a:xfrm>
              <a:off x="8325591" y="4404360"/>
              <a:ext cx="3107397" cy="1311279"/>
            </a:xfrm>
            <a:prstGeom prst="roundRect">
              <a:avLst>
                <a:gd name="adj" fmla="val 6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>
                  <a:solidFill>
                    <a:schemeClr val="tx1"/>
                  </a:solidFill>
                </a:rPr>
                <a:t>Password aggiornata</a:t>
              </a:r>
            </a:p>
            <a:p>
              <a:pPr algn="ctr"/>
              <a:endParaRPr lang="it-IT" sz="2000">
                <a:solidFill>
                  <a:schemeClr val="tx1"/>
                </a:solidFill>
              </a:endParaRPr>
            </a:p>
            <a:p>
              <a:pPr algn="ctr"/>
              <a:endParaRPr lang="it-IT" sz="2400">
                <a:solidFill>
                  <a:schemeClr val="tx1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96C67FE-763C-4AE5-A912-79E2B7FE32BF}"/>
                </a:ext>
              </a:extLst>
            </p:cNvPr>
            <p:cNvSpPr/>
            <p:nvPr/>
          </p:nvSpPr>
          <p:spPr>
            <a:xfrm>
              <a:off x="9328094" y="5055886"/>
              <a:ext cx="1094851" cy="359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cs typeface="Calibri Light" panose="020F0302020204030204" pitchFamily="34" charset="0"/>
                </a:rPr>
                <a:t>OK</a:t>
              </a:r>
              <a:endParaRPr lang="it-IT" sz="20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73116D45-990C-4A4B-9DED-52BFB4DF6F80}"/>
                </a:ext>
              </a:extLst>
            </p:cNvPr>
            <p:cNvSpPr/>
            <p:nvPr/>
          </p:nvSpPr>
          <p:spPr>
            <a:xfrm>
              <a:off x="8325591" y="3993113"/>
              <a:ext cx="3107397" cy="408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solidFill>
                    <a:schemeClr val="tx1"/>
                  </a:solidFill>
                </a:rPr>
                <a:t>Attenzione</a:t>
              </a:r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BDDE6BA-7AF0-4E39-BBD9-531A8B2712B0}"/>
              </a:ext>
            </a:extLst>
          </p:cNvPr>
          <p:cNvSpPr txBox="1"/>
          <p:nvPr/>
        </p:nvSpPr>
        <p:spPr>
          <a:xfrm>
            <a:off x="3441039" y="4132278"/>
            <a:ext cx="213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latin typeface="Century Gothic" panose="020B0502020202020204" pitchFamily="34" charset="0"/>
              </a:rPr>
              <a:t>Ripeti  Password: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FB71AA9-49ED-447E-860F-50D8FA3C80DC}"/>
              </a:ext>
            </a:extLst>
          </p:cNvPr>
          <p:cNvSpPr/>
          <p:nvPr/>
        </p:nvSpPr>
        <p:spPr>
          <a:xfrm>
            <a:off x="5470908" y="4113822"/>
            <a:ext cx="253854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98FB3D77-668A-48F1-B0E0-43E19329478E}"/>
              </a:ext>
            </a:extLst>
          </p:cNvPr>
          <p:cNvSpPr/>
          <p:nvPr/>
        </p:nvSpPr>
        <p:spPr>
          <a:xfrm>
            <a:off x="5739020" y="4901064"/>
            <a:ext cx="1684604" cy="511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Annulla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6A9B464B-59A5-4DBE-BE21-D92B35B21413}"/>
              </a:ext>
            </a:extLst>
          </p:cNvPr>
          <p:cNvGrpSpPr/>
          <p:nvPr/>
        </p:nvGrpSpPr>
        <p:grpSpPr>
          <a:xfrm>
            <a:off x="8966446" y="4592950"/>
            <a:ext cx="3107397" cy="1722526"/>
            <a:chOff x="8325591" y="3993113"/>
            <a:chExt cx="3107397" cy="172252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ttangolo con angoli arrotondati 27">
              <a:extLst>
                <a:ext uri="{FF2B5EF4-FFF2-40B4-BE49-F238E27FC236}">
                  <a16:creationId xmlns:a16="http://schemas.microsoft.com/office/drawing/2014/main" id="{E5754D51-AEE6-42B5-A7DA-A880781787F9}"/>
                </a:ext>
              </a:extLst>
            </p:cNvPr>
            <p:cNvSpPr/>
            <p:nvPr/>
          </p:nvSpPr>
          <p:spPr>
            <a:xfrm>
              <a:off x="8325591" y="4404360"/>
              <a:ext cx="3107397" cy="1311279"/>
            </a:xfrm>
            <a:prstGeom prst="roundRect">
              <a:avLst>
                <a:gd name="adj" fmla="val 66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000">
                  <a:solidFill>
                    <a:schemeClr val="tx1"/>
                  </a:solidFill>
                </a:rPr>
                <a:t>Errore inatteso, </a:t>
              </a:r>
            </a:p>
            <a:p>
              <a:pPr algn="ctr"/>
              <a:r>
                <a:rPr lang="it-IT" sz="2000">
                  <a:solidFill>
                    <a:schemeClr val="tx1"/>
                  </a:solidFill>
                </a:rPr>
                <a:t>Password non aggiornata</a:t>
              </a:r>
            </a:p>
            <a:p>
              <a:pPr algn="ctr"/>
              <a:endParaRPr lang="it-IT" sz="2000">
                <a:solidFill>
                  <a:schemeClr val="tx1"/>
                </a:solidFill>
              </a:endParaRPr>
            </a:p>
            <a:p>
              <a:pPr algn="ctr"/>
              <a:endParaRPr lang="it-IT" sz="2400">
                <a:solidFill>
                  <a:schemeClr val="tx1"/>
                </a:solidFill>
              </a:endParaRPr>
            </a:p>
          </p:txBody>
        </p:sp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3A18B38B-6580-4A54-AED8-CDED6253C117}"/>
                </a:ext>
              </a:extLst>
            </p:cNvPr>
            <p:cNvSpPr/>
            <p:nvPr/>
          </p:nvSpPr>
          <p:spPr>
            <a:xfrm>
              <a:off x="9328094" y="5055886"/>
              <a:ext cx="1094851" cy="359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cs typeface="Calibri Light" panose="020F0302020204030204" pitchFamily="34" charset="0"/>
                </a:rPr>
                <a:t>OK</a:t>
              </a:r>
              <a:endParaRPr lang="it-IT" sz="20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5B40DD18-6433-497C-AF7E-A518DBBEF366}"/>
                </a:ext>
              </a:extLst>
            </p:cNvPr>
            <p:cNvSpPr/>
            <p:nvPr/>
          </p:nvSpPr>
          <p:spPr>
            <a:xfrm>
              <a:off x="8325591" y="3993113"/>
              <a:ext cx="3107397" cy="408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>
                  <a:solidFill>
                    <a:schemeClr val="tx1"/>
                  </a:solidFill>
                </a:rPr>
                <a:t>Attenzione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090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45544" y="620905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37324"/>
            <a:ext cx="3051208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Home page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62249" y="1130590"/>
            <a:ext cx="1655125" cy="1511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Attenzione !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Dosis" panose="02010303020202060003" pitchFamily="2" charset="0"/>
              </a:rPr>
              <a:t>Sono presenti criticità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153884" y="620905"/>
            <a:ext cx="5045128" cy="4132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File                Impostazioni</a:t>
            </a:r>
          </a:p>
        </p:txBody>
      </p:sp>
      <p:cxnSp>
        <p:nvCxnSpPr>
          <p:cNvPr id="12" name="Connettore diritto 11"/>
          <p:cNvCxnSpPr/>
          <p:nvPr/>
        </p:nvCxnSpPr>
        <p:spPr>
          <a:xfrm>
            <a:off x="2034079" y="1076288"/>
            <a:ext cx="0" cy="525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9F2BC45D-9F32-44CF-A6F7-D708E7B00839}"/>
              </a:ext>
            </a:extLst>
          </p:cNvPr>
          <p:cNvSpPr/>
          <p:nvPr/>
        </p:nvSpPr>
        <p:spPr>
          <a:xfrm>
            <a:off x="232770" y="5053005"/>
            <a:ext cx="1684604" cy="41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Segnalazioni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EB75F94F-91B4-4DED-BEF5-77A2EE0A3C81}"/>
              </a:ext>
            </a:extLst>
          </p:cNvPr>
          <p:cNvSpPr/>
          <p:nvPr/>
        </p:nvSpPr>
        <p:spPr>
          <a:xfrm>
            <a:off x="7167405" y="1019153"/>
            <a:ext cx="3344734" cy="4132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</a:rPr>
              <a:t>Teleleasing….|</a:t>
            </a:r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D29F373-0930-43D2-8C9C-7F72318C6CE3}"/>
              </a:ext>
            </a:extLst>
          </p:cNvPr>
          <p:cNvGrpSpPr/>
          <p:nvPr/>
        </p:nvGrpSpPr>
        <p:grpSpPr>
          <a:xfrm>
            <a:off x="5454388" y="642821"/>
            <a:ext cx="5072987" cy="370947"/>
            <a:chOff x="5454388" y="564440"/>
            <a:chExt cx="5072987" cy="370947"/>
          </a:xfrm>
        </p:grpSpPr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9825447B-DE0D-449C-ABBA-F26FEC9ED64C}"/>
                </a:ext>
              </a:extLst>
            </p:cNvPr>
            <p:cNvSpPr txBox="1"/>
            <p:nvPr/>
          </p:nvSpPr>
          <p:spPr>
            <a:xfrm>
              <a:off x="5454388" y="566055"/>
              <a:ext cx="1665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Tipo</a:t>
              </a: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07EA006D-E4DC-4FF7-BFD1-F5A743898BCF}"/>
                </a:ext>
              </a:extLst>
            </p:cNvPr>
            <p:cNvSpPr txBox="1"/>
            <p:nvPr/>
          </p:nvSpPr>
          <p:spPr>
            <a:xfrm>
              <a:off x="7119536" y="564440"/>
              <a:ext cx="340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Valore</a:t>
              </a:r>
            </a:p>
          </p:txBody>
        </p:sp>
      </p:grpSp>
      <p:sp>
        <p:nvSpPr>
          <p:cNvPr id="360" name="Rettangolo 359">
            <a:extLst>
              <a:ext uri="{FF2B5EF4-FFF2-40B4-BE49-F238E27FC236}">
                <a16:creationId xmlns:a16="http://schemas.microsoft.com/office/drawing/2014/main" id="{E7BA33E5-633E-45DA-A8B3-081374B3F1AF}"/>
              </a:ext>
            </a:extLst>
          </p:cNvPr>
          <p:cNvSpPr/>
          <p:nvPr/>
        </p:nvSpPr>
        <p:spPr>
          <a:xfrm>
            <a:off x="262249" y="2768950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Info di servizio relative a ricerche, stampe, esportazioni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2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A9495FEF-453B-45CD-A017-0CA6314E61E1}"/>
              </a:ext>
            </a:extLst>
          </p:cNvPr>
          <p:cNvGrpSpPr/>
          <p:nvPr/>
        </p:nvGrpSpPr>
        <p:grpSpPr>
          <a:xfrm>
            <a:off x="3640183" y="642822"/>
            <a:ext cx="1766336" cy="375760"/>
            <a:chOff x="3640183" y="564441"/>
            <a:chExt cx="1766336" cy="375760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0F4E061E-DFDE-4AC8-9BDE-9AFCCFF6FA9C}"/>
                </a:ext>
              </a:extLst>
            </p:cNvPr>
            <p:cNvSpPr/>
            <p:nvPr/>
          </p:nvSpPr>
          <p:spPr>
            <a:xfrm>
              <a:off x="3640183" y="564441"/>
              <a:ext cx="1766336" cy="374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8E450928-3CA7-41F9-9348-FA3946C76068}"/>
                </a:ext>
              </a:extLst>
            </p:cNvPr>
            <p:cNvGrpSpPr/>
            <p:nvPr/>
          </p:nvGrpSpPr>
          <p:grpSpPr>
            <a:xfrm>
              <a:off x="3835799" y="570869"/>
              <a:ext cx="1502556" cy="369332"/>
              <a:chOff x="3705170" y="579578"/>
              <a:chExt cx="1502556" cy="369332"/>
            </a:xfrm>
          </p:grpSpPr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747FC3D6-B20E-4460-946A-C01F5CBD7D09}"/>
                  </a:ext>
                </a:extLst>
              </p:cNvPr>
              <p:cNvSpPr txBox="1"/>
              <p:nvPr/>
            </p:nvSpPr>
            <p:spPr>
              <a:xfrm>
                <a:off x="4046290" y="579578"/>
                <a:ext cx="1161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070C0"/>
                    </a:solidFill>
                  </a:rPr>
                  <a:t>F.Fulgori</a:t>
                </a:r>
              </a:p>
            </p:txBody>
          </p:sp>
          <p:pic>
            <p:nvPicPr>
              <p:cNvPr id="147" name="Picture 2" descr="Risultati immagini per account">
                <a:extLst>
                  <a:ext uri="{FF2B5EF4-FFF2-40B4-BE49-F238E27FC236}">
                    <a16:creationId xmlns:a16="http://schemas.microsoft.com/office/drawing/2014/main" id="{3A804E9B-BA2C-4008-94A2-FCFF4842E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5170" y="611843"/>
                <a:ext cx="318539" cy="318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DDDD4A54-54FB-423E-85DE-1BD3F7C24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3" y="6356945"/>
            <a:ext cx="367670" cy="367670"/>
          </a:xfrm>
          <a:prstGeom prst="rect">
            <a:avLst/>
          </a:prstGeom>
        </p:spPr>
      </p:pic>
      <p:sp>
        <p:nvSpPr>
          <p:cNvPr id="49" name="Rettangolo 48">
            <a:extLst>
              <a:ext uri="{FF2B5EF4-FFF2-40B4-BE49-F238E27FC236}">
                <a16:creationId xmlns:a16="http://schemas.microsoft.com/office/drawing/2014/main" id="{080FC8BA-C7E7-4F0A-877C-3C27DDEC29F4}"/>
              </a:ext>
            </a:extLst>
          </p:cNvPr>
          <p:cNvSpPr/>
          <p:nvPr/>
        </p:nvSpPr>
        <p:spPr>
          <a:xfrm>
            <a:off x="242472" y="4519732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053EA72-BDDA-4D0A-8239-585F7F4B3FC7}"/>
              </a:ext>
            </a:extLst>
          </p:cNvPr>
          <p:cNvSpPr/>
          <p:nvPr/>
        </p:nvSpPr>
        <p:spPr>
          <a:xfrm>
            <a:off x="2076432" y="1535428"/>
            <a:ext cx="9608497" cy="5200153"/>
          </a:xfrm>
          <a:prstGeom prst="roundRect">
            <a:avLst>
              <a:gd name="adj" fmla="val 2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02936CC-5A16-4CA1-96BE-AD6CAAD76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939142"/>
              </p:ext>
            </p:extLst>
          </p:nvPr>
        </p:nvGraphicFramePr>
        <p:xfrm>
          <a:off x="2317072" y="1609386"/>
          <a:ext cx="9329489" cy="220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87">
                  <a:extLst>
                    <a:ext uri="{9D8B030D-6E8A-4147-A177-3AD203B41FA5}">
                      <a16:colId xmlns:a16="http://schemas.microsoft.com/office/drawing/2014/main" val="203153938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84251274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439871334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3785226356"/>
                    </a:ext>
                  </a:extLst>
                </a:gridCol>
                <a:gridCol w="859624">
                  <a:extLst>
                    <a:ext uri="{9D8B030D-6E8A-4147-A177-3AD203B41FA5}">
                      <a16:colId xmlns:a16="http://schemas.microsoft.com/office/drawing/2014/main" val="2300089435"/>
                    </a:ext>
                  </a:extLst>
                </a:gridCol>
                <a:gridCol w="907032">
                  <a:extLst>
                    <a:ext uri="{9D8B030D-6E8A-4147-A177-3AD203B41FA5}">
                      <a16:colId xmlns:a16="http://schemas.microsoft.com/office/drawing/2014/main" val="482671689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3567803489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3263835772"/>
                    </a:ext>
                  </a:extLst>
                </a:gridCol>
                <a:gridCol w="1312953">
                  <a:extLst>
                    <a:ext uri="{9D8B030D-6E8A-4147-A177-3AD203B41FA5}">
                      <a16:colId xmlns:a16="http://schemas.microsoft.com/office/drawing/2014/main" val="3717473774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Società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Cod.</a:t>
                      </a:r>
                    </a:p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Stato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scad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scad. Preavviso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Fornitore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6699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r>
                        <a:rPr lang="it-IT" sz="1050" dirty="0"/>
                        <a:t>Be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Teleleasing spa ost/001234567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Accordo quadro 3ze 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Sede </a:t>
                      </a:r>
                      <a:r>
                        <a:rPr lang="it-IT" sz="1050" dirty="0" err="1"/>
                        <a:t>milano</a:t>
                      </a:r>
                      <a:r>
                        <a:rPr lang="it-IT" sz="1050" dirty="0"/>
                        <a:t> affari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Scaduto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21/08/2013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21/08/2013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Federica Vitacolonna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Teleleasing spa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233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484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1837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5013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9903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60331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B1C482D0-40E1-4CC9-A40E-A91E2AFBBE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496" y="1281649"/>
            <a:ext cx="403075" cy="40173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E36BCA7-EC00-44D7-A10E-177EFADCAE30}"/>
              </a:ext>
            </a:extLst>
          </p:cNvPr>
          <p:cNvSpPr/>
          <p:nvPr/>
        </p:nvSpPr>
        <p:spPr>
          <a:xfrm>
            <a:off x="10623952" y="1013700"/>
            <a:ext cx="1022608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Cerca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2C814E5-E2DF-4CE2-8D79-2C6E0D7B69B6}"/>
              </a:ext>
            </a:extLst>
          </p:cNvPr>
          <p:cNvGrpSpPr/>
          <p:nvPr/>
        </p:nvGrpSpPr>
        <p:grpSpPr>
          <a:xfrm>
            <a:off x="5454388" y="1026088"/>
            <a:ext cx="1665148" cy="413189"/>
            <a:chOff x="4309784" y="546931"/>
            <a:chExt cx="1304803" cy="4272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793465E-5CE7-4386-9164-FFFDA30981B3}"/>
                </a:ext>
              </a:extLst>
            </p:cNvPr>
            <p:cNvSpPr/>
            <p:nvPr/>
          </p:nvSpPr>
          <p:spPr>
            <a:xfrm>
              <a:off x="4309784" y="546931"/>
              <a:ext cx="1304803" cy="427290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Cod. contratto</a:t>
              </a:r>
              <a:endParaRPr lang="it-IT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Triangolo isoscele 43">
              <a:extLst>
                <a:ext uri="{FF2B5EF4-FFF2-40B4-BE49-F238E27FC236}">
                  <a16:creationId xmlns:a16="http://schemas.microsoft.com/office/drawing/2014/main" id="{7E6DD93C-056A-42FF-B3CD-308D3A88D17D}"/>
                </a:ext>
              </a:extLst>
            </p:cNvPr>
            <p:cNvSpPr/>
            <p:nvPr/>
          </p:nvSpPr>
          <p:spPr>
            <a:xfrm rot="10800000">
              <a:off x="5427421" y="723195"/>
              <a:ext cx="118800" cy="97200"/>
            </a:xfrm>
            <a:prstGeom prst="triangl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EC2AE3-7B19-45FF-B942-BBB559ABBE56}"/>
              </a:ext>
            </a:extLst>
          </p:cNvPr>
          <p:cNvSpPr txBox="1"/>
          <p:nvPr/>
        </p:nvSpPr>
        <p:spPr>
          <a:xfrm>
            <a:off x="2124924" y="1059694"/>
            <a:ext cx="298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Dosis" panose="02010503020202060003" pitchFamily="2" charset="0"/>
              </a:rPr>
              <a:t>Lista Contratti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6A4121D6-BD57-41A0-BE31-61F8E5FC9E6E}"/>
              </a:ext>
            </a:extLst>
          </p:cNvPr>
          <p:cNvSpPr/>
          <p:nvPr/>
        </p:nvSpPr>
        <p:spPr>
          <a:xfrm>
            <a:off x="154939" y="947969"/>
            <a:ext cx="729048" cy="8460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dirty="0">
                <a:solidFill>
                  <a:schemeClr val="tx1"/>
                </a:solidFill>
              </a:rPr>
              <a:t>Stampa</a:t>
            </a:r>
          </a:p>
          <a:p>
            <a:r>
              <a:rPr lang="it-IT" sz="1200" dirty="0">
                <a:solidFill>
                  <a:schemeClr val="tx1"/>
                </a:solidFill>
              </a:rPr>
              <a:t>Esporta</a:t>
            </a:r>
          </a:p>
          <a:p>
            <a:r>
              <a:rPr lang="it-IT" sz="1200" dirty="0">
                <a:solidFill>
                  <a:schemeClr val="tx1"/>
                </a:solidFill>
              </a:rPr>
              <a:t>Invia</a:t>
            </a:r>
          </a:p>
          <a:p>
            <a:r>
              <a:rPr lang="it-IT" sz="1200" dirty="0">
                <a:solidFill>
                  <a:schemeClr val="tx1"/>
                </a:solidFill>
              </a:rPr>
              <a:t>Esci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2D578A44-FB92-4D04-AE1E-193769A49D34}"/>
              </a:ext>
            </a:extLst>
          </p:cNvPr>
          <p:cNvSpPr/>
          <p:nvPr/>
        </p:nvSpPr>
        <p:spPr>
          <a:xfrm>
            <a:off x="-539931" y="656705"/>
            <a:ext cx="643956" cy="35544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9791056C-9CEE-442D-84A4-FB523D52783B}"/>
              </a:ext>
            </a:extLst>
          </p:cNvPr>
          <p:cNvSpPr/>
          <p:nvPr/>
        </p:nvSpPr>
        <p:spPr>
          <a:xfrm>
            <a:off x="911648" y="947635"/>
            <a:ext cx="1257751" cy="1253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dirty="0">
              <a:solidFill>
                <a:schemeClr val="tx1"/>
              </a:solidFill>
            </a:endParaRPr>
          </a:p>
          <a:p>
            <a:r>
              <a:rPr lang="it-IT" sz="1200" dirty="0">
                <a:solidFill>
                  <a:schemeClr val="tx1"/>
                </a:solidFill>
              </a:rPr>
              <a:t>Utenze</a:t>
            </a:r>
          </a:p>
          <a:p>
            <a:r>
              <a:rPr lang="it-IT" sz="1200" dirty="0">
                <a:solidFill>
                  <a:schemeClr val="tx1"/>
                </a:solidFill>
              </a:rPr>
              <a:t>Contratti</a:t>
            </a:r>
          </a:p>
          <a:p>
            <a:endParaRPr lang="it-IT" sz="1200" dirty="0">
              <a:solidFill>
                <a:schemeClr val="tx1"/>
              </a:solidFill>
            </a:endParaRPr>
          </a:p>
          <a:p>
            <a:endParaRPr lang="it-IT" sz="1200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2E5A129-49E1-4C89-9EA5-693A902911D5}"/>
              </a:ext>
            </a:extLst>
          </p:cNvPr>
          <p:cNvSpPr/>
          <p:nvPr/>
        </p:nvSpPr>
        <p:spPr>
          <a:xfrm>
            <a:off x="232770" y="5597015"/>
            <a:ext cx="1684606" cy="41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Interrogazioni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759A1ED-8559-4062-BBE5-E9737DBF7E5D}"/>
              </a:ext>
            </a:extLst>
          </p:cNvPr>
          <p:cNvGrpSpPr/>
          <p:nvPr/>
        </p:nvGrpSpPr>
        <p:grpSpPr>
          <a:xfrm>
            <a:off x="133979" y="233352"/>
            <a:ext cx="11625299" cy="368687"/>
            <a:chOff x="133979" y="233352"/>
            <a:chExt cx="11625299" cy="368687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0703A115-42B3-4560-9E17-D012C1C007AB}"/>
                </a:ext>
              </a:extLst>
            </p:cNvPr>
            <p:cNvSpPr/>
            <p:nvPr/>
          </p:nvSpPr>
          <p:spPr>
            <a:xfrm>
              <a:off x="133979" y="233352"/>
              <a:ext cx="11625299" cy="368687"/>
            </a:xfrm>
            <a:prstGeom prst="roundRect">
              <a:avLst>
                <a:gd name="adj" fmla="val 1030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Dosis"/>
                </a:rPr>
                <a:t>Contratti 2.0</a:t>
              </a:r>
            </a:p>
          </p:txBody>
        </p:sp>
        <p:pic>
          <p:nvPicPr>
            <p:cNvPr id="8" name="Immagine 7" descr="Immagine che contiene tirapugni, arma&#10;&#10;Descrizione generata automaticamente">
              <a:extLst>
                <a:ext uri="{FF2B5EF4-FFF2-40B4-BE49-F238E27FC236}">
                  <a16:creationId xmlns:a16="http://schemas.microsoft.com/office/drawing/2014/main" id="{03355762-63F2-475B-9CD5-243D2D16F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00" y="243450"/>
              <a:ext cx="945883" cy="3540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9" name="Rettangolo 18">
            <a:extLst>
              <a:ext uri="{FF2B5EF4-FFF2-40B4-BE49-F238E27FC236}">
                <a16:creationId xmlns:a16="http://schemas.microsoft.com/office/drawing/2014/main" id="{05B9AB51-D88E-4676-8516-695396F0FE2C}"/>
              </a:ext>
            </a:extLst>
          </p:cNvPr>
          <p:cNvSpPr/>
          <p:nvPr/>
        </p:nvSpPr>
        <p:spPr>
          <a:xfrm>
            <a:off x="104026" y="555931"/>
            <a:ext cx="2092521" cy="42685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37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45544" y="620348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3051208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Home page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262249" y="1130033"/>
            <a:ext cx="1655125" cy="1511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Attenzione !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Dosis" panose="02010303020202060003" pitchFamily="2" charset="0"/>
              </a:rPr>
              <a:t>Sono presenti criticità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153884" y="620348"/>
            <a:ext cx="5045128" cy="4132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File                Impostazioni</a:t>
            </a:r>
          </a:p>
        </p:txBody>
      </p:sp>
      <p:cxnSp>
        <p:nvCxnSpPr>
          <p:cNvPr id="12" name="Connettore diritto 11"/>
          <p:cNvCxnSpPr/>
          <p:nvPr/>
        </p:nvCxnSpPr>
        <p:spPr>
          <a:xfrm>
            <a:off x="2034079" y="1075731"/>
            <a:ext cx="0" cy="525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ttangolo 128">
            <a:extLst>
              <a:ext uri="{FF2B5EF4-FFF2-40B4-BE49-F238E27FC236}">
                <a16:creationId xmlns:a16="http://schemas.microsoft.com/office/drawing/2014/main" id="{9F2BC45D-9F32-44CF-A6F7-D708E7B00839}"/>
              </a:ext>
            </a:extLst>
          </p:cNvPr>
          <p:cNvSpPr/>
          <p:nvPr/>
        </p:nvSpPr>
        <p:spPr>
          <a:xfrm>
            <a:off x="232770" y="5052448"/>
            <a:ext cx="1684604" cy="41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Segnalazioni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EB75F94F-91B4-4DED-BEF5-77A2EE0A3C81}"/>
              </a:ext>
            </a:extLst>
          </p:cNvPr>
          <p:cNvSpPr/>
          <p:nvPr/>
        </p:nvSpPr>
        <p:spPr>
          <a:xfrm>
            <a:off x="7167405" y="1018596"/>
            <a:ext cx="3344734" cy="4132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</a:rPr>
              <a:t>Teleleasing….|</a:t>
            </a:r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D29F373-0930-43D2-8C9C-7F72318C6CE3}"/>
              </a:ext>
            </a:extLst>
          </p:cNvPr>
          <p:cNvGrpSpPr/>
          <p:nvPr/>
        </p:nvGrpSpPr>
        <p:grpSpPr>
          <a:xfrm>
            <a:off x="5454388" y="642264"/>
            <a:ext cx="5072987" cy="370947"/>
            <a:chOff x="5454388" y="564440"/>
            <a:chExt cx="5072987" cy="370947"/>
          </a:xfrm>
        </p:grpSpPr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9825447B-DE0D-449C-ABBA-F26FEC9ED64C}"/>
                </a:ext>
              </a:extLst>
            </p:cNvPr>
            <p:cNvSpPr txBox="1"/>
            <p:nvPr/>
          </p:nvSpPr>
          <p:spPr>
            <a:xfrm>
              <a:off x="5454388" y="566055"/>
              <a:ext cx="1665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Tipo</a:t>
              </a: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07EA006D-E4DC-4FF7-BFD1-F5A743898BCF}"/>
                </a:ext>
              </a:extLst>
            </p:cNvPr>
            <p:cNvSpPr txBox="1"/>
            <p:nvPr/>
          </p:nvSpPr>
          <p:spPr>
            <a:xfrm>
              <a:off x="7119536" y="564440"/>
              <a:ext cx="340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Valore</a:t>
              </a:r>
            </a:p>
          </p:txBody>
        </p:sp>
      </p:grpSp>
      <p:sp>
        <p:nvSpPr>
          <p:cNvPr id="360" name="Rettangolo 359">
            <a:extLst>
              <a:ext uri="{FF2B5EF4-FFF2-40B4-BE49-F238E27FC236}">
                <a16:creationId xmlns:a16="http://schemas.microsoft.com/office/drawing/2014/main" id="{E7BA33E5-633E-45DA-A8B3-081374B3F1AF}"/>
              </a:ext>
            </a:extLst>
          </p:cNvPr>
          <p:cNvSpPr/>
          <p:nvPr/>
        </p:nvSpPr>
        <p:spPr>
          <a:xfrm>
            <a:off x="262249" y="2768393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Info di servizio relative a ricerche, stampe, esportazioni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2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ttangolo 125">
            <a:extLst>
              <a:ext uri="{FF2B5EF4-FFF2-40B4-BE49-F238E27FC236}">
                <a16:creationId xmlns:a16="http://schemas.microsoft.com/office/drawing/2014/main" id="{374E4DEA-624A-486C-A953-639D80F989AA}"/>
              </a:ext>
            </a:extLst>
          </p:cNvPr>
          <p:cNvSpPr/>
          <p:nvPr/>
        </p:nvSpPr>
        <p:spPr>
          <a:xfrm>
            <a:off x="232770" y="5605167"/>
            <a:ext cx="1684606" cy="41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Interrogazioni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A9495FEF-453B-45CD-A017-0CA6314E61E1}"/>
              </a:ext>
            </a:extLst>
          </p:cNvPr>
          <p:cNvGrpSpPr/>
          <p:nvPr/>
        </p:nvGrpSpPr>
        <p:grpSpPr>
          <a:xfrm>
            <a:off x="3640183" y="642265"/>
            <a:ext cx="1766336" cy="375760"/>
            <a:chOff x="3640183" y="564441"/>
            <a:chExt cx="1766336" cy="375760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0F4E061E-DFDE-4AC8-9BDE-9AFCCFF6FA9C}"/>
                </a:ext>
              </a:extLst>
            </p:cNvPr>
            <p:cNvSpPr/>
            <p:nvPr/>
          </p:nvSpPr>
          <p:spPr>
            <a:xfrm>
              <a:off x="3640183" y="564441"/>
              <a:ext cx="1766336" cy="374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8E450928-3CA7-41F9-9348-FA3946C76068}"/>
                </a:ext>
              </a:extLst>
            </p:cNvPr>
            <p:cNvGrpSpPr/>
            <p:nvPr/>
          </p:nvGrpSpPr>
          <p:grpSpPr>
            <a:xfrm>
              <a:off x="3835799" y="570869"/>
              <a:ext cx="1502556" cy="369332"/>
              <a:chOff x="3705170" y="579578"/>
              <a:chExt cx="1502556" cy="369332"/>
            </a:xfrm>
          </p:grpSpPr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747FC3D6-B20E-4460-946A-C01F5CBD7D09}"/>
                  </a:ext>
                </a:extLst>
              </p:cNvPr>
              <p:cNvSpPr txBox="1"/>
              <p:nvPr/>
            </p:nvSpPr>
            <p:spPr>
              <a:xfrm>
                <a:off x="4046290" y="579578"/>
                <a:ext cx="1161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070C0"/>
                    </a:solidFill>
                  </a:rPr>
                  <a:t>F.Fulgori</a:t>
                </a:r>
              </a:p>
            </p:txBody>
          </p:sp>
          <p:pic>
            <p:nvPicPr>
              <p:cNvPr id="147" name="Picture 2" descr="Risultati immagini per account">
                <a:extLst>
                  <a:ext uri="{FF2B5EF4-FFF2-40B4-BE49-F238E27FC236}">
                    <a16:creationId xmlns:a16="http://schemas.microsoft.com/office/drawing/2014/main" id="{3A804E9B-BA2C-4008-94A2-FCFF4842E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5170" y="611843"/>
                <a:ext cx="318539" cy="318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DDDD4A54-54FB-423E-85DE-1BD3F7C24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3" y="6356388"/>
            <a:ext cx="367670" cy="367670"/>
          </a:xfrm>
          <a:prstGeom prst="rect">
            <a:avLst/>
          </a:prstGeom>
        </p:spPr>
      </p:pic>
      <p:sp>
        <p:nvSpPr>
          <p:cNvPr id="49" name="Rettangolo 48">
            <a:extLst>
              <a:ext uri="{FF2B5EF4-FFF2-40B4-BE49-F238E27FC236}">
                <a16:creationId xmlns:a16="http://schemas.microsoft.com/office/drawing/2014/main" id="{080FC8BA-C7E7-4F0A-877C-3C27DDEC29F4}"/>
              </a:ext>
            </a:extLst>
          </p:cNvPr>
          <p:cNvSpPr/>
          <p:nvPr/>
        </p:nvSpPr>
        <p:spPr>
          <a:xfrm>
            <a:off x="242472" y="4519175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053EA72-BDDA-4D0A-8239-585F7F4B3FC7}"/>
              </a:ext>
            </a:extLst>
          </p:cNvPr>
          <p:cNvSpPr/>
          <p:nvPr/>
        </p:nvSpPr>
        <p:spPr>
          <a:xfrm>
            <a:off x="2076432" y="1530337"/>
            <a:ext cx="9608497" cy="5200153"/>
          </a:xfrm>
          <a:prstGeom prst="roundRect">
            <a:avLst>
              <a:gd name="adj" fmla="val 2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102936CC-5A16-4CA1-96BE-AD6CAAD76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804332"/>
              </p:ext>
            </p:extLst>
          </p:nvPr>
        </p:nvGraphicFramePr>
        <p:xfrm>
          <a:off x="2219792" y="1608829"/>
          <a:ext cx="9329489" cy="2209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87">
                  <a:extLst>
                    <a:ext uri="{9D8B030D-6E8A-4147-A177-3AD203B41FA5}">
                      <a16:colId xmlns:a16="http://schemas.microsoft.com/office/drawing/2014/main" val="203153938"/>
                    </a:ext>
                  </a:extLst>
                </a:gridCol>
                <a:gridCol w="1029810">
                  <a:extLst>
                    <a:ext uri="{9D8B030D-6E8A-4147-A177-3AD203B41FA5}">
                      <a16:colId xmlns:a16="http://schemas.microsoft.com/office/drawing/2014/main" val="84251274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3439871334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3785226356"/>
                    </a:ext>
                  </a:extLst>
                </a:gridCol>
                <a:gridCol w="859624">
                  <a:extLst>
                    <a:ext uri="{9D8B030D-6E8A-4147-A177-3AD203B41FA5}">
                      <a16:colId xmlns:a16="http://schemas.microsoft.com/office/drawing/2014/main" val="2300089435"/>
                    </a:ext>
                  </a:extLst>
                </a:gridCol>
                <a:gridCol w="907032">
                  <a:extLst>
                    <a:ext uri="{9D8B030D-6E8A-4147-A177-3AD203B41FA5}">
                      <a16:colId xmlns:a16="http://schemas.microsoft.com/office/drawing/2014/main" val="482671689"/>
                    </a:ext>
                  </a:extLst>
                </a:gridCol>
                <a:gridCol w="941033">
                  <a:extLst>
                    <a:ext uri="{9D8B030D-6E8A-4147-A177-3AD203B41FA5}">
                      <a16:colId xmlns:a16="http://schemas.microsoft.com/office/drawing/2014/main" val="3567803489"/>
                    </a:ext>
                  </a:extLst>
                </a:gridCol>
                <a:gridCol w="985422">
                  <a:extLst>
                    <a:ext uri="{9D8B030D-6E8A-4147-A177-3AD203B41FA5}">
                      <a16:colId xmlns:a16="http://schemas.microsoft.com/office/drawing/2014/main" val="3263835772"/>
                    </a:ext>
                  </a:extLst>
                </a:gridCol>
                <a:gridCol w="1312953">
                  <a:extLst>
                    <a:ext uri="{9D8B030D-6E8A-4147-A177-3AD203B41FA5}">
                      <a16:colId xmlns:a16="http://schemas.microsoft.com/office/drawing/2014/main" val="3717473774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Società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Cod.</a:t>
                      </a:r>
                    </a:p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Stato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scad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Data scad. Preavviso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Owner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Fornitore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96699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r>
                        <a:rPr lang="it-IT" sz="1050" dirty="0"/>
                        <a:t>Be Consulting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Teleleasing spa ost/001234567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Accordo quadro 3ze parti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Sede </a:t>
                      </a:r>
                      <a:r>
                        <a:rPr lang="it-IT" sz="1050" dirty="0" err="1"/>
                        <a:t>milano</a:t>
                      </a:r>
                      <a:r>
                        <a:rPr lang="it-IT" sz="1050" dirty="0"/>
                        <a:t> affari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Scaduto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21/08/2013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21/08/2013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Federica Vitacolonna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Teleleasing spa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15233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9484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918370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50135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9903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60331"/>
                  </a:ext>
                </a:extLst>
              </a:tr>
            </a:tbl>
          </a:graphicData>
        </a:graphic>
      </p:graphicFrame>
      <p:pic>
        <p:nvPicPr>
          <p:cNvPr id="11" name="Immagine 10">
            <a:extLst>
              <a:ext uri="{FF2B5EF4-FFF2-40B4-BE49-F238E27FC236}">
                <a16:creationId xmlns:a16="http://schemas.microsoft.com/office/drawing/2014/main" id="{B1C482D0-40E1-4CC9-A40E-A91E2AFBBE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7496" y="1281092"/>
            <a:ext cx="403075" cy="401736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9E36BCA7-EC00-44D7-A10E-177EFADCAE30}"/>
              </a:ext>
            </a:extLst>
          </p:cNvPr>
          <p:cNvSpPr/>
          <p:nvPr/>
        </p:nvSpPr>
        <p:spPr>
          <a:xfrm>
            <a:off x="10623952" y="1013143"/>
            <a:ext cx="1022608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Cerca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2C814E5-E2DF-4CE2-8D79-2C6E0D7B69B6}"/>
              </a:ext>
            </a:extLst>
          </p:cNvPr>
          <p:cNvGrpSpPr/>
          <p:nvPr/>
        </p:nvGrpSpPr>
        <p:grpSpPr>
          <a:xfrm>
            <a:off x="5454388" y="1025531"/>
            <a:ext cx="1665148" cy="413189"/>
            <a:chOff x="4309784" y="546931"/>
            <a:chExt cx="1304803" cy="4272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793465E-5CE7-4386-9164-FFFDA30981B3}"/>
                </a:ext>
              </a:extLst>
            </p:cNvPr>
            <p:cNvSpPr/>
            <p:nvPr/>
          </p:nvSpPr>
          <p:spPr>
            <a:xfrm>
              <a:off x="4309784" y="546931"/>
              <a:ext cx="1304803" cy="427290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Cod. contratto</a:t>
              </a:r>
              <a:endParaRPr lang="it-IT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Triangolo isoscele 43">
              <a:extLst>
                <a:ext uri="{FF2B5EF4-FFF2-40B4-BE49-F238E27FC236}">
                  <a16:creationId xmlns:a16="http://schemas.microsoft.com/office/drawing/2014/main" id="{7E6DD93C-056A-42FF-B3CD-308D3A88D17D}"/>
                </a:ext>
              </a:extLst>
            </p:cNvPr>
            <p:cNvSpPr/>
            <p:nvPr/>
          </p:nvSpPr>
          <p:spPr>
            <a:xfrm rot="10800000">
              <a:off x="5427421" y="723195"/>
              <a:ext cx="118800" cy="97200"/>
            </a:xfrm>
            <a:prstGeom prst="triangl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Rettangolo 44">
            <a:extLst>
              <a:ext uri="{FF2B5EF4-FFF2-40B4-BE49-F238E27FC236}">
                <a16:creationId xmlns:a16="http://schemas.microsoft.com/office/drawing/2014/main" id="{51878ACC-7DD1-447A-921A-82BDF8923D72}"/>
              </a:ext>
            </a:extLst>
          </p:cNvPr>
          <p:cNvSpPr/>
          <p:nvPr/>
        </p:nvSpPr>
        <p:spPr>
          <a:xfrm>
            <a:off x="5445512" y="1425508"/>
            <a:ext cx="1676679" cy="1103683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Sede</a:t>
            </a:r>
          </a:p>
          <a:p>
            <a:pPr algn="r"/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Tipologia</a:t>
            </a:r>
          </a:p>
          <a:p>
            <a:pPr algn="r"/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Società</a:t>
            </a:r>
          </a:p>
          <a:p>
            <a:pPr algn="r"/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Owner</a:t>
            </a:r>
          </a:p>
          <a:p>
            <a:pPr algn="r"/>
            <a:r>
              <a:rPr lang="it-IT" sz="1400" dirty="0">
                <a:solidFill>
                  <a:schemeClr val="tx1"/>
                </a:solidFill>
                <a:latin typeface="Century Gothic" panose="020B0502020202020204" pitchFamily="34" charset="0"/>
              </a:rPr>
              <a:t>Fornitore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EC2AE3-7B19-45FF-B942-BBB559ABBE56}"/>
              </a:ext>
            </a:extLst>
          </p:cNvPr>
          <p:cNvSpPr txBox="1"/>
          <p:nvPr/>
        </p:nvSpPr>
        <p:spPr>
          <a:xfrm>
            <a:off x="2124924" y="1059137"/>
            <a:ext cx="298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Dosis" panose="02010503020202060003" pitchFamily="2" charset="0"/>
              </a:rPr>
              <a:t>Lista Contratti</a:t>
            </a:r>
          </a:p>
        </p:txBody>
      </p:sp>
      <p:sp>
        <p:nvSpPr>
          <p:cNvPr id="20" name="Freccia a sinistra 19">
            <a:extLst>
              <a:ext uri="{FF2B5EF4-FFF2-40B4-BE49-F238E27FC236}">
                <a16:creationId xmlns:a16="http://schemas.microsoft.com/office/drawing/2014/main" id="{76884F26-8E8C-4AD4-847A-C56AFAB06E47}"/>
              </a:ext>
            </a:extLst>
          </p:cNvPr>
          <p:cNvSpPr/>
          <p:nvPr/>
        </p:nvSpPr>
        <p:spPr>
          <a:xfrm>
            <a:off x="11833515" y="1051780"/>
            <a:ext cx="626473" cy="37372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6BFC3948-0416-4357-8C69-C110FFC17C25}"/>
              </a:ext>
            </a:extLst>
          </p:cNvPr>
          <p:cNvSpPr/>
          <p:nvPr/>
        </p:nvSpPr>
        <p:spPr>
          <a:xfrm>
            <a:off x="5424966" y="947243"/>
            <a:ext cx="6382182" cy="612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a sinistra 21">
            <a:extLst>
              <a:ext uri="{FF2B5EF4-FFF2-40B4-BE49-F238E27FC236}">
                <a16:creationId xmlns:a16="http://schemas.microsoft.com/office/drawing/2014/main" id="{477085A5-DB80-4CA0-87CA-AFFD31B3906D}"/>
              </a:ext>
            </a:extLst>
          </p:cNvPr>
          <p:cNvSpPr/>
          <p:nvPr/>
        </p:nvSpPr>
        <p:spPr>
          <a:xfrm>
            <a:off x="11833515" y="3493890"/>
            <a:ext cx="633023" cy="467958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10DDC0AB-FEB9-4B7E-B930-D1BE5E4130FC}"/>
              </a:ext>
            </a:extLst>
          </p:cNvPr>
          <p:cNvSpPr/>
          <p:nvPr/>
        </p:nvSpPr>
        <p:spPr>
          <a:xfrm>
            <a:off x="2004601" y="1480842"/>
            <a:ext cx="9796184" cy="484803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ED7C0417-E5DB-4AC7-ADF5-ED97DECDB184}"/>
              </a:ext>
            </a:extLst>
          </p:cNvPr>
          <p:cNvSpPr/>
          <p:nvPr/>
        </p:nvSpPr>
        <p:spPr>
          <a:xfrm>
            <a:off x="-513151" y="1608829"/>
            <a:ext cx="643956" cy="3554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1EBB5D29-5B1E-44BF-BB16-02A031E88018}"/>
              </a:ext>
            </a:extLst>
          </p:cNvPr>
          <p:cNvSpPr/>
          <p:nvPr/>
        </p:nvSpPr>
        <p:spPr>
          <a:xfrm>
            <a:off x="-490072" y="3277446"/>
            <a:ext cx="643956" cy="355448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6" name="Freccia a sinistra 25">
            <a:extLst>
              <a:ext uri="{FF2B5EF4-FFF2-40B4-BE49-F238E27FC236}">
                <a16:creationId xmlns:a16="http://schemas.microsoft.com/office/drawing/2014/main" id="{02D66995-D8B7-4F65-9F34-231301B7D68B}"/>
              </a:ext>
            </a:extLst>
          </p:cNvPr>
          <p:cNvSpPr/>
          <p:nvPr/>
        </p:nvSpPr>
        <p:spPr>
          <a:xfrm flipH="1">
            <a:off x="-578024" y="4910483"/>
            <a:ext cx="682049" cy="697019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A4FC3D20-6F0B-4CFD-AB40-A887A1F15AAF}"/>
              </a:ext>
            </a:extLst>
          </p:cNvPr>
          <p:cNvGrpSpPr/>
          <p:nvPr/>
        </p:nvGrpSpPr>
        <p:grpSpPr>
          <a:xfrm>
            <a:off x="133979" y="233352"/>
            <a:ext cx="11625299" cy="368687"/>
            <a:chOff x="133979" y="233352"/>
            <a:chExt cx="11625299" cy="368687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48D8FE2C-D7B5-41D7-AECF-8455F44E38D5}"/>
                </a:ext>
              </a:extLst>
            </p:cNvPr>
            <p:cNvSpPr/>
            <p:nvPr/>
          </p:nvSpPr>
          <p:spPr>
            <a:xfrm>
              <a:off x="133979" y="233352"/>
              <a:ext cx="11625299" cy="368687"/>
            </a:xfrm>
            <a:prstGeom prst="roundRect">
              <a:avLst>
                <a:gd name="adj" fmla="val 1030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Dosis"/>
                </a:rPr>
                <a:t>Contratti 2.0</a:t>
              </a:r>
            </a:p>
          </p:txBody>
        </p:sp>
        <p:pic>
          <p:nvPicPr>
            <p:cNvPr id="74" name="Immagine 73" descr="Immagine che contiene tirapugni, arma&#10;&#10;Descrizione generata automaticamente">
              <a:extLst>
                <a:ext uri="{FF2B5EF4-FFF2-40B4-BE49-F238E27FC236}">
                  <a16:creationId xmlns:a16="http://schemas.microsoft.com/office/drawing/2014/main" id="{69CA77B8-6D54-446F-B02E-20CE89D0A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00" y="243450"/>
              <a:ext cx="945883" cy="3540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278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45544" y="610620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" y="-37324"/>
            <a:ext cx="4869997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Dettaglio Contratto (inserimento/visualizzazione)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153884" y="610620"/>
            <a:ext cx="5045128" cy="4132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File   Impostazioni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EB75F94F-91B4-4DED-BEF5-77A2EE0A3C81}"/>
              </a:ext>
            </a:extLst>
          </p:cNvPr>
          <p:cNvSpPr/>
          <p:nvPr/>
        </p:nvSpPr>
        <p:spPr>
          <a:xfrm>
            <a:off x="7167405" y="1008868"/>
            <a:ext cx="3344734" cy="4132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</a:rPr>
              <a:t>Teleleasing….|</a:t>
            </a:r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D29F373-0930-43D2-8C9C-7F72318C6CE3}"/>
              </a:ext>
            </a:extLst>
          </p:cNvPr>
          <p:cNvGrpSpPr/>
          <p:nvPr/>
        </p:nvGrpSpPr>
        <p:grpSpPr>
          <a:xfrm>
            <a:off x="5454388" y="632536"/>
            <a:ext cx="5072987" cy="370947"/>
            <a:chOff x="5454388" y="564440"/>
            <a:chExt cx="5072987" cy="370947"/>
          </a:xfrm>
        </p:grpSpPr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9825447B-DE0D-449C-ABBA-F26FEC9ED64C}"/>
                </a:ext>
              </a:extLst>
            </p:cNvPr>
            <p:cNvSpPr txBox="1"/>
            <p:nvPr/>
          </p:nvSpPr>
          <p:spPr>
            <a:xfrm>
              <a:off x="5454388" y="566055"/>
              <a:ext cx="1665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Tipo</a:t>
              </a: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07EA006D-E4DC-4FF7-BFD1-F5A743898BCF}"/>
                </a:ext>
              </a:extLst>
            </p:cNvPr>
            <p:cNvSpPr txBox="1"/>
            <p:nvPr/>
          </p:nvSpPr>
          <p:spPr>
            <a:xfrm>
              <a:off x="7119536" y="564440"/>
              <a:ext cx="340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Valore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A9495FEF-453B-45CD-A017-0CA6314E61E1}"/>
              </a:ext>
            </a:extLst>
          </p:cNvPr>
          <p:cNvGrpSpPr/>
          <p:nvPr/>
        </p:nvGrpSpPr>
        <p:grpSpPr>
          <a:xfrm>
            <a:off x="3640183" y="632537"/>
            <a:ext cx="1766336" cy="375760"/>
            <a:chOff x="3640183" y="564441"/>
            <a:chExt cx="1766336" cy="375760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0F4E061E-DFDE-4AC8-9BDE-9AFCCFF6FA9C}"/>
                </a:ext>
              </a:extLst>
            </p:cNvPr>
            <p:cNvSpPr/>
            <p:nvPr/>
          </p:nvSpPr>
          <p:spPr>
            <a:xfrm>
              <a:off x="3640183" y="564441"/>
              <a:ext cx="1766336" cy="374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8E450928-3CA7-41F9-9348-FA3946C76068}"/>
                </a:ext>
              </a:extLst>
            </p:cNvPr>
            <p:cNvGrpSpPr/>
            <p:nvPr/>
          </p:nvGrpSpPr>
          <p:grpSpPr>
            <a:xfrm>
              <a:off x="3835799" y="570869"/>
              <a:ext cx="1502556" cy="369332"/>
              <a:chOff x="3705170" y="579578"/>
              <a:chExt cx="1502556" cy="369332"/>
            </a:xfrm>
          </p:grpSpPr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747FC3D6-B20E-4460-946A-C01F5CBD7D09}"/>
                  </a:ext>
                </a:extLst>
              </p:cNvPr>
              <p:cNvSpPr txBox="1"/>
              <p:nvPr/>
            </p:nvSpPr>
            <p:spPr>
              <a:xfrm>
                <a:off x="4046290" y="579578"/>
                <a:ext cx="1161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070C0"/>
                    </a:solidFill>
                  </a:rPr>
                  <a:t>F.Fulgori</a:t>
                </a:r>
              </a:p>
            </p:txBody>
          </p:sp>
          <p:pic>
            <p:nvPicPr>
              <p:cNvPr id="147" name="Picture 2" descr="Risultati immagini per account">
                <a:extLst>
                  <a:ext uri="{FF2B5EF4-FFF2-40B4-BE49-F238E27FC236}">
                    <a16:creationId xmlns:a16="http://schemas.microsoft.com/office/drawing/2014/main" id="{3A804E9B-BA2C-4008-94A2-FCFF4842E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5170" y="611843"/>
                <a:ext cx="318539" cy="318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DDDD4A54-54FB-423E-85DE-1BD3F7C24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3" y="6346660"/>
            <a:ext cx="367670" cy="36767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053EA72-BDDA-4D0A-8239-585F7F4B3FC7}"/>
              </a:ext>
            </a:extLst>
          </p:cNvPr>
          <p:cNvSpPr/>
          <p:nvPr/>
        </p:nvSpPr>
        <p:spPr>
          <a:xfrm>
            <a:off x="2076432" y="1520499"/>
            <a:ext cx="9608497" cy="5200153"/>
          </a:xfrm>
          <a:prstGeom prst="roundRect">
            <a:avLst>
              <a:gd name="adj" fmla="val 2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36BCA7-EC00-44D7-A10E-177EFADCAE30}"/>
              </a:ext>
            </a:extLst>
          </p:cNvPr>
          <p:cNvSpPr/>
          <p:nvPr/>
        </p:nvSpPr>
        <p:spPr>
          <a:xfrm>
            <a:off x="10623952" y="1003415"/>
            <a:ext cx="1022608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Cerca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2C814E5-E2DF-4CE2-8D79-2C6E0D7B69B6}"/>
              </a:ext>
            </a:extLst>
          </p:cNvPr>
          <p:cNvGrpSpPr/>
          <p:nvPr/>
        </p:nvGrpSpPr>
        <p:grpSpPr>
          <a:xfrm>
            <a:off x="5454388" y="1015803"/>
            <a:ext cx="1665148" cy="413189"/>
            <a:chOff x="4309784" y="546931"/>
            <a:chExt cx="1304803" cy="4272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793465E-5CE7-4386-9164-FFFDA30981B3}"/>
                </a:ext>
              </a:extLst>
            </p:cNvPr>
            <p:cNvSpPr/>
            <p:nvPr/>
          </p:nvSpPr>
          <p:spPr>
            <a:xfrm>
              <a:off x="4309784" y="546931"/>
              <a:ext cx="1304803" cy="427290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Cod. contratto</a:t>
              </a:r>
              <a:endParaRPr lang="it-IT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Triangolo isoscele 43">
              <a:extLst>
                <a:ext uri="{FF2B5EF4-FFF2-40B4-BE49-F238E27FC236}">
                  <a16:creationId xmlns:a16="http://schemas.microsoft.com/office/drawing/2014/main" id="{7E6DD93C-056A-42FF-B3CD-308D3A88D17D}"/>
                </a:ext>
              </a:extLst>
            </p:cNvPr>
            <p:cNvSpPr/>
            <p:nvPr/>
          </p:nvSpPr>
          <p:spPr>
            <a:xfrm rot="10800000">
              <a:off x="5427421" y="723195"/>
              <a:ext cx="118800" cy="97200"/>
            </a:xfrm>
            <a:prstGeom prst="triangl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EC2AE3-7B19-45FF-B942-BBB559ABBE56}"/>
              </a:ext>
            </a:extLst>
          </p:cNvPr>
          <p:cNvSpPr txBox="1"/>
          <p:nvPr/>
        </p:nvSpPr>
        <p:spPr>
          <a:xfrm>
            <a:off x="2124924" y="1049409"/>
            <a:ext cx="298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Lista Contratti</a:t>
            </a:r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D0FB3AA-7AE0-47B0-AD77-C406E4EAE4B8}"/>
              </a:ext>
            </a:extLst>
          </p:cNvPr>
          <p:cNvSpPr/>
          <p:nvPr/>
        </p:nvSpPr>
        <p:spPr>
          <a:xfrm>
            <a:off x="262249" y="1120305"/>
            <a:ext cx="1655125" cy="1511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Attenzione !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Dosis" panose="02010303020202060003" pitchFamily="2" charset="0"/>
              </a:rPr>
              <a:t>Sono presenti criticità</a:t>
            </a:r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EB45C482-2DC3-434C-ADA8-97735FAC7657}"/>
              </a:ext>
            </a:extLst>
          </p:cNvPr>
          <p:cNvSpPr/>
          <p:nvPr/>
        </p:nvSpPr>
        <p:spPr>
          <a:xfrm>
            <a:off x="232770" y="5042720"/>
            <a:ext cx="1684604" cy="41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Segnalazioni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52DD6FCC-C60C-43F6-99E5-34EA79D2F778}"/>
              </a:ext>
            </a:extLst>
          </p:cNvPr>
          <p:cNvSpPr/>
          <p:nvPr/>
        </p:nvSpPr>
        <p:spPr>
          <a:xfrm>
            <a:off x="262249" y="2758665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Info di servizio relative a ricerche, stampe, esportazioni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2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E07F0400-4B8C-46A0-A83B-A216D6B1ED4F}"/>
              </a:ext>
            </a:extLst>
          </p:cNvPr>
          <p:cNvSpPr/>
          <p:nvPr/>
        </p:nvSpPr>
        <p:spPr>
          <a:xfrm>
            <a:off x="232770" y="5595439"/>
            <a:ext cx="1684606" cy="41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Interrogazioni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CF338D6C-0819-4F41-AB56-41047DBF775A}"/>
              </a:ext>
            </a:extLst>
          </p:cNvPr>
          <p:cNvSpPr/>
          <p:nvPr/>
        </p:nvSpPr>
        <p:spPr>
          <a:xfrm>
            <a:off x="242472" y="4509447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ttangolo con angoli arrotondati 189">
            <a:extLst>
              <a:ext uri="{FF2B5EF4-FFF2-40B4-BE49-F238E27FC236}">
                <a16:creationId xmlns:a16="http://schemas.microsoft.com/office/drawing/2014/main" id="{0601557B-E5FA-477D-9A1B-E699D695CD0E}"/>
              </a:ext>
            </a:extLst>
          </p:cNvPr>
          <p:cNvSpPr/>
          <p:nvPr/>
        </p:nvSpPr>
        <p:spPr>
          <a:xfrm>
            <a:off x="296628" y="1110785"/>
            <a:ext cx="11143051" cy="5374979"/>
          </a:xfrm>
          <a:prstGeom prst="roundRect">
            <a:avLst>
              <a:gd name="adj" fmla="val 195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23DB5000-3066-4CB1-8F7E-1A46137F700B}"/>
              </a:ext>
            </a:extLst>
          </p:cNvPr>
          <p:cNvSpPr txBox="1"/>
          <p:nvPr/>
        </p:nvSpPr>
        <p:spPr>
          <a:xfrm>
            <a:off x="3495503" y="1792999"/>
            <a:ext cx="166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accent1">
                    <a:lumMod val="20000"/>
                    <a:lumOff val="80000"/>
                  </a:schemeClr>
                </a:solidFill>
              </a:rPr>
              <a:t>14/03 16:00 – 18:00</a:t>
            </a: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A25AE792-90F7-442C-8DBB-346A2491555F}"/>
              </a:ext>
            </a:extLst>
          </p:cNvPr>
          <p:cNvSpPr txBox="1"/>
          <p:nvPr/>
        </p:nvSpPr>
        <p:spPr>
          <a:xfrm>
            <a:off x="3495503" y="2176621"/>
            <a:ext cx="26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20000"/>
                    <a:lumOff val="80000"/>
                  </a:schemeClr>
                </a:solidFill>
              </a:rPr>
              <a:t>Miele Angelo</a:t>
            </a:r>
          </a:p>
          <a:p>
            <a:r>
              <a:rPr lang="it-IT" sz="1400" i="1">
                <a:solidFill>
                  <a:schemeClr val="accent1">
                    <a:lumMod val="20000"/>
                    <a:lumOff val="80000"/>
                  </a:schemeClr>
                </a:solidFill>
              </a:rPr>
              <a:t>4 partecipanti</a:t>
            </a:r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92922322-33C9-4E1D-A69F-546E8A2BCF50}"/>
              </a:ext>
            </a:extLst>
          </p:cNvPr>
          <p:cNvSpPr/>
          <p:nvPr/>
        </p:nvSpPr>
        <p:spPr>
          <a:xfrm>
            <a:off x="520897" y="4702594"/>
            <a:ext cx="1297230" cy="352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Salva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793CE575-5922-40C8-86E1-78D068B2E035}"/>
              </a:ext>
            </a:extLst>
          </p:cNvPr>
          <p:cNvSpPr/>
          <p:nvPr/>
        </p:nvSpPr>
        <p:spPr>
          <a:xfrm>
            <a:off x="521248" y="5959998"/>
            <a:ext cx="1297230" cy="352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Annulla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7561BFF3-ABCA-4F7D-82DF-E0C9BD1582E5}"/>
              </a:ext>
            </a:extLst>
          </p:cNvPr>
          <p:cNvSpPr/>
          <p:nvPr/>
        </p:nvSpPr>
        <p:spPr>
          <a:xfrm>
            <a:off x="520897" y="5214313"/>
            <a:ext cx="1297230" cy="352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Elimina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6" name="Connettore diritto 195">
            <a:extLst>
              <a:ext uri="{FF2B5EF4-FFF2-40B4-BE49-F238E27FC236}">
                <a16:creationId xmlns:a16="http://schemas.microsoft.com/office/drawing/2014/main" id="{9440A4E7-5C02-4D69-B938-DF43B9A0EEF4}"/>
              </a:ext>
            </a:extLst>
          </p:cNvPr>
          <p:cNvCxnSpPr>
            <a:cxnSpLocks/>
          </p:cNvCxnSpPr>
          <p:nvPr/>
        </p:nvCxnSpPr>
        <p:spPr>
          <a:xfrm>
            <a:off x="1880560" y="1708769"/>
            <a:ext cx="0" cy="461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uppo 196">
            <a:extLst>
              <a:ext uri="{FF2B5EF4-FFF2-40B4-BE49-F238E27FC236}">
                <a16:creationId xmlns:a16="http://schemas.microsoft.com/office/drawing/2014/main" id="{73524AA0-7946-4959-9484-F1D41877654D}"/>
              </a:ext>
            </a:extLst>
          </p:cNvPr>
          <p:cNvGrpSpPr/>
          <p:nvPr/>
        </p:nvGrpSpPr>
        <p:grpSpPr>
          <a:xfrm>
            <a:off x="3251423" y="3209960"/>
            <a:ext cx="1568132" cy="490628"/>
            <a:chOff x="1952468" y="3121223"/>
            <a:chExt cx="1568132" cy="490628"/>
          </a:xfrm>
        </p:grpSpPr>
        <p:sp>
          <p:nvSpPr>
            <p:cNvPr id="198" name="CasellaDiTesto 197">
              <a:extLst>
                <a:ext uri="{FF2B5EF4-FFF2-40B4-BE49-F238E27FC236}">
                  <a16:creationId xmlns:a16="http://schemas.microsoft.com/office/drawing/2014/main" id="{4E012F4A-2F31-4448-8AA1-9FCFD60429DC}"/>
                </a:ext>
              </a:extLst>
            </p:cNvPr>
            <p:cNvSpPr txBox="1"/>
            <p:nvPr/>
          </p:nvSpPr>
          <p:spPr>
            <a:xfrm>
              <a:off x="1952468" y="312122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Rinnovo Automatico</a:t>
              </a:r>
              <a:endParaRPr lang="it-IT" sz="1400" dirty="0"/>
            </a:p>
          </p:txBody>
        </p:sp>
        <p:sp>
          <p:nvSpPr>
            <p:cNvPr id="199" name="CasellaDiTesto 198">
              <a:extLst>
                <a:ext uri="{FF2B5EF4-FFF2-40B4-BE49-F238E27FC236}">
                  <a16:creationId xmlns:a16="http://schemas.microsoft.com/office/drawing/2014/main" id="{5359CCFF-7FF5-480B-8234-B2A1E29B1B02}"/>
                </a:ext>
              </a:extLst>
            </p:cNvPr>
            <p:cNvSpPr txBox="1"/>
            <p:nvPr/>
          </p:nvSpPr>
          <p:spPr>
            <a:xfrm>
              <a:off x="2001847" y="3350241"/>
              <a:ext cx="305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Si</a:t>
              </a:r>
            </a:p>
          </p:txBody>
        </p:sp>
        <p:grpSp>
          <p:nvGrpSpPr>
            <p:cNvPr id="200" name="Gruppo 199">
              <a:extLst>
                <a:ext uri="{FF2B5EF4-FFF2-40B4-BE49-F238E27FC236}">
                  <a16:creationId xmlns:a16="http://schemas.microsoft.com/office/drawing/2014/main" id="{B2BD846A-AB71-4DA8-919D-1BE945011C0A}"/>
                </a:ext>
              </a:extLst>
            </p:cNvPr>
            <p:cNvGrpSpPr/>
            <p:nvPr/>
          </p:nvGrpSpPr>
          <p:grpSpPr>
            <a:xfrm>
              <a:off x="2228648" y="3343137"/>
              <a:ext cx="199852" cy="254811"/>
              <a:chOff x="6238176" y="4664449"/>
              <a:chExt cx="199852" cy="254811"/>
            </a:xfrm>
          </p:grpSpPr>
          <p:pic>
            <p:nvPicPr>
              <p:cNvPr id="205" name="Elemento grafico 204" descr="Segno di spunta">
                <a:extLst>
                  <a:ext uri="{FF2B5EF4-FFF2-40B4-BE49-F238E27FC236}">
                    <a16:creationId xmlns:a16="http://schemas.microsoft.com/office/drawing/2014/main" id="{C7409F4F-CD72-4F63-AB9E-4562D7DBD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06" name="Rettangolo 205">
                <a:extLst>
                  <a:ext uri="{FF2B5EF4-FFF2-40B4-BE49-F238E27FC236}">
                    <a16:creationId xmlns:a16="http://schemas.microsoft.com/office/drawing/2014/main" id="{0BE4D56E-9D60-43E7-811A-F6226DC09E00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1" name="CasellaDiTesto 200">
              <a:extLst>
                <a:ext uri="{FF2B5EF4-FFF2-40B4-BE49-F238E27FC236}">
                  <a16:creationId xmlns:a16="http://schemas.microsoft.com/office/drawing/2014/main" id="{FFD544B5-3066-48F5-8463-3A0E8DB60484}"/>
                </a:ext>
              </a:extLst>
            </p:cNvPr>
            <p:cNvSpPr txBox="1"/>
            <p:nvPr/>
          </p:nvSpPr>
          <p:spPr>
            <a:xfrm>
              <a:off x="2670814" y="3331727"/>
              <a:ext cx="374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4" name="Rettangolo 203">
              <a:extLst>
                <a:ext uri="{FF2B5EF4-FFF2-40B4-BE49-F238E27FC236}">
                  <a16:creationId xmlns:a16="http://schemas.microsoft.com/office/drawing/2014/main" id="{84E70C71-4F93-4DEE-9D02-E8BE847F01C2}"/>
                </a:ext>
              </a:extLst>
            </p:cNvPr>
            <p:cNvSpPr/>
            <p:nvPr/>
          </p:nvSpPr>
          <p:spPr>
            <a:xfrm>
              <a:off x="2973237" y="3375732"/>
              <a:ext cx="194400" cy="1927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755556B5-9AD1-40CC-B319-3D0C04BF9426}"/>
              </a:ext>
            </a:extLst>
          </p:cNvPr>
          <p:cNvGrpSpPr/>
          <p:nvPr/>
        </p:nvGrpSpPr>
        <p:grpSpPr>
          <a:xfrm>
            <a:off x="1950109" y="1687612"/>
            <a:ext cx="1288271" cy="453731"/>
            <a:chOff x="557148" y="1619516"/>
            <a:chExt cx="1288271" cy="453731"/>
          </a:xfrm>
        </p:grpSpPr>
        <p:sp>
          <p:nvSpPr>
            <p:cNvPr id="208" name="Rettangolo con angoli arrotondati 207">
              <a:extLst>
                <a:ext uri="{FF2B5EF4-FFF2-40B4-BE49-F238E27FC236}">
                  <a16:creationId xmlns:a16="http://schemas.microsoft.com/office/drawing/2014/main" id="{5EDED134-05A9-4E41-B33D-0F117D3F1FD3}"/>
                </a:ext>
              </a:extLst>
            </p:cNvPr>
            <p:cNvSpPr/>
            <p:nvPr/>
          </p:nvSpPr>
          <p:spPr>
            <a:xfrm>
              <a:off x="614428" y="1849472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9" name="CasellaDiTesto 208">
              <a:extLst>
                <a:ext uri="{FF2B5EF4-FFF2-40B4-BE49-F238E27FC236}">
                  <a16:creationId xmlns:a16="http://schemas.microsoft.com/office/drawing/2014/main" id="{7E7E1078-97AB-4582-92BB-866C99B52579}"/>
                </a:ext>
              </a:extLst>
            </p:cNvPr>
            <p:cNvSpPr txBox="1"/>
            <p:nvPr/>
          </p:nvSpPr>
          <p:spPr>
            <a:xfrm>
              <a:off x="557148" y="1619516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Owner*</a:t>
              </a:r>
            </a:p>
          </p:txBody>
        </p: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640226EF-7E5F-4A37-B282-4598AC37A2CF}"/>
              </a:ext>
            </a:extLst>
          </p:cNvPr>
          <p:cNvGrpSpPr/>
          <p:nvPr/>
        </p:nvGrpSpPr>
        <p:grpSpPr>
          <a:xfrm>
            <a:off x="1950109" y="2184256"/>
            <a:ext cx="1288271" cy="453731"/>
            <a:chOff x="557148" y="2125168"/>
            <a:chExt cx="1288271" cy="453731"/>
          </a:xfrm>
        </p:grpSpPr>
        <p:sp>
          <p:nvSpPr>
            <p:cNvPr id="211" name="Rettangolo con angoli arrotondati 210">
              <a:extLst>
                <a:ext uri="{FF2B5EF4-FFF2-40B4-BE49-F238E27FC236}">
                  <a16:creationId xmlns:a16="http://schemas.microsoft.com/office/drawing/2014/main" id="{BCF9813F-BFDE-4517-87FF-16A747E4E47E}"/>
                </a:ext>
              </a:extLst>
            </p:cNvPr>
            <p:cNvSpPr/>
            <p:nvPr/>
          </p:nvSpPr>
          <p:spPr>
            <a:xfrm>
              <a:off x="614428" y="2355124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2" name="CasellaDiTesto 211">
              <a:extLst>
                <a:ext uri="{FF2B5EF4-FFF2-40B4-BE49-F238E27FC236}">
                  <a16:creationId xmlns:a16="http://schemas.microsoft.com/office/drawing/2014/main" id="{1D7BF378-54AA-4C1D-969A-4B1C9C89E0CC}"/>
                </a:ext>
              </a:extLst>
            </p:cNvPr>
            <p:cNvSpPr txBox="1"/>
            <p:nvPr/>
          </p:nvSpPr>
          <p:spPr>
            <a:xfrm>
              <a:off x="557148" y="2125168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Fornitore*</a:t>
              </a:r>
            </a:p>
          </p:txBody>
        </p: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8EE55CA6-3D1A-4D53-98D4-3E3C1C67786A}"/>
              </a:ext>
            </a:extLst>
          </p:cNvPr>
          <p:cNvGrpSpPr/>
          <p:nvPr/>
        </p:nvGrpSpPr>
        <p:grpSpPr>
          <a:xfrm>
            <a:off x="3243792" y="1680973"/>
            <a:ext cx="1288271" cy="453731"/>
            <a:chOff x="1947734" y="1613429"/>
            <a:chExt cx="1288271" cy="453731"/>
          </a:xfrm>
        </p:grpSpPr>
        <p:sp>
          <p:nvSpPr>
            <p:cNvPr id="214" name="Rettangolo con angoli arrotondati 213">
              <a:extLst>
                <a:ext uri="{FF2B5EF4-FFF2-40B4-BE49-F238E27FC236}">
                  <a16:creationId xmlns:a16="http://schemas.microsoft.com/office/drawing/2014/main" id="{4579B8F0-E64C-43F8-AD66-34618C840113}"/>
                </a:ext>
              </a:extLst>
            </p:cNvPr>
            <p:cNvSpPr/>
            <p:nvPr/>
          </p:nvSpPr>
          <p:spPr>
            <a:xfrm>
              <a:off x="2005014" y="1843385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13877E2A-BA57-4D7B-8F96-3306DB426916}"/>
                </a:ext>
              </a:extLst>
            </p:cNvPr>
            <p:cNvSpPr txBox="1"/>
            <p:nvPr/>
          </p:nvSpPr>
          <p:spPr>
            <a:xfrm>
              <a:off x="1947734" y="1613429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Sede*</a:t>
              </a:r>
            </a:p>
          </p:txBody>
        </p:sp>
        <p:sp>
          <p:nvSpPr>
            <p:cNvPr id="216" name="Triangolo isoscele 215">
              <a:extLst>
                <a:ext uri="{FF2B5EF4-FFF2-40B4-BE49-F238E27FC236}">
                  <a16:creationId xmlns:a16="http://schemas.microsoft.com/office/drawing/2014/main" id="{BD859644-CC8A-4C1F-BA78-F535C823BD39}"/>
                </a:ext>
              </a:extLst>
            </p:cNvPr>
            <p:cNvSpPr/>
            <p:nvPr/>
          </p:nvSpPr>
          <p:spPr>
            <a:xfrm rot="10800000">
              <a:off x="3051208" y="1908276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28A1ED45-DA06-4E7E-83F0-A8AC1D548715}"/>
              </a:ext>
            </a:extLst>
          </p:cNvPr>
          <p:cNvGrpSpPr/>
          <p:nvPr/>
        </p:nvGrpSpPr>
        <p:grpSpPr>
          <a:xfrm>
            <a:off x="4534935" y="1679900"/>
            <a:ext cx="1288271" cy="453731"/>
            <a:chOff x="3338532" y="1611804"/>
            <a:chExt cx="1288271" cy="453731"/>
          </a:xfrm>
        </p:grpSpPr>
        <p:sp>
          <p:nvSpPr>
            <p:cNvPr id="218" name="Rettangolo con angoli arrotondati 217">
              <a:extLst>
                <a:ext uri="{FF2B5EF4-FFF2-40B4-BE49-F238E27FC236}">
                  <a16:creationId xmlns:a16="http://schemas.microsoft.com/office/drawing/2014/main" id="{7B91D941-6455-4072-980F-8058B2F409FD}"/>
                </a:ext>
              </a:extLst>
            </p:cNvPr>
            <p:cNvSpPr/>
            <p:nvPr/>
          </p:nvSpPr>
          <p:spPr>
            <a:xfrm>
              <a:off x="3395812" y="184176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9" name="CasellaDiTesto 218">
              <a:extLst>
                <a:ext uri="{FF2B5EF4-FFF2-40B4-BE49-F238E27FC236}">
                  <a16:creationId xmlns:a16="http://schemas.microsoft.com/office/drawing/2014/main" id="{CB0BD38D-1CC6-4851-B6E9-A9D6A4E62065}"/>
                </a:ext>
              </a:extLst>
            </p:cNvPr>
            <p:cNvSpPr txBox="1"/>
            <p:nvPr/>
          </p:nvSpPr>
          <p:spPr>
            <a:xfrm>
              <a:off x="3338532" y="161180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Azienda*</a:t>
              </a:r>
            </a:p>
          </p:txBody>
        </p:sp>
        <p:sp>
          <p:nvSpPr>
            <p:cNvPr id="220" name="Triangolo isoscele 219">
              <a:extLst>
                <a:ext uri="{FF2B5EF4-FFF2-40B4-BE49-F238E27FC236}">
                  <a16:creationId xmlns:a16="http://schemas.microsoft.com/office/drawing/2014/main" id="{7EE67130-C7BF-4788-B373-112730A078B4}"/>
                </a:ext>
              </a:extLst>
            </p:cNvPr>
            <p:cNvSpPr/>
            <p:nvPr/>
          </p:nvSpPr>
          <p:spPr>
            <a:xfrm rot="10800000">
              <a:off x="4436865" y="1913888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1" name="Gruppo 220">
            <a:extLst>
              <a:ext uri="{FF2B5EF4-FFF2-40B4-BE49-F238E27FC236}">
                <a16:creationId xmlns:a16="http://schemas.microsoft.com/office/drawing/2014/main" id="{9514C488-3AD1-4CEF-B121-9B839C20FF52}"/>
              </a:ext>
            </a:extLst>
          </p:cNvPr>
          <p:cNvGrpSpPr/>
          <p:nvPr/>
        </p:nvGrpSpPr>
        <p:grpSpPr>
          <a:xfrm>
            <a:off x="6116419" y="2692425"/>
            <a:ext cx="3788158" cy="1050673"/>
            <a:chOff x="5235977" y="2641110"/>
            <a:chExt cx="3788158" cy="1050673"/>
          </a:xfrm>
        </p:grpSpPr>
        <p:sp>
          <p:nvSpPr>
            <p:cNvPr id="222" name="Rettangolo con angoli arrotondati 221">
              <a:extLst>
                <a:ext uri="{FF2B5EF4-FFF2-40B4-BE49-F238E27FC236}">
                  <a16:creationId xmlns:a16="http://schemas.microsoft.com/office/drawing/2014/main" id="{554976EB-B576-4928-B6B5-C53244CBE63E}"/>
                </a:ext>
              </a:extLst>
            </p:cNvPr>
            <p:cNvSpPr/>
            <p:nvPr/>
          </p:nvSpPr>
          <p:spPr>
            <a:xfrm>
              <a:off x="5320213" y="2890837"/>
              <a:ext cx="3703922" cy="8009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it-IT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3" name="CasellaDiTesto 222">
              <a:extLst>
                <a:ext uri="{FF2B5EF4-FFF2-40B4-BE49-F238E27FC236}">
                  <a16:creationId xmlns:a16="http://schemas.microsoft.com/office/drawing/2014/main" id="{59C8A84A-8247-446B-BB7C-33C7DDC89D17}"/>
                </a:ext>
              </a:extLst>
            </p:cNvPr>
            <p:cNvSpPr txBox="1"/>
            <p:nvPr/>
          </p:nvSpPr>
          <p:spPr>
            <a:xfrm>
              <a:off x="5235977" y="2641110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Note*</a:t>
              </a:r>
            </a:p>
          </p:txBody>
        </p:sp>
      </p:grp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2C632D54-4B57-4065-B242-E70F7070A810}"/>
              </a:ext>
            </a:extLst>
          </p:cNvPr>
          <p:cNvGrpSpPr/>
          <p:nvPr/>
        </p:nvGrpSpPr>
        <p:grpSpPr>
          <a:xfrm>
            <a:off x="5814356" y="1672982"/>
            <a:ext cx="2397732" cy="461060"/>
            <a:chOff x="4729051" y="1621978"/>
            <a:chExt cx="2397732" cy="461060"/>
          </a:xfrm>
        </p:grpSpPr>
        <p:sp>
          <p:nvSpPr>
            <p:cNvPr id="225" name="Rettangolo con angoli arrotondati 224">
              <a:extLst>
                <a:ext uri="{FF2B5EF4-FFF2-40B4-BE49-F238E27FC236}">
                  <a16:creationId xmlns:a16="http://schemas.microsoft.com/office/drawing/2014/main" id="{34139F5E-1241-482F-B4CE-A1043765A594}"/>
                </a:ext>
              </a:extLst>
            </p:cNvPr>
            <p:cNvSpPr/>
            <p:nvPr/>
          </p:nvSpPr>
          <p:spPr>
            <a:xfrm>
              <a:off x="4786629" y="1859263"/>
              <a:ext cx="234015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6" name="CasellaDiTesto 225">
              <a:extLst>
                <a:ext uri="{FF2B5EF4-FFF2-40B4-BE49-F238E27FC236}">
                  <a16:creationId xmlns:a16="http://schemas.microsoft.com/office/drawing/2014/main" id="{810CB163-FF72-4068-9361-05157525AD81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Codice Contratto</a:t>
              </a:r>
            </a:p>
          </p:txBody>
        </p:sp>
      </p:grpSp>
      <p:grpSp>
        <p:nvGrpSpPr>
          <p:cNvPr id="227" name="Gruppo 226">
            <a:extLst>
              <a:ext uri="{FF2B5EF4-FFF2-40B4-BE49-F238E27FC236}">
                <a16:creationId xmlns:a16="http://schemas.microsoft.com/office/drawing/2014/main" id="{A4F7E5E7-E827-4A93-8FBE-52D99DF05B25}"/>
              </a:ext>
            </a:extLst>
          </p:cNvPr>
          <p:cNvGrpSpPr/>
          <p:nvPr/>
        </p:nvGrpSpPr>
        <p:grpSpPr>
          <a:xfrm>
            <a:off x="3246689" y="2192250"/>
            <a:ext cx="1288271" cy="453731"/>
            <a:chOff x="1947734" y="2124154"/>
            <a:chExt cx="1288271" cy="453731"/>
          </a:xfrm>
        </p:grpSpPr>
        <p:sp>
          <p:nvSpPr>
            <p:cNvPr id="228" name="Rettangolo con angoli arrotondati 227">
              <a:extLst>
                <a:ext uri="{FF2B5EF4-FFF2-40B4-BE49-F238E27FC236}">
                  <a16:creationId xmlns:a16="http://schemas.microsoft.com/office/drawing/2014/main" id="{3A0CEDE1-CFE3-494B-93C7-46188C72ACBF}"/>
                </a:ext>
              </a:extLst>
            </p:cNvPr>
            <p:cNvSpPr/>
            <p:nvPr/>
          </p:nvSpPr>
          <p:spPr>
            <a:xfrm>
              <a:off x="2005014" y="235411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9" name="CasellaDiTesto 228">
              <a:extLst>
                <a:ext uri="{FF2B5EF4-FFF2-40B4-BE49-F238E27FC236}">
                  <a16:creationId xmlns:a16="http://schemas.microsoft.com/office/drawing/2014/main" id="{D8D10F1C-9D3E-4098-A573-B6B42E54C2F2}"/>
                </a:ext>
              </a:extLst>
            </p:cNvPr>
            <p:cNvSpPr txBox="1"/>
            <p:nvPr/>
          </p:nvSpPr>
          <p:spPr>
            <a:xfrm>
              <a:off x="1947734" y="212415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C.F./P.Iva*</a:t>
              </a:r>
            </a:p>
          </p:txBody>
        </p:sp>
      </p:grpSp>
      <p:grpSp>
        <p:nvGrpSpPr>
          <p:cNvPr id="230" name="Gruppo 229">
            <a:extLst>
              <a:ext uri="{FF2B5EF4-FFF2-40B4-BE49-F238E27FC236}">
                <a16:creationId xmlns:a16="http://schemas.microsoft.com/office/drawing/2014/main" id="{A964F5EE-2400-4F54-889A-92A84E4881EB}"/>
              </a:ext>
            </a:extLst>
          </p:cNvPr>
          <p:cNvGrpSpPr/>
          <p:nvPr/>
        </p:nvGrpSpPr>
        <p:grpSpPr>
          <a:xfrm>
            <a:off x="4529412" y="2191953"/>
            <a:ext cx="1288271" cy="453731"/>
            <a:chOff x="3333009" y="2123857"/>
            <a:chExt cx="1288271" cy="453731"/>
          </a:xfrm>
        </p:grpSpPr>
        <p:sp>
          <p:nvSpPr>
            <p:cNvPr id="231" name="Rettangolo con angoli arrotondati 230">
              <a:extLst>
                <a:ext uri="{FF2B5EF4-FFF2-40B4-BE49-F238E27FC236}">
                  <a16:creationId xmlns:a16="http://schemas.microsoft.com/office/drawing/2014/main" id="{224DFD24-B94C-4339-82AE-57A837DE0B10}"/>
                </a:ext>
              </a:extLst>
            </p:cNvPr>
            <p:cNvSpPr/>
            <p:nvPr/>
          </p:nvSpPr>
          <p:spPr>
            <a:xfrm>
              <a:off x="3390289" y="2353813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2" name="CasellaDiTesto 231">
              <a:extLst>
                <a:ext uri="{FF2B5EF4-FFF2-40B4-BE49-F238E27FC236}">
                  <a16:creationId xmlns:a16="http://schemas.microsoft.com/office/drawing/2014/main" id="{C8D28EF9-ADA5-444A-A534-0E62021B3C22}"/>
                </a:ext>
              </a:extLst>
            </p:cNvPr>
            <p:cNvSpPr txBox="1"/>
            <p:nvPr/>
          </p:nvSpPr>
          <p:spPr>
            <a:xfrm>
              <a:off x="3333009" y="2123857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Lop Cliente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A563830E-1B2F-4343-A8C9-78437E4CED8F}"/>
              </a:ext>
            </a:extLst>
          </p:cNvPr>
          <p:cNvGrpSpPr/>
          <p:nvPr/>
        </p:nvGrpSpPr>
        <p:grpSpPr>
          <a:xfrm>
            <a:off x="5810873" y="2191714"/>
            <a:ext cx="1457809" cy="453731"/>
            <a:chOff x="4725568" y="2123618"/>
            <a:chExt cx="1457809" cy="453731"/>
          </a:xfrm>
        </p:grpSpPr>
        <p:sp>
          <p:nvSpPr>
            <p:cNvPr id="234" name="Rettangolo con angoli arrotondati 233">
              <a:extLst>
                <a:ext uri="{FF2B5EF4-FFF2-40B4-BE49-F238E27FC236}">
                  <a16:creationId xmlns:a16="http://schemas.microsoft.com/office/drawing/2014/main" id="{3831A9C7-EEF7-4705-A216-79D6F42608B6}"/>
                </a:ext>
              </a:extLst>
            </p:cNvPr>
            <p:cNvSpPr/>
            <p:nvPr/>
          </p:nvSpPr>
          <p:spPr>
            <a:xfrm>
              <a:off x="4782849" y="2353574"/>
              <a:ext cx="1291762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F4C03E67-A1E5-4E57-92DE-0BA04BE06ABD}"/>
                </a:ext>
              </a:extLst>
            </p:cNvPr>
            <p:cNvSpPr txBox="1"/>
            <p:nvPr/>
          </p:nvSpPr>
          <p:spPr>
            <a:xfrm>
              <a:off x="4725568" y="2123618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Tipologia Contratto*</a:t>
              </a:r>
            </a:p>
          </p:txBody>
        </p:sp>
      </p:grpSp>
      <p:grpSp>
        <p:nvGrpSpPr>
          <p:cNvPr id="236" name="Gruppo 235">
            <a:extLst>
              <a:ext uri="{FF2B5EF4-FFF2-40B4-BE49-F238E27FC236}">
                <a16:creationId xmlns:a16="http://schemas.microsoft.com/office/drawing/2014/main" id="{635BE08F-C390-47F6-BEBC-79854EC618EB}"/>
              </a:ext>
            </a:extLst>
          </p:cNvPr>
          <p:cNvGrpSpPr/>
          <p:nvPr/>
        </p:nvGrpSpPr>
        <p:grpSpPr>
          <a:xfrm>
            <a:off x="7151726" y="2190560"/>
            <a:ext cx="1457809" cy="453731"/>
            <a:chOff x="6177519" y="2122464"/>
            <a:chExt cx="1457809" cy="453731"/>
          </a:xfrm>
        </p:grpSpPr>
        <p:sp>
          <p:nvSpPr>
            <p:cNvPr id="237" name="Rettangolo con angoli arrotondati 236">
              <a:extLst>
                <a:ext uri="{FF2B5EF4-FFF2-40B4-BE49-F238E27FC236}">
                  <a16:creationId xmlns:a16="http://schemas.microsoft.com/office/drawing/2014/main" id="{39070B10-99E3-4D35-8000-7AD16800FD72}"/>
                </a:ext>
              </a:extLst>
            </p:cNvPr>
            <p:cNvSpPr/>
            <p:nvPr/>
          </p:nvSpPr>
          <p:spPr>
            <a:xfrm>
              <a:off x="6234801" y="2352420"/>
              <a:ext cx="1003080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8" name="CasellaDiTesto 237">
              <a:extLst>
                <a:ext uri="{FF2B5EF4-FFF2-40B4-BE49-F238E27FC236}">
                  <a16:creationId xmlns:a16="http://schemas.microsoft.com/office/drawing/2014/main" id="{685A37F8-0605-473E-B7F6-425A0A3E7706}"/>
                </a:ext>
              </a:extLst>
            </p:cNvPr>
            <p:cNvSpPr txBox="1"/>
            <p:nvPr/>
          </p:nvSpPr>
          <p:spPr>
            <a:xfrm>
              <a:off x="6177519" y="2122464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Stato Contratto*</a:t>
              </a:r>
            </a:p>
          </p:txBody>
        </p:sp>
      </p:grpSp>
      <p:grpSp>
        <p:nvGrpSpPr>
          <p:cNvPr id="239" name="Gruppo 238">
            <a:extLst>
              <a:ext uri="{FF2B5EF4-FFF2-40B4-BE49-F238E27FC236}">
                <a16:creationId xmlns:a16="http://schemas.microsoft.com/office/drawing/2014/main" id="{1C641C71-9100-43C1-8983-4B7FE898B592}"/>
              </a:ext>
            </a:extLst>
          </p:cNvPr>
          <p:cNvGrpSpPr/>
          <p:nvPr/>
        </p:nvGrpSpPr>
        <p:grpSpPr>
          <a:xfrm>
            <a:off x="1950108" y="2716907"/>
            <a:ext cx="1222340" cy="463909"/>
            <a:chOff x="557147" y="2648811"/>
            <a:chExt cx="1222340" cy="463909"/>
          </a:xfrm>
        </p:grpSpPr>
        <p:sp>
          <p:nvSpPr>
            <p:cNvPr id="240" name="Rettangolo con angoli arrotondati 239">
              <a:extLst>
                <a:ext uri="{FF2B5EF4-FFF2-40B4-BE49-F238E27FC236}">
                  <a16:creationId xmlns:a16="http://schemas.microsoft.com/office/drawing/2014/main" id="{993AD4EE-0E1F-41AD-BF13-0ABF35937A20}"/>
                </a:ext>
              </a:extLst>
            </p:cNvPr>
            <p:cNvSpPr/>
            <p:nvPr/>
          </p:nvSpPr>
          <p:spPr>
            <a:xfrm>
              <a:off x="614429" y="287876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1" name="CasellaDiTesto 240">
              <a:extLst>
                <a:ext uri="{FF2B5EF4-FFF2-40B4-BE49-F238E27FC236}">
                  <a16:creationId xmlns:a16="http://schemas.microsoft.com/office/drawing/2014/main" id="{C2BD695F-88F8-4F2E-AB61-657026E336AD}"/>
                </a:ext>
              </a:extLst>
            </p:cNvPr>
            <p:cNvSpPr txBox="1"/>
            <p:nvPr/>
          </p:nvSpPr>
          <p:spPr>
            <a:xfrm>
              <a:off x="557147" y="264881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Validità*</a:t>
              </a:r>
            </a:p>
          </p:txBody>
        </p:sp>
        <p:pic>
          <p:nvPicPr>
            <p:cNvPr id="242" name="Immagine 241">
              <a:extLst>
                <a:ext uri="{FF2B5EF4-FFF2-40B4-BE49-F238E27FC236}">
                  <a16:creationId xmlns:a16="http://schemas.microsoft.com/office/drawing/2014/main" id="{51E033C8-1124-4406-8F75-258BE56A0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628" y="2881925"/>
              <a:ext cx="220859" cy="230795"/>
            </a:xfrm>
            <a:prstGeom prst="rect">
              <a:avLst/>
            </a:prstGeom>
          </p:spPr>
        </p:pic>
      </p:grpSp>
      <p:grpSp>
        <p:nvGrpSpPr>
          <p:cNvPr id="243" name="Gruppo 242">
            <a:extLst>
              <a:ext uri="{FF2B5EF4-FFF2-40B4-BE49-F238E27FC236}">
                <a16:creationId xmlns:a16="http://schemas.microsoft.com/office/drawing/2014/main" id="{178C07C7-D240-4D68-A7B1-C2F7FEEDDA81}"/>
              </a:ext>
            </a:extLst>
          </p:cNvPr>
          <p:cNvGrpSpPr/>
          <p:nvPr/>
        </p:nvGrpSpPr>
        <p:grpSpPr>
          <a:xfrm>
            <a:off x="1960639" y="3215070"/>
            <a:ext cx="1222340" cy="463909"/>
            <a:chOff x="567678" y="3109241"/>
            <a:chExt cx="1222340" cy="463909"/>
          </a:xfrm>
        </p:grpSpPr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8FFA4305-D797-492A-B684-3528E67B8058}"/>
                </a:ext>
              </a:extLst>
            </p:cNvPr>
            <p:cNvSpPr/>
            <p:nvPr/>
          </p:nvSpPr>
          <p:spPr>
            <a:xfrm>
              <a:off x="624960" y="333919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5" name="CasellaDiTesto 244">
              <a:extLst>
                <a:ext uri="{FF2B5EF4-FFF2-40B4-BE49-F238E27FC236}">
                  <a16:creationId xmlns:a16="http://schemas.microsoft.com/office/drawing/2014/main" id="{5A6CEABA-D71C-459D-BC88-75861DE9BE73}"/>
                </a:ext>
              </a:extLst>
            </p:cNvPr>
            <p:cNvSpPr txBox="1"/>
            <p:nvPr/>
          </p:nvSpPr>
          <p:spPr>
            <a:xfrm>
              <a:off x="567678" y="310924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Rinnovo</a:t>
              </a:r>
            </a:p>
          </p:txBody>
        </p:sp>
        <p:pic>
          <p:nvPicPr>
            <p:cNvPr id="246" name="Immagine 245">
              <a:extLst>
                <a:ext uri="{FF2B5EF4-FFF2-40B4-BE49-F238E27FC236}">
                  <a16:creationId xmlns:a16="http://schemas.microsoft.com/office/drawing/2014/main" id="{8129D98C-2BD6-42D1-A356-6D71EB169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59" y="3342355"/>
              <a:ext cx="220859" cy="230795"/>
            </a:xfrm>
            <a:prstGeom prst="rect">
              <a:avLst/>
            </a:prstGeom>
          </p:spPr>
        </p:pic>
      </p:grpSp>
      <p:grpSp>
        <p:nvGrpSpPr>
          <p:cNvPr id="247" name="Gruppo 246">
            <a:extLst>
              <a:ext uri="{FF2B5EF4-FFF2-40B4-BE49-F238E27FC236}">
                <a16:creationId xmlns:a16="http://schemas.microsoft.com/office/drawing/2014/main" id="{D583957E-71F1-4883-AD00-34839853DCC1}"/>
              </a:ext>
            </a:extLst>
          </p:cNvPr>
          <p:cNvGrpSpPr/>
          <p:nvPr/>
        </p:nvGrpSpPr>
        <p:grpSpPr>
          <a:xfrm>
            <a:off x="4874890" y="2690929"/>
            <a:ext cx="1222340" cy="463909"/>
            <a:chOff x="3943409" y="2648471"/>
            <a:chExt cx="1222340" cy="463909"/>
          </a:xfrm>
        </p:grpSpPr>
        <p:sp>
          <p:nvSpPr>
            <p:cNvPr id="248" name="Rettangolo con angoli arrotondati 247">
              <a:extLst>
                <a:ext uri="{FF2B5EF4-FFF2-40B4-BE49-F238E27FC236}">
                  <a16:creationId xmlns:a16="http://schemas.microsoft.com/office/drawing/2014/main" id="{5104C3CC-4E80-4F42-9544-6FBD534C7C9C}"/>
                </a:ext>
              </a:extLst>
            </p:cNvPr>
            <p:cNvSpPr/>
            <p:nvPr/>
          </p:nvSpPr>
          <p:spPr>
            <a:xfrm>
              <a:off x="4000691" y="287842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9" name="CasellaDiTesto 248">
              <a:extLst>
                <a:ext uri="{FF2B5EF4-FFF2-40B4-BE49-F238E27FC236}">
                  <a16:creationId xmlns:a16="http://schemas.microsoft.com/office/drawing/2014/main" id="{23A39861-FE65-4DAB-A9D8-FE752DC2D11C}"/>
                </a:ext>
              </a:extLst>
            </p:cNvPr>
            <p:cNvSpPr txBox="1"/>
            <p:nvPr/>
          </p:nvSpPr>
          <p:spPr>
            <a:xfrm>
              <a:off x="3943409" y="2648471"/>
              <a:ext cx="1164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Scadenza*</a:t>
              </a:r>
            </a:p>
          </p:txBody>
        </p:sp>
        <p:pic>
          <p:nvPicPr>
            <p:cNvPr id="250" name="Immagine 249">
              <a:extLst>
                <a:ext uri="{FF2B5EF4-FFF2-40B4-BE49-F238E27FC236}">
                  <a16:creationId xmlns:a16="http://schemas.microsoft.com/office/drawing/2014/main" id="{E9345779-2949-4335-89C9-2521E2DB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890" y="2881585"/>
              <a:ext cx="220859" cy="230795"/>
            </a:xfrm>
            <a:prstGeom prst="rect">
              <a:avLst/>
            </a:prstGeom>
          </p:spPr>
        </p:pic>
      </p:grpSp>
      <p:grpSp>
        <p:nvGrpSpPr>
          <p:cNvPr id="251" name="Gruppo 250">
            <a:extLst>
              <a:ext uri="{FF2B5EF4-FFF2-40B4-BE49-F238E27FC236}">
                <a16:creationId xmlns:a16="http://schemas.microsoft.com/office/drawing/2014/main" id="{B9D7E68B-C1E3-4FED-A822-55DD4BFBB3B5}"/>
              </a:ext>
            </a:extLst>
          </p:cNvPr>
          <p:cNvGrpSpPr/>
          <p:nvPr/>
        </p:nvGrpSpPr>
        <p:grpSpPr>
          <a:xfrm>
            <a:off x="4869997" y="3179803"/>
            <a:ext cx="1222340" cy="463909"/>
            <a:chOff x="3938516" y="3065428"/>
            <a:chExt cx="1222340" cy="463909"/>
          </a:xfrm>
        </p:grpSpPr>
        <p:sp>
          <p:nvSpPr>
            <p:cNvPr id="252" name="Rettangolo con angoli arrotondati 251">
              <a:extLst>
                <a:ext uri="{FF2B5EF4-FFF2-40B4-BE49-F238E27FC236}">
                  <a16:creationId xmlns:a16="http://schemas.microsoft.com/office/drawing/2014/main" id="{599CD208-55FF-47ED-BDAF-B45B52BA32F9}"/>
                </a:ext>
              </a:extLst>
            </p:cNvPr>
            <p:cNvSpPr/>
            <p:nvPr/>
          </p:nvSpPr>
          <p:spPr>
            <a:xfrm>
              <a:off x="3995798" y="3295384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3" name="CasellaDiTesto 252">
              <a:extLst>
                <a:ext uri="{FF2B5EF4-FFF2-40B4-BE49-F238E27FC236}">
                  <a16:creationId xmlns:a16="http://schemas.microsoft.com/office/drawing/2014/main" id="{54CC4509-BE23-431C-97FF-A2C693473BF8}"/>
                </a:ext>
              </a:extLst>
            </p:cNvPr>
            <p:cNvSpPr txBox="1"/>
            <p:nvPr/>
          </p:nvSpPr>
          <p:spPr>
            <a:xfrm>
              <a:off x="3938516" y="3065428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Disdetta</a:t>
              </a:r>
            </a:p>
          </p:txBody>
        </p:sp>
        <p:pic>
          <p:nvPicPr>
            <p:cNvPr id="254" name="Immagine 253">
              <a:extLst>
                <a:ext uri="{FF2B5EF4-FFF2-40B4-BE49-F238E27FC236}">
                  <a16:creationId xmlns:a16="http://schemas.microsoft.com/office/drawing/2014/main" id="{1087CAF0-8E74-4802-9283-BF3CFE34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997" y="3298542"/>
              <a:ext cx="220859" cy="230795"/>
            </a:xfrm>
            <a:prstGeom prst="rect">
              <a:avLst/>
            </a:prstGeom>
          </p:spPr>
        </p:pic>
      </p:grpSp>
      <p:grpSp>
        <p:nvGrpSpPr>
          <p:cNvPr id="255" name="Gruppo 254">
            <a:extLst>
              <a:ext uri="{FF2B5EF4-FFF2-40B4-BE49-F238E27FC236}">
                <a16:creationId xmlns:a16="http://schemas.microsoft.com/office/drawing/2014/main" id="{0CC50213-A16F-4C4C-98D1-260E73702FD6}"/>
              </a:ext>
            </a:extLst>
          </p:cNvPr>
          <p:cNvGrpSpPr/>
          <p:nvPr/>
        </p:nvGrpSpPr>
        <p:grpSpPr>
          <a:xfrm>
            <a:off x="3242445" y="2690479"/>
            <a:ext cx="1718884" cy="453731"/>
            <a:chOff x="1943490" y="2613837"/>
            <a:chExt cx="1718884" cy="453731"/>
          </a:xfrm>
        </p:grpSpPr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BEF2C8EC-8D09-41DB-BB7B-63B66ADC011A}"/>
                </a:ext>
              </a:extLst>
            </p:cNvPr>
            <p:cNvSpPr/>
            <p:nvPr/>
          </p:nvSpPr>
          <p:spPr>
            <a:xfrm>
              <a:off x="2026410" y="2843793"/>
              <a:ext cx="486658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7" name="CasellaDiTesto 256">
              <a:extLst>
                <a:ext uri="{FF2B5EF4-FFF2-40B4-BE49-F238E27FC236}">
                  <a16:creationId xmlns:a16="http://schemas.microsoft.com/office/drawing/2014/main" id="{1395AFFB-703E-4BD6-B3F2-2420BBBC76CD}"/>
                </a:ext>
              </a:extLst>
            </p:cNvPr>
            <p:cNvSpPr txBox="1"/>
            <p:nvPr/>
          </p:nvSpPr>
          <p:spPr>
            <a:xfrm>
              <a:off x="1943490" y="2613837"/>
              <a:ext cx="171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Periodo preavviso disdetta</a:t>
              </a:r>
              <a:r>
                <a:rPr lang="it-IT" sz="1200" dirty="0"/>
                <a:t>*</a:t>
              </a:r>
            </a:p>
          </p:txBody>
        </p:sp>
        <p:sp>
          <p:nvSpPr>
            <p:cNvPr id="258" name="Rettangolo con angoli arrotondati 257">
              <a:extLst>
                <a:ext uri="{FF2B5EF4-FFF2-40B4-BE49-F238E27FC236}">
                  <a16:creationId xmlns:a16="http://schemas.microsoft.com/office/drawing/2014/main" id="{FAF63CB6-11C0-43C3-BAA9-FFE914194AFC}"/>
                </a:ext>
              </a:extLst>
            </p:cNvPr>
            <p:cNvSpPr/>
            <p:nvPr/>
          </p:nvSpPr>
          <p:spPr>
            <a:xfrm>
              <a:off x="2594530" y="2841653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9" name="Triangolo isoscele 258">
              <a:extLst>
                <a:ext uri="{FF2B5EF4-FFF2-40B4-BE49-F238E27FC236}">
                  <a16:creationId xmlns:a16="http://schemas.microsoft.com/office/drawing/2014/main" id="{E018F2B7-9000-45B3-9E1E-201869578459}"/>
                </a:ext>
              </a:extLst>
            </p:cNvPr>
            <p:cNvSpPr/>
            <p:nvPr/>
          </p:nvSpPr>
          <p:spPr>
            <a:xfrm rot="10800000">
              <a:off x="3288717" y="2906544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60" name="Rettangolo con angoli arrotondati 259">
            <a:extLst>
              <a:ext uri="{FF2B5EF4-FFF2-40B4-BE49-F238E27FC236}">
                <a16:creationId xmlns:a16="http://schemas.microsoft.com/office/drawing/2014/main" id="{DFE237F7-15FA-4955-87DA-316FAD4EA2E8}"/>
              </a:ext>
            </a:extLst>
          </p:cNvPr>
          <p:cNvSpPr/>
          <p:nvPr/>
        </p:nvSpPr>
        <p:spPr>
          <a:xfrm>
            <a:off x="461474" y="1193791"/>
            <a:ext cx="11080113" cy="335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  <a:latin typeface="Dosis" panose="02010503020202060003" pitchFamily="2" charset="0"/>
              </a:rPr>
              <a:t>Dettaglio Contratto</a:t>
            </a:r>
            <a:endParaRPr lang="it-IT" sz="1600" dirty="0">
              <a:solidFill>
                <a:srgbClr val="FFFF00"/>
              </a:solidFill>
              <a:latin typeface="Dosis" panose="02010503020202060003" pitchFamily="2" charset="0"/>
            </a:endParaRPr>
          </a:p>
        </p:txBody>
      </p:sp>
      <p:pic>
        <p:nvPicPr>
          <p:cNvPr id="271" name="Immagine 270">
            <a:extLst>
              <a:ext uri="{FF2B5EF4-FFF2-40B4-BE49-F238E27FC236}">
                <a16:creationId xmlns:a16="http://schemas.microsoft.com/office/drawing/2014/main" id="{C2957F12-8B98-4D3A-8904-5634EC523F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5" y="3340395"/>
            <a:ext cx="687481" cy="687481"/>
          </a:xfrm>
          <a:prstGeom prst="rect">
            <a:avLst/>
          </a:prstGeom>
        </p:spPr>
      </p:pic>
      <p:sp>
        <p:nvSpPr>
          <p:cNvPr id="272" name="Rettangolo 271">
            <a:extLst>
              <a:ext uri="{FF2B5EF4-FFF2-40B4-BE49-F238E27FC236}">
                <a16:creationId xmlns:a16="http://schemas.microsoft.com/office/drawing/2014/main" id="{99451803-5010-48F8-B6D3-618CF6F00189}"/>
              </a:ext>
            </a:extLst>
          </p:cNvPr>
          <p:cNvSpPr/>
          <p:nvPr/>
        </p:nvSpPr>
        <p:spPr>
          <a:xfrm>
            <a:off x="550126" y="1683270"/>
            <a:ext cx="1277945" cy="1263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Eventuali segnalazioni</a:t>
            </a:r>
          </a:p>
          <a:p>
            <a:pPr algn="ctr"/>
            <a:endParaRPr lang="it-IT" sz="1200" dirty="0">
              <a:solidFill>
                <a:schemeClr val="tx1"/>
              </a:solidFill>
              <a:latin typeface="Dosis" panose="02010303020202060003" pitchFamily="2" charset="0"/>
            </a:endParaRPr>
          </a:p>
        </p:txBody>
      </p:sp>
      <p:sp>
        <p:nvSpPr>
          <p:cNvPr id="273" name="Triangolo isoscele 272">
            <a:extLst>
              <a:ext uri="{FF2B5EF4-FFF2-40B4-BE49-F238E27FC236}">
                <a16:creationId xmlns:a16="http://schemas.microsoft.com/office/drawing/2014/main" id="{34522351-0857-47DC-BC18-FFF4469974D8}"/>
              </a:ext>
            </a:extLst>
          </p:cNvPr>
          <p:cNvSpPr/>
          <p:nvPr/>
        </p:nvSpPr>
        <p:spPr>
          <a:xfrm rot="10800000">
            <a:off x="6957422" y="2488410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4" name="Triangolo isoscele 273">
            <a:extLst>
              <a:ext uri="{FF2B5EF4-FFF2-40B4-BE49-F238E27FC236}">
                <a16:creationId xmlns:a16="http://schemas.microsoft.com/office/drawing/2014/main" id="{E2D7BED0-A22F-4912-BE8A-80348EAF8B65}"/>
              </a:ext>
            </a:extLst>
          </p:cNvPr>
          <p:cNvSpPr/>
          <p:nvPr/>
        </p:nvSpPr>
        <p:spPr>
          <a:xfrm rot="10800000">
            <a:off x="7998067" y="2488410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5" name="Gruppo 274">
            <a:extLst>
              <a:ext uri="{FF2B5EF4-FFF2-40B4-BE49-F238E27FC236}">
                <a16:creationId xmlns:a16="http://schemas.microsoft.com/office/drawing/2014/main" id="{4E80F152-749C-46CD-A71A-7B61860B16D6}"/>
              </a:ext>
            </a:extLst>
          </p:cNvPr>
          <p:cNvGrpSpPr/>
          <p:nvPr/>
        </p:nvGrpSpPr>
        <p:grpSpPr>
          <a:xfrm>
            <a:off x="1951555" y="3894964"/>
            <a:ext cx="1288271" cy="453731"/>
            <a:chOff x="1947734" y="1613429"/>
            <a:chExt cx="1288271" cy="453731"/>
          </a:xfrm>
        </p:grpSpPr>
        <p:sp>
          <p:nvSpPr>
            <p:cNvPr id="276" name="Rettangolo con angoli arrotondati 275">
              <a:extLst>
                <a:ext uri="{FF2B5EF4-FFF2-40B4-BE49-F238E27FC236}">
                  <a16:creationId xmlns:a16="http://schemas.microsoft.com/office/drawing/2014/main" id="{08CF3F53-F60C-428F-B929-C9642982F124}"/>
                </a:ext>
              </a:extLst>
            </p:cNvPr>
            <p:cNvSpPr/>
            <p:nvPr/>
          </p:nvSpPr>
          <p:spPr>
            <a:xfrm>
              <a:off x="2005014" y="1843385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7" name="CasellaDiTesto 276">
              <a:extLst>
                <a:ext uri="{FF2B5EF4-FFF2-40B4-BE49-F238E27FC236}">
                  <a16:creationId xmlns:a16="http://schemas.microsoft.com/office/drawing/2014/main" id="{3BE937A9-CA37-42CD-8F8E-7DC95B61F16A}"/>
                </a:ext>
              </a:extLst>
            </p:cNvPr>
            <p:cNvSpPr txBox="1"/>
            <p:nvPr/>
          </p:nvSpPr>
          <p:spPr>
            <a:xfrm>
              <a:off x="1947734" y="1613429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 Doc</a:t>
              </a:r>
            </a:p>
          </p:txBody>
        </p:sp>
        <p:sp>
          <p:nvSpPr>
            <p:cNvPr id="278" name="Triangolo isoscele 277">
              <a:extLst>
                <a:ext uri="{FF2B5EF4-FFF2-40B4-BE49-F238E27FC236}">
                  <a16:creationId xmlns:a16="http://schemas.microsoft.com/office/drawing/2014/main" id="{FF843371-7705-401E-9005-E260736DD01B}"/>
                </a:ext>
              </a:extLst>
            </p:cNvPr>
            <p:cNvSpPr/>
            <p:nvPr/>
          </p:nvSpPr>
          <p:spPr>
            <a:xfrm rot="10800000">
              <a:off x="3051208" y="1908276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4761067E-5C7E-461B-93A5-598BC2C3BB03}"/>
              </a:ext>
            </a:extLst>
          </p:cNvPr>
          <p:cNvGrpSpPr/>
          <p:nvPr/>
        </p:nvGrpSpPr>
        <p:grpSpPr>
          <a:xfrm>
            <a:off x="3249638" y="3887635"/>
            <a:ext cx="3031521" cy="461060"/>
            <a:chOff x="4729051" y="1621978"/>
            <a:chExt cx="3031521" cy="461060"/>
          </a:xfrm>
        </p:grpSpPr>
        <p:sp>
          <p:nvSpPr>
            <p:cNvPr id="280" name="Rettangolo con angoli arrotondati 279">
              <a:extLst>
                <a:ext uri="{FF2B5EF4-FFF2-40B4-BE49-F238E27FC236}">
                  <a16:creationId xmlns:a16="http://schemas.microsoft.com/office/drawing/2014/main" id="{6313930F-4BA4-440D-ABE2-A84A6E1203DD}"/>
                </a:ext>
              </a:extLst>
            </p:cNvPr>
            <p:cNvSpPr/>
            <p:nvPr/>
          </p:nvSpPr>
          <p:spPr>
            <a:xfrm>
              <a:off x="4786629" y="1859263"/>
              <a:ext cx="2973943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0AB5EFA7-9E5E-408A-AF8A-D9E00B20DAC0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Note</a:t>
              </a:r>
            </a:p>
          </p:txBody>
        </p:sp>
      </p:grpSp>
      <p:grpSp>
        <p:nvGrpSpPr>
          <p:cNvPr id="282" name="Gruppo 281">
            <a:extLst>
              <a:ext uri="{FF2B5EF4-FFF2-40B4-BE49-F238E27FC236}">
                <a16:creationId xmlns:a16="http://schemas.microsoft.com/office/drawing/2014/main" id="{3CF53B3A-2E94-47FA-9B3B-9BA29662DE66}"/>
              </a:ext>
            </a:extLst>
          </p:cNvPr>
          <p:cNvGrpSpPr/>
          <p:nvPr/>
        </p:nvGrpSpPr>
        <p:grpSpPr>
          <a:xfrm>
            <a:off x="6281159" y="3884900"/>
            <a:ext cx="2207697" cy="461060"/>
            <a:chOff x="4729051" y="1621978"/>
            <a:chExt cx="2207697" cy="461060"/>
          </a:xfrm>
        </p:grpSpPr>
        <p:sp>
          <p:nvSpPr>
            <p:cNvPr id="283" name="Rettangolo con angoli arrotondati 282">
              <a:extLst>
                <a:ext uri="{FF2B5EF4-FFF2-40B4-BE49-F238E27FC236}">
                  <a16:creationId xmlns:a16="http://schemas.microsoft.com/office/drawing/2014/main" id="{F373C319-BF8D-4069-A1AC-CBF5AC99C91E}"/>
                </a:ext>
              </a:extLst>
            </p:cNvPr>
            <p:cNvSpPr/>
            <p:nvPr/>
          </p:nvSpPr>
          <p:spPr>
            <a:xfrm>
              <a:off x="4786629" y="1859263"/>
              <a:ext cx="2150119" cy="2237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4" name="CasellaDiTesto 283">
              <a:extLst>
                <a:ext uri="{FF2B5EF4-FFF2-40B4-BE49-F238E27FC236}">
                  <a16:creationId xmlns:a16="http://schemas.microsoft.com/office/drawing/2014/main" id="{F89C6FDA-6109-4454-8369-B410E8C756C1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Upload</a:t>
              </a:r>
            </a:p>
          </p:txBody>
        </p:sp>
      </p:grp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2A94471E-B696-4A73-BC68-6A8254F3C68C}"/>
              </a:ext>
            </a:extLst>
          </p:cNvPr>
          <p:cNvSpPr/>
          <p:nvPr/>
        </p:nvSpPr>
        <p:spPr>
          <a:xfrm>
            <a:off x="8546434" y="4113907"/>
            <a:ext cx="922304" cy="232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Sfoglia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86" name="Immagine 285">
            <a:extLst>
              <a:ext uri="{FF2B5EF4-FFF2-40B4-BE49-F238E27FC236}">
                <a16:creationId xmlns:a16="http://schemas.microsoft.com/office/drawing/2014/main" id="{19044CE8-8665-4A1C-868C-99AABA69C4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56" y="4111151"/>
            <a:ext cx="276999" cy="276999"/>
          </a:xfrm>
          <a:prstGeom prst="rect">
            <a:avLst/>
          </a:prstGeom>
        </p:spPr>
      </p:pic>
      <p:graphicFrame>
        <p:nvGraphicFramePr>
          <p:cNvPr id="287" name="Tabella 286">
            <a:extLst>
              <a:ext uri="{FF2B5EF4-FFF2-40B4-BE49-F238E27FC236}">
                <a16:creationId xmlns:a16="http://schemas.microsoft.com/office/drawing/2014/main" id="{61446316-4DB7-457F-9393-767AE2316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2386"/>
              </p:ext>
            </p:extLst>
          </p:nvPr>
        </p:nvGraphicFramePr>
        <p:xfrm>
          <a:off x="2030237" y="4434102"/>
          <a:ext cx="7969004" cy="189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06">
                  <a:extLst>
                    <a:ext uri="{9D8B030D-6E8A-4147-A177-3AD203B41FA5}">
                      <a16:colId xmlns:a16="http://schemas.microsoft.com/office/drawing/2014/main" val="628739497"/>
                    </a:ext>
                  </a:extLst>
                </a:gridCol>
                <a:gridCol w="1085484">
                  <a:extLst>
                    <a:ext uri="{9D8B030D-6E8A-4147-A177-3AD203B41FA5}">
                      <a16:colId xmlns:a16="http://schemas.microsoft.com/office/drawing/2014/main" val="1380030668"/>
                    </a:ext>
                  </a:extLst>
                </a:gridCol>
                <a:gridCol w="1666769">
                  <a:extLst>
                    <a:ext uri="{9D8B030D-6E8A-4147-A177-3AD203B41FA5}">
                      <a16:colId xmlns:a16="http://schemas.microsoft.com/office/drawing/2014/main" val="67281461"/>
                    </a:ext>
                  </a:extLst>
                </a:gridCol>
                <a:gridCol w="2679826">
                  <a:extLst>
                    <a:ext uri="{9D8B030D-6E8A-4147-A177-3AD203B41FA5}">
                      <a16:colId xmlns:a16="http://schemas.microsoft.com/office/drawing/2014/main" val="4218223424"/>
                    </a:ext>
                  </a:extLst>
                </a:gridCol>
                <a:gridCol w="1656784">
                  <a:extLst>
                    <a:ext uri="{9D8B030D-6E8A-4147-A177-3AD203B41FA5}">
                      <a16:colId xmlns:a16="http://schemas.microsoft.com/office/drawing/2014/main" val="1132702277"/>
                    </a:ext>
                  </a:extLst>
                </a:gridCol>
                <a:gridCol w="447835">
                  <a:extLst>
                    <a:ext uri="{9D8B030D-6E8A-4147-A177-3AD203B41FA5}">
                      <a16:colId xmlns:a16="http://schemas.microsoft.com/office/drawing/2014/main" val="2157234894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Note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Documenti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32592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Contratto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Contratto.pdf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9689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51554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09717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6970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8550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886"/>
                  </a:ext>
                </a:extLst>
              </a:tr>
            </a:tbl>
          </a:graphicData>
        </a:graphic>
      </p:graphicFrame>
      <p:pic>
        <p:nvPicPr>
          <p:cNvPr id="288" name="Immagine 287">
            <a:extLst>
              <a:ext uri="{FF2B5EF4-FFF2-40B4-BE49-F238E27FC236}">
                <a16:creationId xmlns:a16="http://schemas.microsoft.com/office/drawing/2014/main" id="{1A7786C1-E4F5-4445-B2BC-02397E4054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72" y="4712452"/>
            <a:ext cx="288207" cy="288207"/>
          </a:xfrm>
          <a:prstGeom prst="rect">
            <a:avLst/>
          </a:prstGeom>
        </p:spPr>
      </p:pic>
      <p:sp>
        <p:nvSpPr>
          <p:cNvPr id="289" name="Rettangolo 288">
            <a:extLst>
              <a:ext uri="{FF2B5EF4-FFF2-40B4-BE49-F238E27FC236}">
                <a16:creationId xmlns:a16="http://schemas.microsoft.com/office/drawing/2014/main" id="{DBFAD71D-8940-4512-AC20-2AD8F3D14608}"/>
              </a:ext>
            </a:extLst>
          </p:cNvPr>
          <p:cNvSpPr/>
          <p:nvPr/>
        </p:nvSpPr>
        <p:spPr>
          <a:xfrm>
            <a:off x="10104504" y="4463390"/>
            <a:ext cx="1297230" cy="352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Elimina Documenti</a:t>
            </a:r>
            <a:endParaRPr lang="it-IT" sz="11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721BB267-7861-443C-8FEE-F5DED160F999}"/>
              </a:ext>
            </a:extLst>
          </p:cNvPr>
          <p:cNvSpPr/>
          <p:nvPr/>
        </p:nvSpPr>
        <p:spPr>
          <a:xfrm>
            <a:off x="10120726" y="4929377"/>
            <a:ext cx="1297230" cy="3527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Invia mail</a:t>
            </a:r>
            <a:endParaRPr lang="it-IT" sz="1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91" name="Rettangolo 290">
            <a:extLst>
              <a:ext uri="{FF2B5EF4-FFF2-40B4-BE49-F238E27FC236}">
                <a16:creationId xmlns:a16="http://schemas.microsoft.com/office/drawing/2014/main" id="{E1841D8C-7F3C-462F-82CB-6B37EFA14E6A}"/>
              </a:ext>
            </a:extLst>
          </p:cNvPr>
          <p:cNvSpPr/>
          <p:nvPr/>
        </p:nvSpPr>
        <p:spPr>
          <a:xfrm>
            <a:off x="1960639" y="3884900"/>
            <a:ext cx="9523530" cy="2512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2" name="Rettangolo 291">
            <a:extLst>
              <a:ext uri="{FF2B5EF4-FFF2-40B4-BE49-F238E27FC236}">
                <a16:creationId xmlns:a16="http://schemas.microsoft.com/office/drawing/2014/main" id="{05D57CB7-89F8-49AC-9515-A964EB258CAC}"/>
              </a:ext>
            </a:extLst>
          </p:cNvPr>
          <p:cNvSpPr/>
          <p:nvPr/>
        </p:nvSpPr>
        <p:spPr>
          <a:xfrm>
            <a:off x="2142552" y="4748492"/>
            <a:ext cx="194400" cy="19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3" name="Gruppo 292">
            <a:extLst>
              <a:ext uri="{FF2B5EF4-FFF2-40B4-BE49-F238E27FC236}">
                <a16:creationId xmlns:a16="http://schemas.microsoft.com/office/drawing/2014/main" id="{DF980536-B6F2-4317-9E30-349F7E6DB7CC}"/>
              </a:ext>
            </a:extLst>
          </p:cNvPr>
          <p:cNvGrpSpPr/>
          <p:nvPr/>
        </p:nvGrpSpPr>
        <p:grpSpPr>
          <a:xfrm>
            <a:off x="8412662" y="1661636"/>
            <a:ext cx="1056077" cy="453731"/>
            <a:chOff x="1947734" y="1613429"/>
            <a:chExt cx="1056077" cy="453731"/>
          </a:xfrm>
        </p:grpSpPr>
        <p:sp>
          <p:nvSpPr>
            <p:cNvPr id="294" name="Rettangolo con angoli arrotondati 293">
              <a:extLst>
                <a:ext uri="{FF2B5EF4-FFF2-40B4-BE49-F238E27FC236}">
                  <a16:creationId xmlns:a16="http://schemas.microsoft.com/office/drawing/2014/main" id="{FD92A2AD-5A40-480B-8CA5-2FF4ADCCBA6C}"/>
                </a:ext>
              </a:extLst>
            </p:cNvPr>
            <p:cNvSpPr/>
            <p:nvPr/>
          </p:nvSpPr>
          <p:spPr>
            <a:xfrm>
              <a:off x="2005015" y="1843385"/>
              <a:ext cx="998796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916AD555-9BDB-40AE-86DF-BD87013801B0}"/>
                </a:ext>
              </a:extLst>
            </p:cNvPr>
            <p:cNvSpPr txBox="1"/>
            <p:nvPr/>
          </p:nvSpPr>
          <p:spPr>
            <a:xfrm>
              <a:off x="1947734" y="1613429"/>
              <a:ext cx="102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 Importo</a:t>
              </a:r>
            </a:p>
          </p:txBody>
        </p:sp>
        <p:sp>
          <p:nvSpPr>
            <p:cNvPr id="296" name="Triangolo isoscele 295">
              <a:extLst>
                <a:ext uri="{FF2B5EF4-FFF2-40B4-BE49-F238E27FC236}">
                  <a16:creationId xmlns:a16="http://schemas.microsoft.com/office/drawing/2014/main" id="{FDCF83F8-9CCC-4C25-8617-2E7D859EC7E7}"/>
                </a:ext>
              </a:extLst>
            </p:cNvPr>
            <p:cNvSpPr/>
            <p:nvPr/>
          </p:nvSpPr>
          <p:spPr>
            <a:xfrm rot="10800000">
              <a:off x="2811792" y="1907425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4" name="Rettangolo con angoli arrotondati 183">
            <a:extLst>
              <a:ext uri="{FF2B5EF4-FFF2-40B4-BE49-F238E27FC236}">
                <a16:creationId xmlns:a16="http://schemas.microsoft.com/office/drawing/2014/main" id="{C17DF379-930E-46FD-B324-483245C07119}"/>
              </a:ext>
            </a:extLst>
          </p:cNvPr>
          <p:cNvSpPr/>
          <p:nvPr/>
        </p:nvSpPr>
        <p:spPr>
          <a:xfrm>
            <a:off x="9522801" y="1886058"/>
            <a:ext cx="878984" cy="223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9" name="Immagine 298">
            <a:extLst>
              <a:ext uri="{FF2B5EF4-FFF2-40B4-BE49-F238E27FC236}">
                <a16:creationId xmlns:a16="http://schemas.microsoft.com/office/drawing/2014/main" id="{59DD64E4-1945-4F5D-B463-1612039D73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18" y="1890920"/>
            <a:ext cx="239231" cy="239231"/>
          </a:xfrm>
          <a:prstGeom prst="rect">
            <a:avLst/>
          </a:prstGeom>
        </p:spPr>
      </p:pic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5CFA8EC6-17DF-41A0-BD0E-2DC7DB3B74EC}"/>
              </a:ext>
            </a:extLst>
          </p:cNvPr>
          <p:cNvSpPr txBox="1"/>
          <p:nvPr/>
        </p:nvSpPr>
        <p:spPr>
          <a:xfrm>
            <a:off x="8436853" y="2152192"/>
            <a:ext cx="2492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Canone locazione:  	1.500 €</a:t>
            </a:r>
          </a:p>
          <a:p>
            <a:r>
              <a:rPr lang="it-IT" sz="1000" dirty="0"/>
              <a:t>Oneri aggiuntivi:		   250 €</a:t>
            </a:r>
          </a:p>
          <a:p>
            <a:r>
              <a:rPr lang="it-IT" sz="1000" dirty="0"/>
              <a:t>Riscaldamento:		3.500 €</a:t>
            </a:r>
          </a:p>
        </p:txBody>
      </p:sp>
      <p:pic>
        <p:nvPicPr>
          <p:cNvPr id="302" name="Immagine 301">
            <a:extLst>
              <a:ext uri="{FF2B5EF4-FFF2-40B4-BE49-F238E27FC236}">
                <a16:creationId xmlns:a16="http://schemas.microsoft.com/office/drawing/2014/main" id="{10A4ABE2-FB80-4609-9EF8-6E087AF5902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75" y="2207176"/>
            <a:ext cx="129142" cy="129142"/>
          </a:xfrm>
          <a:prstGeom prst="rect">
            <a:avLst/>
          </a:prstGeom>
        </p:spPr>
      </p:pic>
      <p:pic>
        <p:nvPicPr>
          <p:cNvPr id="303" name="Immagine 302">
            <a:extLst>
              <a:ext uri="{FF2B5EF4-FFF2-40B4-BE49-F238E27FC236}">
                <a16:creationId xmlns:a16="http://schemas.microsoft.com/office/drawing/2014/main" id="{732EA863-4F3D-4C33-972A-2F2A155FB8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1" y="2355417"/>
            <a:ext cx="129142" cy="129142"/>
          </a:xfrm>
          <a:prstGeom prst="rect">
            <a:avLst/>
          </a:prstGeom>
        </p:spPr>
      </p:pic>
      <p:pic>
        <p:nvPicPr>
          <p:cNvPr id="305" name="Immagine 304">
            <a:extLst>
              <a:ext uri="{FF2B5EF4-FFF2-40B4-BE49-F238E27FC236}">
                <a16:creationId xmlns:a16="http://schemas.microsoft.com/office/drawing/2014/main" id="{EC32EE55-23F5-4758-B30E-DF26F18A30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90" y="2508516"/>
            <a:ext cx="129142" cy="129142"/>
          </a:xfrm>
          <a:prstGeom prst="rect">
            <a:avLst/>
          </a:prstGeom>
        </p:spPr>
      </p:pic>
      <p:sp>
        <p:nvSpPr>
          <p:cNvPr id="322" name="Rettangolo con angoli arrotondati 321">
            <a:extLst>
              <a:ext uri="{FF2B5EF4-FFF2-40B4-BE49-F238E27FC236}">
                <a16:creationId xmlns:a16="http://schemas.microsoft.com/office/drawing/2014/main" id="{1F17E075-933A-4618-A7FC-E502164918FB}"/>
              </a:ext>
            </a:extLst>
          </p:cNvPr>
          <p:cNvSpPr/>
          <p:nvPr/>
        </p:nvSpPr>
        <p:spPr>
          <a:xfrm>
            <a:off x="9439413" y="1207104"/>
            <a:ext cx="2062915" cy="300434"/>
          </a:xfrm>
          <a:prstGeom prst="roundRect">
            <a:avLst>
              <a:gd name="adj" fmla="val 1028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Dosis" panose="02010503020202060003" pitchFamily="2" charset="0"/>
              </a:rPr>
              <a:t>Nuovo/Visualizza</a:t>
            </a:r>
          </a:p>
        </p:txBody>
      </p:sp>
      <p:pic>
        <p:nvPicPr>
          <p:cNvPr id="324" name="Immagine 323" descr="Immagine che contiene tirapugni, arma&#10;&#10;Descrizione generata automaticamente">
            <a:extLst>
              <a:ext uri="{FF2B5EF4-FFF2-40B4-BE49-F238E27FC236}">
                <a16:creationId xmlns:a16="http://schemas.microsoft.com/office/drawing/2014/main" id="{9FB3E33D-C48F-4259-99E4-3ACDB00CF99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214712"/>
            <a:ext cx="799221" cy="299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27" name="Gruppo 326">
            <a:extLst>
              <a:ext uri="{FF2B5EF4-FFF2-40B4-BE49-F238E27FC236}">
                <a16:creationId xmlns:a16="http://schemas.microsoft.com/office/drawing/2014/main" id="{629581C7-7850-45B7-9688-3BB49B0CE7BE}"/>
              </a:ext>
            </a:extLst>
          </p:cNvPr>
          <p:cNvGrpSpPr/>
          <p:nvPr/>
        </p:nvGrpSpPr>
        <p:grpSpPr>
          <a:xfrm>
            <a:off x="133979" y="233352"/>
            <a:ext cx="11625299" cy="368687"/>
            <a:chOff x="133979" y="233352"/>
            <a:chExt cx="11625299" cy="368687"/>
          </a:xfrm>
        </p:grpSpPr>
        <p:sp>
          <p:nvSpPr>
            <p:cNvPr id="328" name="Rettangolo con angoli arrotondati 327">
              <a:extLst>
                <a:ext uri="{FF2B5EF4-FFF2-40B4-BE49-F238E27FC236}">
                  <a16:creationId xmlns:a16="http://schemas.microsoft.com/office/drawing/2014/main" id="{7D26FD29-932F-4CF6-B0F4-DD8B9BA03943}"/>
                </a:ext>
              </a:extLst>
            </p:cNvPr>
            <p:cNvSpPr/>
            <p:nvPr/>
          </p:nvSpPr>
          <p:spPr>
            <a:xfrm>
              <a:off x="133979" y="233352"/>
              <a:ext cx="11625299" cy="368687"/>
            </a:xfrm>
            <a:prstGeom prst="roundRect">
              <a:avLst>
                <a:gd name="adj" fmla="val 1030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Dosis"/>
                </a:rPr>
                <a:t>Contratti 2.0</a:t>
              </a:r>
            </a:p>
          </p:txBody>
        </p:sp>
        <p:pic>
          <p:nvPicPr>
            <p:cNvPr id="329" name="Immagine 328" descr="Immagine che contiene tirapugni, arma&#10;&#10;Descrizione generata automaticamente">
              <a:extLst>
                <a:ext uri="{FF2B5EF4-FFF2-40B4-BE49-F238E27FC236}">
                  <a16:creationId xmlns:a16="http://schemas.microsoft.com/office/drawing/2014/main" id="{B075DD5C-E216-42D1-AD2E-9A30A2DE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00" y="243450"/>
              <a:ext cx="945883" cy="3540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26" name="Rettangolo con angoli arrotondati 325">
            <a:extLst>
              <a:ext uri="{FF2B5EF4-FFF2-40B4-BE49-F238E27FC236}">
                <a16:creationId xmlns:a16="http://schemas.microsoft.com/office/drawing/2014/main" id="{7918A930-9E8D-45CF-85BB-CC3CC586EF2E}"/>
              </a:ext>
            </a:extLst>
          </p:cNvPr>
          <p:cNvSpPr/>
          <p:nvPr/>
        </p:nvSpPr>
        <p:spPr>
          <a:xfrm>
            <a:off x="9999241" y="2918295"/>
            <a:ext cx="1484928" cy="824803"/>
          </a:xfrm>
          <a:prstGeom prst="roundRect">
            <a:avLst>
              <a:gd name="adj" fmla="val 48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1" name="Gruppo 260">
            <a:extLst>
              <a:ext uri="{FF2B5EF4-FFF2-40B4-BE49-F238E27FC236}">
                <a16:creationId xmlns:a16="http://schemas.microsoft.com/office/drawing/2014/main" id="{914BAA28-93D9-4ACB-B5ED-53D112BEC10A}"/>
              </a:ext>
            </a:extLst>
          </p:cNvPr>
          <p:cNvGrpSpPr/>
          <p:nvPr/>
        </p:nvGrpSpPr>
        <p:grpSpPr>
          <a:xfrm>
            <a:off x="9999241" y="2918295"/>
            <a:ext cx="1568132" cy="771732"/>
            <a:chOff x="7886474" y="1640673"/>
            <a:chExt cx="1568132" cy="771732"/>
          </a:xfrm>
        </p:grpSpPr>
        <p:sp>
          <p:nvSpPr>
            <p:cNvPr id="262" name="CasellaDiTesto 261">
              <a:extLst>
                <a:ext uri="{FF2B5EF4-FFF2-40B4-BE49-F238E27FC236}">
                  <a16:creationId xmlns:a16="http://schemas.microsoft.com/office/drawing/2014/main" id="{75AA23EA-A2BA-465C-8AE7-24B043906005}"/>
                </a:ext>
              </a:extLst>
            </p:cNvPr>
            <p:cNvSpPr txBox="1"/>
            <p:nvPr/>
          </p:nvSpPr>
          <p:spPr>
            <a:xfrm>
              <a:off x="7886474" y="164067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Blocca Mail Scadenza</a:t>
              </a:r>
              <a:endParaRPr lang="it-IT" sz="1400" dirty="0"/>
            </a:p>
          </p:txBody>
        </p:sp>
        <p:sp>
          <p:nvSpPr>
            <p:cNvPr id="263" name="CasellaDiTesto 262">
              <a:extLst>
                <a:ext uri="{FF2B5EF4-FFF2-40B4-BE49-F238E27FC236}">
                  <a16:creationId xmlns:a16="http://schemas.microsoft.com/office/drawing/2014/main" id="{AC29E9B0-83DF-4516-A654-40F5406AE881}"/>
                </a:ext>
              </a:extLst>
            </p:cNvPr>
            <p:cNvSpPr txBox="1"/>
            <p:nvPr/>
          </p:nvSpPr>
          <p:spPr>
            <a:xfrm>
              <a:off x="8150318" y="1871622"/>
              <a:ext cx="130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Preavviso</a:t>
              </a:r>
            </a:p>
          </p:txBody>
        </p:sp>
        <p:grpSp>
          <p:nvGrpSpPr>
            <p:cNvPr id="264" name="Gruppo 263">
              <a:extLst>
                <a:ext uri="{FF2B5EF4-FFF2-40B4-BE49-F238E27FC236}">
                  <a16:creationId xmlns:a16="http://schemas.microsoft.com/office/drawing/2014/main" id="{87816ADA-550D-41BD-8C00-F36BC79D98F5}"/>
                </a:ext>
              </a:extLst>
            </p:cNvPr>
            <p:cNvGrpSpPr/>
            <p:nvPr/>
          </p:nvGrpSpPr>
          <p:grpSpPr>
            <a:xfrm>
              <a:off x="7991737" y="1862587"/>
              <a:ext cx="199852" cy="254811"/>
              <a:chOff x="6238176" y="4664449"/>
              <a:chExt cx="199852" cy="254811"/>
            </a:xfrm>
          </p:grpSpPr>
          <p:pic>
            <p:nvPicPr>
              <p:cNvPr id="269" name="Elemento grafico 268" descr="Segno di spunta">
                <a:extLst>
                  <a:ext uri="{FF2B5EF4-FFF2-40B4-BE49-F238E27FC236}">
                    <a16:creationId xmlns:a16="http://schemas.microsoft.com/office/drawing/2014/main" id="{B0BAD3FD-B973-4AB9-9380-97344DF62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70" name="Rettangolo 269">
                <a:extLst>
                  <a:ext uri="{FF2B5EF4-FFF2-40B4-BE49-F238E27FC236}">
                    <a16:creationId xmlns:a16="http://schemas.microsoft.com/office/drawing/2014/main" id="{DB9618F8-8E13-436C-B255-C6DEA285825E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5" name="CasellaDiTesto 264">
              <a:extLst>
                <a:ext uri="{FF2B5EF4-FFF2-40B4-BE49-F238E27FC236}">
                  <a16:creationId xmlns:a16="http://schemas.microsoft.com/office/drawing/2014/main" id="{9DD1B5FE-F494-46D4-B4E9-B75A5A27CF13}"/>
                </a:ext>
              </a:extLst>
            </p:cNvPr>
            <p:cNvSpPr txBox="1"/>
            <p:nvPr/>
          </p:nvSpPr>
          <p:spPr>
            <a:xfrm>
              <a:off x="8150318" y="2150795"/>
              <a:ext cx="12917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Contratto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66" name="Gruppo 265">
              <a:extLst>
                <a:ext uri="{FF2B5EF4-FFF2-40B4-BE49-F238E27FC236}">
                  <a16:creationId xmlns:a16="http://schemas.microsoft.com/office/drawing/2014/main" id="{B48B326C-BA0D-494D-98DD-2BF941C11CE1}"/>
                </a:ext>
              </a:extLst>
            </p:cNvPr>
            <p:cNvGrpSpPr/>
            <p:nvPr/>
          </p:nvGrpSpPr>
          <p:grpSpPr>
            <a:xfrm>
              <a:off x="7991737" y="2153081"/>
              <a:ext cx="195015" cy="254811"/>
              <a:chOff x="6237561" y="4665620"/>
              <a:chExt cx="195015" cy="254811"/>
            </a:xfrm>
          </p:grpSpPr>
          <p:pic>
            <p:nvPicPr>
              <p:cNvPr id="267" name="Elemento grafico 266" descr="Segno di spunta">
                <a:extLst>
                  <a:ext uri="{FF2B5EF4-FFF2-40B4-BE49-F238E27FC236}">
                    <a16:creationId xmlns:a16="http://schemas.microsoft.com/office/drawing/2014/main" id="{512D0C92-111C-4632-8E28-29104EEFE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37561" y="4665620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68" name="Rettangolo 267">
                <a:extLst>
                  <a:ext uri="{FF2B5EF4-FFF2-40B4-BE49-F238E27FC236}">
                    <a16:creationId xmlns:a16="http://schemas.microsoft.com/office/drawing/2014/main" id="{D9B10F3C-7069-4E53-A058-80DB0D79CFB3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55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" y="-37324"/>
            <a:ext cx="4869997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Esportazione/Stampa Dettaglio Contratto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EC2AE3-7B19-45FF-B942-BBB559ABBE56}"/>
              </a:ext>
            </a:extLst>
          </p:cNvPr>
          <p:cNvSpPr txBox="1"/>
          <p:nvPr/>
        </p:nvSpPr>
        <p:spPr>
          <a:xfrm>
            <a:off x="549213" y="648404"/>
            <a:ext cx="298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Lista Contratti</a:t>
            </a:r>
          </a:p>
        </p:txBody>
      </p:sp>
      <p:sp>
        <p:nvSpPr>
          <p:cNvPr id="190" name="Rettangolo con angoli arrotondati 189">
            <a:extLst>
              <a:ext uri="{FF2B5EF4-FFF2-40B4-BE49-F238E27FC236}">
                <a16:creationId xmlns:a16="http://schemas.microsoft.com/office/drawing/2014/main" id="{0601557B-E5FA-477D-9A1B-E699D695CD0E}"/>
              </a:ext>
            </a:extLst>
          </p:cNvPr>
          <p:cNvSpPr/>
          <p:nvPr/>
        </p:nvSpPr>
        <p:spPr>
          <a:xfrm>
            <a:off x="133329" y="741510"/>
            <a:ext cx="9943732" cy="5374979"/>
          </a:xfrm>
          <a:prstGeom prst="roundRect">
            <a:avLst>
              <a:gd name="adj" fmla="val 195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23DB5000-3066-4CB1-8F7E-1A46137F700B}"/>
              </a:ext>
            </a:extLst>
          </p:cNvPr>
          <p:cNvSpPr txBox="1"/>
          <p:nvPr/>
        </p:nvSpPr>
        <p:spPr>
          <a:xfrm>
            <a:off x="1919792" y="1391994"/>
            <a:ext cx="166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accent1">
                    <a:lumMod val="20000"/>
                    <a:lumOff val="80000"/>
                  </a:schemeClr>
                </a:solidFill>
              </a:rPr>
              <a:t>14/03 16:00 – 18:00</a:t>
            </a: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A25AE792-90F7-442C-8DBB-346A2491555F}"/>
              </a:ext>
            </a:extLst>
          </p:cNvPr>
          <p:cNvSpPr txBox="1"/>
          <p:nvPr/>
        </p:nvSpPr>
        <p:spPr>
          <a:xfrm>
            <a:off x="1919792" y="1775616"/>
            <a:ext cx="26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20000"/>
                    <a:lumOff val="80000"/>
                  </a:schemeClr>
                </a:solidFill>
              </a:rPr>
              <a:t>Miele Angelo</a:t>
            </a:r>
          </a:p>
          <a:p>
            <a:r>
              <a:rPr lang="it-IT" sz="1400" i="1">
                <a:solidFill>
                  <a:schemeClr val="accent1">
                    <a:lumMod val="20000"/>
                    <a:lumOff val="80000"/>
                  </a:schemeClr>
                </a:solidFill>
              </a:rPr>
              <a:t>4 partecipanti</a:t>
            </a:r>
          </a:p>
        </p:txBody>
      </p:sp>
      <p:cxnSp>
        <p:nvCxnSpPr>
          <p:cNvPr id="196" name="Connettore diritto 195">
            <a:extLst>
              <a:ext uri="{FF2B5EF4-FFF2-40B4-BE49-F238E27FC236}">
                <a16:creationId xmlns:a16="http://schemas.microsoft.com/office/drawing/2014/main" id="{9440A4E7-5C02-4D69-B938-DF43B9A0EEF4}"/>
              </a:ext>
            </a:extLst>
          </p:cNvPr>
          <p:cNvCxnSpPr>
            <a:cxnSpLocks/>
          </p:cNvCxnSpPr>
          <p:nvPr/>
        </p:nvCxnSpPr>
        <p:spPr>
          <a:xfrm>
            <a:off x="304849" y="1307764"/>
            <a:ext cx="0" cy="461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uppo 196">
            <a:extLst>
              <a:ext uri="{FF2B5EF4-FFF2-40B4-BE49-F238E27FC236}">
                <a16:creationId xmlns:a16="http://schemas.microsoft.com/office/drawing/2014/main" id="{73524AA0-7946-4959-9484-F1D41877654D}"/>
              </a:ext>
            </a:extLst>
          </p:cNvPr>
          <p:cNvGrpSpPr/>
          <p:nvPr/>
        </p:nvGrpSpPr>
        <p:grpSpPr>
          <a:xfrm>
            <a:off x="1675712" y="2808955"/>
            <a:ext cx="1568132" cy="490628"/>
            <a:chOff x="1952468" y="3121223"/>
            <a:chExt cx="1568132" cy="490628"/>
          </a:xfrm>
        </p:grpSpPr>
        <p:sp>
          <p:nvSpPr>
            <p:cNvPr id="198" name="CasellaDiTesto 197">
              <a:extLst>
                <a:ext uri="{FF2B5EF4-FFF2-40B4-BE49-F238E27FC236}">
                  <a16:creationId xmlns:a16="http://schemas.microsoft.com/office/drawing/2014/main" id="{4E012F4A-2F31-4448-8AA1-9FCFD60429DC}"/>
                </a:ext>
              </a:extLst>
            </p:cNvPr>
            <p:cNvSpPr txBox="1"/>
            <p:nvPr/>
          </p:nvSpPr>
          <p:spPr>
            <a:xfrm>
              <a:off x="1952468" y="312122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Rinnovo Automatico</a:t>
              </a:r>
              <a:endParaRPr lang="it-IT" sz="1400" dirty="0"/>
            </a:p>
          </p:txBody>
        </p:sp>
        <p:sp>
          <p:nvSpPr>
            <p:cNvPr id="199" name="CasellaDiTesto 198">
              <a:extLst>
                <a:ext uri="{FF2B5EF4-FFF2-40B4-BE49-F238E27FC236}">
                  <a16:creationId xmlns:a16="http://schemas.microsoft.com/office/drawing/2014/main" id="{5359CCFF-7FF5-480B-8234-B2A1E29B1B02}"/>
                </a:ext>
              </a:extLst>
            </p:cNvPr>
            <p:cNvSpPr txBox="1"/>
            <p:nvPr/>
          </p:nvSpPr>
          <p:spPr>
            <a:xfrm>
              <a:off x="2001847" y="3350241"/>
              <a:ext cx="305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Si</a:t>
              </a:r>
            </a:p>
          </p:txBody>
        </p:sp>
        <p:grpSp>
          <p:nvGrpSpPr>
            <p:cNvPr id="200" name="Gruppo 199">
              <a:extLst>
                <a:ext uri="{FF2B5EF4-FFF2-40B4-BE49-F238E27FC236}">
                  <a16:creationId xmlns:a16="http://schemas.microsoft.com/office/drawing/2014/main" id="{B2BD846A-AB71-4DA8-919D-1BE945011C0A}"/>
                </a:ext>
              </a:extLst>
            </p:cNvPr>
            <p:cNvGrpSpPr/>
            <p:nvPr/>
          </p:nvGrpSpPr>
          <p:grpSpPr>
            <a:xfrm>
              <a:off x="2228648" y="3343137"/>
              <a:ext cx="199852" cy="254811"/>
              <a:chOff x="6238176" y="4664449"/>
              <a:chExt cx="199852" cy="254811"/>
            </a:xfrm>
          </p:grpSpPr>
          <p:pic>
            <p:nvPicPr>
              <p:cNvPr id="205" name="Elemento grafico 204" descr="Segno di spunta">
                <a:extLst>
                  <a:ext uri="{FF2B5EF4-FFF2-40B4-BE49-F238E27FC236}">
                    <a16:creationId xmlns:a16="http://schemas.microsoft.com/office/drawing/2014/main" id="{C7409F4F-CD72-4F63-AB9E-4562D7DBD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06" name="Rettangolo 205">
                <a:extLst>
                  <a:ext uri="{FF2B5EF4-FFF2-40B4-BE49-F238E27FC236}">
                    <a16:creationId xmlns:a16="http://schemas.microsoft.com/office/drawing/2014/main" id="{0BE4D56E-9D60-43E7-811A-F6226DC09E00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1" name="CasellaDiTesto 200">
              <a:extLst>
                <a:ext uri="{FF2B5EF4-FFF2-40B4-BE49-F238E27FC236}">
                  <a16:creationId xmlns:a16="http://schemas.microsoft.com/office/drawing/2014/main" id="{FFD544B5-3066-48F5-8463-3A0E8DB60484}"/>
                </a:ext>
              </a:extLst>
            </p:cNvPr>
            <p:cNvSpPr txBox="1"/>
            <p:nvPr/>
          </p:nvSpPr>
          <p:spPr>
            <a:xfrm>
              <a:off x="2670814" y="3331727"/>
              <a:ext cx="374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4" name="Rettangolo 203">
              <a:extLst>
                <a:ext uri="{FF2B5EF4-FFF2-40B4-BE49-F238E27FC236}">
                  <a16:creationId xmlns:a16="http://schemas.microsoft.com/office/drawing/2014/main" id="{84E70C71-4F93-4DEE-9D02-E8BE847F01C2}"/>
                </a:ext>
              </a:extLst>
            </p:cNvPr>
            <p:cNvSpPr/>
            <p:nvPr/>
          </p:nvSpPr>
          <p:spPr>
            <a:xfrm>
              <a:off x="2973237" y="3375732"/>
              <a:ext cx="194400" cy="1927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755556B5-9AD1-40CC-B319-3D0C04BF9426}"/>
              </a:ext>
            </a:extLst>
          </p:cNvPr>
          <p:cNvGrpSpPr/>
          <p:nvPr/>
        </p:nvGrpSpPr>
        <p:grpSpPr>
          <a:xfrm>
            <a:off x="374398" y="1286607"/>
            <a:ext cx="1288271" cy="453731"/>
            <a:chOff x="557148" y="1619516"/>
            <a:chExt cx="1288271" cy="453731"/>
          </a:xfrm>
        </p:grpSpPr>
        <p:sp>
          <p:nvSpPr>
            <p:cNvPr id="208" name="Rettangolo con angoli arrotondati 207">
              <a:extLst>
                <a:ext uri="{FF2B5EF4-FFF2-40B4-BE49-F238E27FC236}">
                  <a16:creationId xmlns:a16="http://schemas.microsoft.com/office/drawing/2014/main" id="{5EDED134-05A9-4E41-B33D-0F117D3F1FD3}"/>
                </a:ext>
              </a:extLst>
            </p:cNvPr>
            <p:cNvSpPr/>
            <p:nvPr/>
          </p:nvSpPr>
          <p:spPr>
            <a:xfrm>
              <a:off x="614428" y="1849472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9" name="CasellaDiTesto 208">
              <a:extLst>
                <a:ext uri="{FF2B5EF4-FFF2-40B4-BE49-F238E27FC236}">
                  <a16:creationId xmlns:a16="http://schemas.microsoft.com/office/drawing/2014/main" id="{7E7E1078-97AB-4582-92BB-866C99B52579}"/>
                </a:ext>
              </a:extLst>
            </p:cNvPr>
            <p:cNvSpPr txBox="1"/>
            <p:nvPr/>
          </p:nvSpPr>
          <p:spPr>
            <a:xfrm>
              <a:off x="557148" y="1619516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Owner*</a:t>
              </a:r>
            </a:p>
          </p:txBody>
        </p: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640226EF-7E5F-4A37-B282-4598AC37A2CF}"/>
              </a:ext>
            </a:extLst>
          </p:cNvPr>
          <p:cNvGrpSpPr/>
          <p:nvPr/>
        </p:nvGrpSpPr>
        <p:grpSpPr>
          <a:xfrm>
            <a:off x="374398" y="1783713"/>
            <a:ext cx="1288271" cy="453731"/>
            <a:chOff x="557148" y="2125168"/>
            <a:chExt cx="1288271" cy="453731"/>
          </a:xfrm>
        </p:grpSpPr>
        <p:sp>
          <p:nvSpPr>
            <p:cNvPr id="211" name="Rettangolo con angoli arrotondati 210">
              <a:extLst>
                <a:ext uri="{FF2B5EF4-FFF2-40B4-BE49-F238E27FC236}">
                  <a16:creationId xmlns:a16="http://schemas.microsoft.com/office/drawing/2014/main" id="{BCF9813F-BFDE-4517-87FF-16A747E4E47E}"/>
                </a:ext>
              </a:extLst>
            </p:cNvPr>
            <p:cNvSpPr/>
            <p:nvPr/>
          </p:nvSpPr>
          <p:spPr>
            <a:xfrm>
              <a:off x="614428" y="2355124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2" name="CasellaDiTesto 211">
              <a:extLst>
                <a:ext uri="{FF2B5EF4-FFF2-40B4-BE49-F238E27FC236}">
                  <a16:creationId xmlns:a16="http://schemas.microsoft.com/office/drawing/2014/main" id="{1D7BF378-54AA-4C1D-969A-4B1C9C89E0CC}"/>
                </a:ext>
              </a:extLst>
            </p:cNvPr>
            <p:cNvSpPr txBox="1"/>
            <p:nvPr/>
          </p:nvSpPr>
          <p:spPr>
            <a:xfrm>
              <a:off x="557148" y="2125168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Fornitore*</a:t>
              </a:r>
            </a:p>
          </p:txBody>
        </p: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8EE55CA6-3D1A-4D53-98D4-3E3C1C67786A}"/>
              </a:ext>
            </a:extLst>
          </p:cNvPr>
          <p:cNvGrpSpPr/>
          <p:nvPr/>
        </p:nvGrpSpPr>
        <p:grpSpPr>
          <a:xfrm>
            <a:off x="1668081" y="1279968"/>
            <a:ext cx="1288271" cy="453731"/>
            <a:chOff x="1947734" y="1613429"/>
            <a:chExt cx="1288271" cy="453731"/>
          </a:xfrm>
        </p:grpSpPr>
        <p:sp>
          <p:nvSpPr>
            <p:cNvPr id="214" name="Rettangolo con angoli arrotondati 213">
              <a:extLst>
                <a:ext uri="{FF2B5EF4-FFF2-40B4-BE49-F238E27FC236}">
                  <a16:creationId xmlns:a16="http://schemas.microsoft.com/office/drawing/2014/main" id="{4579B8F0-E64C-43F8-AD66-34618C840113}"/>
                </a:ext>
              </a:extLst>
            </p:cNvPr>
            <p:cNvSpPr/>
            <p:nvPr/>
          </p:nvSpPr>
          <p:spPr>
            <a:xfrm>
              <a:off x="2005014" y="1843385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13877E2A-BA57-4D7B-8F96-3306DB426916}"/>
                </a:ext>
              </a:extLst>
            </p:cNvPr>
            <p:cNvSpPr txBox="1"/>
            <p:nvPr/>
          </p:nvSpPr>
          <p:spPr>
            <a:xfrm>
              <a:off x="1947734" y="1613429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Sede*</a:t>
              </a:r>
            </a:p>
          </p:txBody>
        </p:sp>
        <p:sp>
          <p:nvSpPr>
            <p:cNvPr id="216" name="Triangolo isoscele 215">
              <a:extLst>
                <a:ext uri="{FF2B5EF4-FFF2-40B4-BE49-F238E27FC236}">
                  <a16:creationId xmlns:a16="http://schemas.microsoft.com/office/drawing/2014/main" id="{BD859644-CC8A-4C1F-BA78-F535C823BD39}"/>
                </a:ext>
              </a:extLst>
            </p:cNvPr>
            <p:cNvSpPr/>
            <p:nvPr/>
          </p:nvSpPr>
          <p:spPr>
            <a:xfrm rot="10800000">
              <a:off x="3051208" y="1908276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28A1ED45-DA06-4E7E-83F0-A8AC1D548715}"/>
              </a:ext>
            </a:extLst>
          </p:cNvPr>
          <p:cNvGrpSpPr/>
          <p:nvPr/>
        </p:nvGrpSpPr>
        <p:grpSpPr>
          <a:xfrm>
            <a:off x="2959224" y="1278895"/>
            <a:ext cx="1288271" cy="453731"/>
            <a:chOff x="3338532" y="1611804"/>
            <a:chExt cx="1288271" cy="453731"/>
          </a:xfrm>
        </p:grpSpPr>
        <p:sp>
          <p:nvSpPr>
            <p:cNvPr id="218" name="Rettangolo con angoli arrotondati 217">
              <a:extLst>
                <a:ext uri="{FF2B5EF4-FFF2-40B4-BE49-F238E27FC236}">
                  <a16:creationId xmlns:a16="http://schemas.microsoft.com/office/drawing/2014/main" id="{7B91D941-6455-4072-980F-8058B2F409FD}"/>
                </a:ext>
              </a:extLst>
            </p:cNvPr>
            <p:cNvSpPr/>
            <p:nvPr/>
          </p:nvSpPr>
          <p:spPr>
            <a:xfrm>
              <a:off x="3395812" y="184176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9" name="CasellaDiTesto 218">
              <a:extLst>
                <a:ext uri="{FF2B5EF4-FFF2-40B4-BE49-F238E27FC236}">
                  <a16:creationId xmlns:a16="http://schemas.microsoft.com/office/drawing/2014/main" id="{CB0BD38D-1CC6-4851-B6E9-A9D6A4E62065}"/>
                </a:ext>
              </a:extLst>
            </p:cNvPr>
            <p:cNvSpPr txBox="1"/>
            <p:nvPr/>
          </p:nvSpPr>
          <p:spPr>
            <a:xfrm>
              <a:off x="3338532" y="161180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Azienda*</a:t>
              </a:r>
            </a:p>
          </p:txBody>
        </p:sp>
        <p:sp>
          <p:nvSpPr>
            <p:cNvPr id="220" name="Triangolo isoscele 219">
              <a:extLst>
                <a:ext uri="{FF2B5EF4-FFF2-40B4-BE49-F238E27FC236}">
                  <a16:creationId xmlns:a16="http://schemas.microsoft.com/office/drawing/2014/main" id="{7EE67130-C7BF-4788-B373-112730A078B4}"/>
                </a:ext>
              </a:extLst>
            </p:cNvPr>
            <p:cNvSpPr/>
            <p:nvPr/>
          </p:nvSpPr>
          <p:spPr>
            <a:xfrm rot="10800000">
              <a:off x="4436865" y="1913888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1" name="Gruppo 220">
            <a:extLst>
              <a:ext uri="{FF2B5EF4-FFF2-40B4-BE49-F238E27FC236}">
                <a16:creationId xmlns:a16="http://schemas.microsoft.com/office/drawing/2014/main" id="{9514C488-3AD1-4CEF-B121-9B839C20FF52}"/>
              </a:ext>
            </a:extLst>
          </p:cNvPr>
          <p:cNvGrpSpPr/>
          <p:nvPr/>
        </p:nvGrpSpPr>
        <p:grpSpPr>
          <a:xfrm>
            <a:off x="4528277" y="2291420"/>
            <a:ext cx="3788158" cy="1050673"/>
            <a:chOff x="5235977" y="2641110"/>
            <a:chExt cx="3788158" cy="1050673"/>
          </a:xfrm>
        </p:grpSpPr>
        <p:sp>
          <p:nvSpPr>
            <p:cNvPr id="222" name="Rettangolo con angoli arrotondati 221">
              <a:extLst>
                <a:ext uri="{FF2B5EF4-FFF2-40B4-BE49-F238E27FC236}">
                  <a16:creationId xmlns:a16="http://schemas.microsoft.com/office/drawing/2014/main" id="{554976EB-B576-4928-B6B5-C53244CBE63E}"/>
                </a:ext>
              </a:extLst>
            </p:cNvPr>
            <p:cNvSpPr/>
            <p:nvPr/>
          </p:nvSpPr>
          <p:spPr>
            <a:xfrm>
              <a:off x="5320213" y="2890837"/>
              <a:ext cx="3703922" cy="8009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it-IT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3" name="CasellaDiTesto 222">
              <a:extLst>
                <a:ext uri="{FF2B5EF4-FFF2-40B4-BE49-F238E27FC236}">
                  <a16:creationId xmlns:a16="http://schemas.microsoft.com/office/drawing/2014/main" id="{59C8A84A-8247-446B-BB7C-33C7DDC89D17}"/>
                </a:ext>
              </a:extLst>
            </p:cNvPr>
            <p:cNvSpPr txBox="1"/>
            <p:nvPr/>
          </p:nvSpPr>
          <p:spPr>
            <a:xfrm>
              <a:off x="5235977" y="2641110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Note*</a:t>
              </a:r>
            </a:p>
          </p:txBody>
        </p:sp>
      </p:grp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2C632D54-4B57-4065-B242-E70F7070A810}"/>
              </a:ext>
            </a:extLst>
          </p:cNvPr>
          <p:cNvGrpSpPr/>
          <p:nvPr/>
        </p:nvGrpSpPr>
        <p:grpSpPr>
          <a:xfrm>
            <a:off x="4238645" y="1271977"/>
            <a:ext cx="2397732" cy="461060"/>
            <a:chOff x="4729051" y="1621978"/>
            <a:chExt cx="2397732" cy="461060"/>
          </a:xfrm>
        </p:grpSpPr>
        <p:sp>
          <p:nvSpPr>
            <p:cNvPr id="225" name="Rettangolo con angoli arrotondati 224">
              <a:extLst>
                <a:ext uri="{FF2B5EF4-FFF2-40B4-BE49-F238E27FC236}">
                  <a16:creationId xmlns:a16="http://schemas.microsoft.com/office/drawing/2014/main" id="{34139F5E-1241-482F-B4CE-A1043765A594}"/>
                </a:ext>
              </a:extLst>
            </p:cNvPr>
            <p:cNvSpPr/>
            <p:nvPr/>
          </p:nvSpPr>
          <p:spPr>
            <a:xfrm>
              <a:off x="4786629" y="1859263"/>
              <a:ext cx="234015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6" name="CasellaDiTesto 225">
              <a:extLst>
                <a:ext uri="{FF2B5EF4-FFF2-40B4-BE49-F238E27FC236}">
                  <a16:creationId xmlns:a16="http://schemas.microsoft.com/office/drawing/2014/main" id="{810CB163-FF72-4068-9361-05157525AD81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Codice Contratto</a:t>
              </a:r>
            </a:p>
          </p:txBody>
        </p:sp>
      </p:grpSp>
      <p:grpSp>
        <p:nvGrpSpPr>
          <p:cNvPr id="227" name="Gruppo 226">
            <a:extLst>
              <a:ext uri="{FF2B5EF4-FFF2-40B4-BE49-F238E27FC236}">
                <a16:creationId xmlns:a16="http://schemas.microsoft.com/office/drawing/2014/main" id="{A4F7E5E7-E827-4A93-8FBE-52D99DF05B25}"/>
              </a:ext>
            </a:extLst>
          </p:cNvPr>
          <p:cNvGrpSpPr/>
          <p:nvPr/>
        </p:nvGrpSpPr>
        <p:grpSpPr>
          <a:xfrm>
            <a:off x="1670978" y="1791245"/>
            <a:ext cx="1288271" cy="453731"/>
            <a:chOff x="1947734" y="2124154"/>
            <a:chExt cx="1288271" cy="453731"/>
          </a:xfrm>
        </p:grpSpPr>
        <p:sp>
          <p:nvSpPr>
            <p:cNvPr id="228" name="Rettangolo con angoli arrotondati 227">
              <a:extLst>
                <a:ext uri="{FF2B5EF4-FFF2-40B4-BE49-F238E27FC236}">
                  <a16:creationId xmlns:a16="http://schemas.microsoft.com/office/drawing/2014/main" id="{3A0CEDE1-CFE3-494B-93C7-46188C72ACBF}"/>
                </a:ext>
              </a:extLst>
            </p:cNvPr>
            <p:cNvSpPr/>
            <p:nvPr/>
          </p:nvSpPr>
          <p:spPr>
            <a:xfrm>
              <a:off x="2005014" y="235411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9" name="CasellaDiTesto 228">
              <a:extLst>
                <a:ext uri="{FF2B5EF4-FFF2-40B4-BE49-F238E27FC236}">
                  <a16:creationId xmlns:a16="http://schemas.microsoft.com/office/drawing/2014/main" id="{D8D10F1C-9D3E-4098-A573-B6B42E54C2F2}"/>
                </a:ext>
              </a:extLst>
            </p:cNvPr>
            <p:cNvSpPr txBox="1"/>
            <p:nvPr/>
          </p:nvSpPr>
          <p:spPr>
            <a:xfrm>
              <a:off x="1947734" y="212415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C.F./P.Iva*</a:t>
              </a:r>
            </a:p>
          </p:txBody>
        </p:sp>
      </p:grpSp>
      <p:grpSp>
        <p:nvGrpSpPr>
          <p:cNvPr id="230" name="Gruppo 229">
            <a:extLst>
              <a:ext uri="{FF2B5EF4-FFF2-40B4-BE49-F238E27FC236}">
                <a16:creationId xmlns:a16="http://schemas.microsoft.com/office/drawing/2014/main" id="{A964F5EE-2400-4F54-889A-92A84E4881EB}"/>
              </a:ext>
            </a:extLst>
          </p:cNvPr>
          <p:cNvGrpSpPr/>
          <p:nvPr/>
        </p:nvGrpSpPr>
        <p:grpSpPr>
          <a:xfrm>
            <a:off x="2953701" y="1790948"/>
            <a:ext cx="1288271" cy="453731"/>
            <a:chOff x="3333009" y="2123857"/>
            <a:chExt cx="1288271" cy="453731"/>
          </a:xfrm>
        </p:grpSpPr>
        <p:sp>
          <p:nvSpPr>
            <p:cNvPr id="231" name="Rettangolo con angoli arrotondati 230">
              <a:extLst>
                <a:ext uri="{FF2B5EF4-FFF2-40B4-BE49-F238E27FC236}">
                  <a16:creationId xmlns:a16="http://schemas.microsoft.com/office/drawing/2014/main" id="{224DFD24-B94C-4339-82AE-57A837DE0B10}"/>
                </a:ext>
              </a:extLst>
            </p:cNvPr>
            <p:cNvSpPr/>
            <p:nvPr/>
          </p:nvSpPr>
          <p:spPr>
            <a:xfrm>
              <a:off x="3390289" y="2353813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2" name="CasellaDiTesto 231">
              <a:extLst>
                <a:ext uri="{FF2B5EF4-FFF2-40B4-BE49-F238E27FC236}">
                  <a16:creationId xmlns:a16="http://schemas.microsoft.com/office/drawing/2014/main" id="{C8D28EF9-ADA5-444A-A534-0E62021B3C22}"/>
                </a:ext>
              </a:extLst>
            </p:cNvPr>
            <p:cNvSpPr txBox="1"/>
            <p:nvPr/>
          </p:nvSpPr>
          <p:spPr>
            <a:xfrm>
              <a:off x="3333009" y="2123857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Lop Cliente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A563830E-1B2F-4343-A8C9-78437E4CED8F}"/>
              </a:ext>
            </a:extLst>
          </p:cNvPr>
          <p:cNvGrpSpPr/>
          <p:nvPr/>
        </p:nvGrpSpPr>
        <p:grpSpPr>
          <a:xfrm>
            <a:off x="4235162" y="1790709"/>
            <a:ext cx="1457809" cy="453731"/>
            <a:chOff x="4725568" y="2123618"/>
            <a:chExt cx="1457809" cy="453731"/>
          </a:xfrm>
        </p:grpSpPr>
        <p:sp>
          <p:nvSpPr>
            <p:cNvPr id="234" name="Rettangolo con angoli arrotondati 233">
              <a:extLst>
                <a:ext uri="{FF2B5EF4-FFF2-40B4-BE49-F238E27FC236}">
                  <a16:creationId xmlns:a16="http://schemas.microsoft.com/office/drawing/2014/main" id="{3831A9C7-EEF7-4705-A216-79D6F42608B6}"/>
                </a:ext>
              </a:extLst>
            </p:cNvPr>
            <p:cNvSpPr/>
            <p:nvPr/>
          </p:nvSpPr>
          <p:spPr>
            <a:xfrm>
              <a:off x="4782849" y="2353574"/>
              <a:ext cx="1291762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F4C03E67-A1E5-4E57-92DE-0BA04BE06ABD}"/>
                </a:ext>
              </a:extLst>
            </p:cNvPr>
            <p:cNvSpPr txBox="1"/>
            <p:nvPr/>
          </p:nvSpPr>
          <p:spPr>
            <a:xfrm>
              <a:off x="4725568" y="2123618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Tipologia Contratto*</a:t>
              </a:r>
            </a:p>
          </p:txBody>
        </p:sp>
      </p:grpSp>
      <p:grpSp>
        <p:nvGrpSpPr>
          <p:cNvPr id="236" name="Gruppo 235">
            <a:extLst>
              <a:ext uri="{FF2B5EF4-FFF2-40B4-BE49-F238E27FC236}">
                <a16:creationId xmlns:a16="http://schemas.microsoft.com/office/drawing/2014/main" id="{635BE08F-C390-47F6-BEBC-79854EC618EB}"/>
              </a:ext>
            </a:extLst>
          </p:cNvPr>
          <p:cNvGrpSpPr/>
          <p:nvPr/>
        </p:nvGrpSpPr>
        <p:grpSpPr>
          <a:xfrm>
            <a:off x="5576015" y="1789555"/>
            <a:ext cx="1457809" cy="453731"/>
            <a:chOff x="6177519" y="2122464"/>
            <a:chExt cx="1457809" cy="453731"/>
          </a:xfrm>
        </p:grpSpPr>
        <p:sp>
          <p:nvSpPr>
            <p:cNvPr id="237" name="Rettangolo con angoli arrotondati 236">
              <a:extLst>
                <a:ext uri="{FF2B5EF4-FFF2-40B4-BE49-F238E27FC236}">
                  <a16:creationId xmlns:a16="http://schemas.microsoft.com/office/drawing/2014/main" id="{39070B10-99E3-4D35-8000-7AD16800FD72}"/>
                </a:ext>
              </a:extLst>
            </p:cNvPr>
            <p:cNvSpPr/>
            <p:nvPr/>
          </p:nvSpPr>
          <p:spPr>
            <a:xfrm>
              <a:off x="6234801" y="2352420"/>
              <a:ext cx="1003080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8" name="CasellaDiTesto 237">
              <a:extLst>
                <a:ext uri="{FF2B5EF4-FFF2-40B4-BE49-F238E27FC236}">
                  <a16:creationId xmlns:a16="http://schemas.microsoft.com/office/drawing/2014/main" id="{685A37F8-0605-473E-B7F6-425A0A3E7706}"/>
                </a:ext>
              </a:extLst>
            </p:cNvPr>
            <p:cNvSpPr txBox="1"/>
            <p:nvPr/>
          </p:nvSpPr>
          <p:spPr>
            <a:xfrm>
              <a:off x="6177519" y="2122464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Stato Contratto*</a:t>
              </a:r>
            </a:p>
          </p:txBody>
        </p:sp>
      </p:grpSp>
      <p:grpSp>
        <p:nvGrpSpPr>
          <p:cNvPr id="239" name="Gruppo 238">
            <a:extLst>
              <a:ext uri="{FF2B5EF4-FFF2-40B4-BE49-F238E27FC236}">
                <a16:creationId xmlns:a16="http://schemas.microsoft.com/office/drawing/2014/main" id="{1C641C71-9100-43C1-8983-4B7FE898B592}"/>
              </a:ext>
            </a:extLst>
          </p:cNvPr>
          <p:cNvGrpSpPr/>
          <p:nvPr/>
        </p:nvGrpSpPr>
        <p:grpSpPr>
          <a:xfrm>
            <a:off x="374397" y="2315902"/>
            <a:ext cx="1222340" cy="463909"/>
            <a:chOff x="557147" y="2648811"/>
            <a:chExt cx="1222340" cy="463909"/>
          </a:xfrm>
        </p:grpSpPr>
        <p:sp>
          <p:nvSpPr>
            <p:cNvPr id="240" name="Rettangolo con angoli arrotondati 239">
              <a:extLst>
                <a:ext uri="{FF2B5EF4-FFF2-40B4-BE49-F238E27FC236}">
                  <a16:creationId xmlns:a16="http://schemas.microsoft.com/office/drawing/2014/main" id="{993AD4EE-0E1F-41AD-BF13-0ABF35937A20}"/>
                </a:ext>
              </a:extLst>
            </p:cNvPr>
            <p:cNvSpPr/>
            <p:nvPr/>
          </p:nvSpPr>
          <p:spPr>
            <a:xfrm>
              <a:off x="614429" y="287876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1" name="CasellaDiTesto 240">
              <a:extLst>
                <a:ext uri="{FF2B5EF4-FFF2-40B4-BE49-F238E27FC236}">
                  <a16:creationId xmlns:a16="http://schemas.microsoft.com/office/drawing/2014/main" id="{C2BD695F-88F8-4F2E-AB61-657026E336AD}"/>
                </a:ext>
              </a:extLst>
            </p:cNvPr>
            <p:cNvSpPr txBox="1"/>
            <p:nvPr/>
          </p:nvSpPr>
          <p:spPr>
            <a:xfrm>
              <a:off x="557147" y="264881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Validità*</a:t>
              </a:r>
            </a:p>
          </p:txBody>
        </p:sp>
        <p:pic>
          <p:nvPicPr>
            <p:cNvPr id="242" name="Immagine 241">
              <a:extLst>
                <a:ext uri="{FF2B5EF4-FFF2-40B4-BE49-F238E27FC236}">
                  <a16:creationId xmlns:a16="http://schemas.microsoft.com/office/drawing/2014/main" id="{51E033C8-1124-4406-8F75-258BE56A0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628" y="2881925"/>
              <a:ext cx="220859" cy="230795"/>
            </a:xfrm>
            <a:prstGeom prst="rect">
              <a:avLst/>
            </a:prstGeom>
          </p:spPr>
        </p:pic>
      </p:grpSp>
      <p:grpSp>
        <p:nvGrpSpPr>
          <p:cNvPr id="243" name="Gruppo 242">
            <a:extLst>
              <a:ext uri="{FF2B5EF4-FFF2-40B4-BE49-F238E27FC236}">
                <a16:creationId xmlns:a16="http://schemas.microsoft.com/office/drawing/2014/main" id="{178C07C7-D240-4D68-A7B1-C2F7FEEDDA81}"/>
              </a:ext>
            </a:extLst>
          </p:cNvPr>
          <p:cNvGrpSpPr/>
          <p:nvPr/>
        </p:nvGrpSpPr>
        <p:grpSpPr>
          <a:xfrm>
            <a:off x="384928" y="2814065"/>
            <a:ext cx="1222340" cy="463909"/>
            <a:chOff x="567678" y="3109241"/>
            <a:chExt cx="1222340" cy="463909"/>
          </a:xfrm>
        </p:grpSpPr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8FFA4305-D797-492A-B684-3528E67B8058}"/>
                </a:ext>
              </a:extLst>
            </p:cNvPr>
            <p:cNvSpPr/>
            <p:nvPr/>
          </p:nvSpPr>
          <p:spPr>
            <a:xfrm>
              <a:off x="624960" y="333919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5" name="CasellaDiTesto 244">
              <a:extLst>
                <a:ext uri="{FF2B5EF4-FFF2-40B4-BE49-F238E27FC236}">
                  <a16:creationId xmlns:a16="http://schemas.microsoft.com/office/drawing/2014/main" id="{5A6CEABA-D71C-459D-BC88-75861DE9BE73}"/>
                </a:ext>
              </a:extLst>
            </p:cNvPr>
            <p:cNvSpPr txBox="1"/>
            <p:nvPr/>
          </p:nvSpPr>
          <p:spPr>
            <a:xfrm>
              <a:off x="567678" y="310924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Rinnovo</a:t>
              </a:r>
            </a:p>
          </p:txBody>
        </p:sp>
        <p:pic>
          <p:nvPicPr>
            <p:cNvPr id="246" name="Immagine 245">
              <a:extLst>
                <a:ext uri="{FF2B5EF4-FFF2-40B4-BE49-F238E27FC236}">
                  <a16:creationId xmlns:a16="http://schemas.microsoft.com/office/drawing/2014/main" id="{8129D98C-2BD6-42D1-A356-6D71EB169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59" y="3342355"/>
              <a:ext cx="220859" cy="230795"/>
            </a:xfrm>
            <a:prstGeom prst="rect">
              <a:avLst/>
            </a:prstGeom>
          </p:spPr>
        </p:pic>
      </p:grpSp>
      <p:grpSp>
        <p:nvGrpSpPr>
          <p:cNvPr id="247" name="Gruppo 246">
            <a:extLst>
              <a:ext uri="{FF2B5EF4-FFF2-40B4-BE49-F238E27FC236}">
                <a16:creationId xmlns:a16="http://schemas.microsoft.com/office/drawing/2014/main" id="{D583957E-71F1-4883-AD00-34839853DCC1}"/>
              </a:ext>
            </a:extLst>
          </p:cNvPr>
          <p:cNvGrpSpPr/>
          <p:nvPr/>
        </p:nvGrpSpPr>
        <p:grpSpPr>
          <a:xfrm>
            <a:off x="3299179" y="2289924"/>
            <a:ext cx="1222340" cy="463909"/>
            <a:chOff x="3943409" y="2648471"/>
            <a:chExt cx="1222340" cy="463909"/>
          </a:xfrm>
        </p:grpSpPr>
        <p:sp>
          <p:nvSpPr>
            <p:cNvPr id="248" name="Rettangolo con angoli arrotondati 247">
              <a:extLst>
                <a:ext uri="{FF2B5EF4-FFF2-40B4-BE49-F238E27FC236}">
                  <a16:creationId xmlns:a16="http://schemas.microsoft.com/office/drawing/2014/main" id="{5104C3CC-4E80-4F42-9544-6FBD534C7C9C}"/>
                </a:ext>
              </a:extLst>
            </p:cNvPr>
            <p:cNvSpPr/>
            <p:nvPr/>
          </p:nvSpPr>
          <p:spPr>
            <a:xfrm>
              <a:off x="4000691" y="287842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9" name="CasellaDiTesto 248">
              <a:extLst>
                <a:ext uri="{FF2B5EF4-FFF2-40B4-BE49-F238E27FC236}">
                  <a16:creationId xmlns:a16="http://schemas.microsoft.com/office/drawing/2014/main" id="{23A39861-FE65-4DAB-A9D8-FE752DC2D11C}"/>
                </a:ext>
              </a:extLst>
            </p:cNvPr>
            <p:cNvSpPr txBox="1"/>
            <p:nvPr/>
          </p:nvSpPr>
          <p:spPr>
            <a:xfrm>
              <a:off x="3943409" y="2648471"/>
              <a:ext cx="1164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Scadenza*</a:t>
              </a:r>
            </a:p>
          </p:txBody>
        </p:sp>
        <p:pic>
          <p:nvPicPr>
            <p:cNvPr id="250" name="Immagine 249">
              <a:extLst>
                <a:ext uri="{FF2B5EF4-FFF2-40B4-BE49-F238E27FC236}">
                  <a16:creationId xmlns:a16="http://schemas.microsoft.com/office/drawing/2014/main" id="{E9345779-2949-4335-89C9-2521E2DB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890" y="2881585"/>
              <a:ext cx="220859" cy="230795"/>
            </a:xfrm>
            <a:prstGeom prst="rect">
              <a:avLst/>
            </a:prstGeom>
          </p:spPr>
        </p:pic>
      </p:grpSp>
      <p:grpSp>
        <p:nvGrpSpPr>
          <p:cNvPr id="251" name="Gruppo 250">
            <a:extLst>
              <a:ext uri="{FF2B5EF4-FFF2-40B4-BE49-F238E27FC236}">
                <a16:creationId xmlns:a16="http://schemas.microsoft.com/office/drawing/2014/main" id="{B9D7E68B-C1E3-4FED-A822-55DD4BFBB3B5}"/>
              </a:ext>
            </a:extLst>
          </p:cNvPr>
          <p:cNvGrpSpPr/>
          <p:nvPr/>
        </p:nvGrpSpPr>
        <p:grpSpPr>
          <a:xfrm>
            <a:off x="3294286" y="2778798"/>
            <a:ext cx="1222340" cy="463909"/>
            <a:chOff x="3938516" y="3065428"/>
            <a:chExt cx="1222340" cy="463909"/>
          </a:xfrm>
        </p:grpSpPr>
        <p:sp>
          <p:nvSpPr>
            <p:cNvPr id="252" name="Rettangolo con angoli arrotondati 251">
              <a:extLst>
                <a:ext uri="{FF2B5EF4-FFF2-40B4-BE49-F238E27FC236}">
                  <a16:creationId xmlns:a16="http://schemas.microsoft.com/office/drawing/2014/main" id="{599CD208-55FF-47ED-BDAF-B45B52BA32F9}"/>
                </a:ext>
              </a:extLst>
            </p:cNvPr>
            <p:cNvSpPr/>
            <p:nvPr/>
          </p:nvSpPr>
          <p:spPr>
            <a:xfrm>
              <a:off x="3995798" y="3295384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3" name="CasellaDiTesto 252">
              <a:extLst>
                <a:ext uri="{FF2B5EF4-FFF2-40B4-BE49-F238E27FC236}">
                  <a16:creationId xmlns:a16="http://schemas.microsoft.com/office/drawing/2014/main" id="{54CC4509-BE23-431C-97FF-A2C693473BF8}"/>
                </a:ext>
              </a:extLst>
            </p:cNvPr>
            <p:cNvSpPr txBox="1"/>
            <p:nvPr/>
          </p:nvSpPr>
          <p:spPr>
            <a:xfrm>
              <a:off x="3938516" y="3065428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Disdetta</a:t>
              </a:r>
            </a:p>
          </p:txBody>
        </p:sp>
        <p:pic>
          <p:nvPicPr>
            <p:cNvPr id="254" name="Immagine 253">
              <a:extLst>
                <a:ext uri="{FF2B5EF4-FFF2-40B4-BE49-F238E27FC236}">
                  <a16:creationId xmlns:a16="http://schemas.microsoft.com/office/drawing/2014/main" id="{1087CAF0-8E74-4802-9283-BF3CFE34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997" y="3298542"/>
              <a:ext cx="220859" cy="230795"/>
            </a:xfrm>
            <a:prstGeom prst="rect">
              <a:avLst/>
            </a:prstGeom>
          </p:spPr>
        </p:pic>
      </p:grpSp>
      <p:grpSp>
        <p:nvGrpSpPr>
          <p:cNvPr id="255" name="Gruppo 254">
            <a:extLst>
              <a:ext uri="{FF2B5EF4-FFF2-40B4-BE49-F238E27FC236}">
                <a16:creationId xmlns:a16="http://schemas.microsoft.com/office/drawing/2014/main" id="{0CC50213-A16F-4C4C-98D1-260E73702FD6}"/>
              </a:ext>
            </a:extLst>
          </p:cNvPr>
          <p:cNvGrpSpPr/>
          <p:nvPr/>
        </p:nvGrpSpPr>
        <p:grpSpPr>
          <a:xfrm>
            <a:off x="1666734" y="2289474"/>
            <a:ext cx="1718884" cy="453731"/>
            <a:chOff x="1943490" y="2613837"/>
            <a:chExt cx="1718884" cy="453731"/>
          </a:xfrm>
        </p:grpSpPr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BEF2C8EC-8D09-41DB-BB7B-63B66ADC011A}"/>
                </a:ext>
              </a:extLst>
            </p:cNvPr>
            <p:cNvSpPr/>
            <p:nvPr/>
          </p:nvSpPr>
          <p:spPr>
            <a:xfrm>
              <a:off x="2026410" y="2843793"/>
              <a:ext cx="486658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7" name="CasellaDiTesto 256">
              <a:extLst>
                <a:ext uri="{FF2B5EF4-FFF2-40B4-BE49-F238E27FC236}">
                  <a16:creationId xmlns:a16="http://schemas.microsoft.com/office/drawing/2014/main" id="{1395AFFB-703E-4BD6-B3F2-2420BBBC76CD}"/>
                </a:ext>
              </a:extLst>
            </p:cNvPr>
            <p:cNvSpPr txBox="1"/>
            <p:nvPr/>
          </p:nvSpPr>
          <p:spPr>
            <a:xfrm>
              <a:off x="1943490" y="2613837"/>
              <a:ext cx="171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Periodo preavviso disdetta</a:t>
              </a:r>
              <a:r>
                <a:rPr lang="it-IT" sz="1200" dirty="0"/>
                <a:t>*</a:t>
              </a:r>
            </a:p>
          </p:txBody>
        </p:sp>
        <p:sp>
          <p:nvSpPr>
            <p:cNvPr id="258" name="Rettangolo con angoli arrotondati 257">
              <a:extLst>
                <a:ext uri="{FF2B5EF4-FFF2-40B4-BE49-F238E27FC236}">
                  <a16:creationId xmlns:a16="http://schemas.microsoft.com/office/drawing/2014/main" id="{FAF63CB6-11C0-43C3-BAA9-FFE914194AFC}"/>
                </a:ext>
              </a:extLst>
            </p:cNvPr>
            <p:cNvSpPr/>
            <p:nvPr/>
          </p:nvSpPr>
          <p:spPr>
            <a:xfrm>
              <a:off x="2594530" y="2841653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9" name="Triangolo isoscele 258">
              <a:extLst>
                <a:ext uri="{FF2B5EF4-FFF2-40B4-BE49-F238E27FC236}">
                  <a16:creationId xmlns:a16="http://schemas.microsoft.com/office/drawing/2014/main" id="{E018F2B7-9000-45B3-9E1E-201869578459}"/>
                </a:ext>
              </a:extLst>
            </p:cNvPr>
            <p:cNvSpPr/>
            <p:nvPr/>
          </p:nvSpPr>
          <p:spPr>
            <a:xfrm rot="10800000">
              <a:off x="3288717" y="2906544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60" name="Rettangolo con angoli arrotondati 259">
            <a:extLst>
              <a:ext uri="{FF2B5EF4-FFF2-40B4-BE49-F238E27FC236}">
                <a16:creationId xmlns:a16="http://schemas.microsoft.com/office/drawing/2014/main" id="{DFE237F7-15FA-4955-87DA-316FAD4EA2E8}"/>
              </a:ext>
            </a:extLst>
          </p:cNvPr>
          <p:cNvSpPr/>
          <p:nvPr/>
        </p:nvSpPr>
        <p:spPr>
          <a:xfrm>
            <a:off x="216511" y="792786"/>
            <a:ext cx="9749365" cy="335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  <a:latin typeface="Dosis" panose="02010503020202060003" pitchFamily="2" charset="0"/>
              </a:rPr>
              <a:t>Dettaglio Contratto</a:t>
            </a:r>
            <a:endParaRPr lang="it-IT" sz="1600" dirty="0">
              <a:solidFill>
                <a:srgbClr val="FFFF00"/>
              </a:solidFill>
              <a:latin typeface="Dosis" panose="02010503020202060003" pitchFamily="2" charset="0"/>
            </a:endParaRPr>
          </a:p>
        </p:txBody>
      </p:sp>
      <p:sp>
        <p:nvSpPr>
          <p:cNvPr id="273" name="Triangolo isoscele 272">
            <a:extLst>
              <a:ext uri="{FF2B5EF4-FFF2-40B4-BE49-F238E27FC236}">
                <a16:creationId xmlns:a16="http://schemas.microsoft.com/office/drawing/2014/main" id="{34522351-0857-47DC-BC18-FFF4469974D8}"/>
              </a:ext>
            </a:extLst>
          </p:cNvPr>
          <p:cNvSpPr/>
          <p:nvPr/>
        </p:nvSpPr>
        <p:spPr>
          <a:xfrm rot="10800000">
            <a:off x="5381711" y="2087405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4" name="Triangolo isoscele 273">
            <a:extLst>
              <a:ext uri="{FF2B5EF4-FFF2-40B4-BE49-F238E27FC236}">
                <a16:creationId xmlns:a16="http://schemas.microsoft.com/office/drawing/2014/main" id="{E2D7BED0-A22F-4912-BE8A-80348EAF8B65}"/>
              </a:ext>
            </a:extLst>
          </p:cNvPr>
          <p:cNvSpPr/>
          <p:nvPr/>
        </p:nvSpPr>
        <p:spPr>
          <a:xfrm rot="10800000">
            <a:off x="6422356" y="2087405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287" name="Tabella 286">
            <a:extLst>
              <a:ext uri="{FF2B5EF4-FFF2-40B4-BE49-F238E27FC236}">
                <a16:creationId xmlns:a16="http://schemas.microsoft.com/office/drawing/2014/main" id="{61446316-4DB7-457F-9393-767AE2316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929323"/>
              </p:ext>
            </p:extLst>
          </p:nvPr>
        </p:nvGraphicFramePr>
        <p:xfrm>
          <a:off x="454526" y="3529247"/>
          <a:ext cx="9370608" cy="189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877">
                  <a:extLst>
                    <a:ext uri="{9D8B030D-6E8A-4147-A177-3AD203B41FA5}">
                      <a16:colId xmlns:a16="http://schemas.microsoft.com/office/drawing/2014/main" val="1380030668"/>
                    </a:ext>
                  </a:extLst>
                </a:gridCol>
                <a:gridCol w="2203264">
                  <a:extLst>
                    <a:ext uri="{9D8B030D-6E8A-4147-A177-3AD203B41FA5}">
                      <a16:colId xmlns:a16="http://schemas.microsoft.com/office/drawing/2014/main" val="67281461"/>
                    </a:ext>
                  </a:extLst>
                </a:gridCol>
                <a:gridCol w="3542402">
                  <a:extLst>
                    <a:ext uri="{9D8B030D-6E8A-4147-A177-3AD203B41FA5}">
                      <a16:colId xmlns:a16="http://schemas.microsoft.com/office/drawing/2014/main" val="4218223424"/>
                    </a:ext>
                  </a:extLst>
                </a:gridCol>
                <a:gridCol w="2190065">
                  <a:extLst>
                    <a:ext uri="{9D8B030D-6E8A-4147-A177-3AD203B41FA5}">
                      <a16:colId xmlns:a16="http://schemas.microsoft.com/office/drawing/2014/main" val="1132702277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Note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Documenti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32592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r>
                        <a:rPr lang="it-IT" sz="1050" dirty="0"/>
                        <a:t>Contratto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Contr_0001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Prova nota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Contratto.pdf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9689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r>
                        <a:rPr lang="it-IT" sz="1050" dirty="0"/>
                        <a:t>Allegato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 err="1"/>
                        <a:t>Kkklllrrr</a:t>
                      </a:r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 err="1"/>
                        <a:t>Complementao</a:t>
                      </a:r>
                      <a:r>
                        <a:rPr lang="it-IT" sz="1050" dirty="0"/>
                        <a:t> al primo allegato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Allegato.pdf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51554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09717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6970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8550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886"/>
                  </a:ext>
                </a:extLst>
              </a:tr>
            </a:tbl>
          </a:graphicData>
        </a:graphic>
      </p:graphicFrame>
      <p:sp>
        <p:nvSpPr>
          <p:cNvPr id="291" name="Rettangolo 290">
            <a:extLst>
              <a:ext uri="{FF2B5EF4-FFF2-40B4-BE49-F238E27FC236}">
                <a16:creationId xmlns:a16="http://schemas.microsoft.com/office/drawing/2014/main" id="{E1841D8C-7F3C-462F-82CB-6B37EFA14E6A}"/>
              </a:ext>
            </a:extLst>
          </p:cNvPr>
          <p:cNvSpPr/>
          <p:nvPr/>
        </p:nvSpPr>
        <p:spPr>
          <a:xfrm>
            <a:off x="384928" y="3483895"/>
            <a:ext cx="9523530" cy="2512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3" name="Gruppo 292">
            <a:extLst>
              <a:ext uri="{FF2B5EF4-FFF2-40B4-BE49-F238E27FC236}">
                <a16:creationId xmlns:a16="http://schemas.microsoft.com/office/drawing/2014/main" id="{DF980536-B6F2-4317-9E30-349F7E6DB7CC}"/>
              </a:ext>
            </a:extLst>
          </p:cNvPr>
          <p:cNvGrpSpPr/>
          <p:nvPr/>
        </p:nvGrpSpPr>
        <p:grpSpPr>
          <a:xfrm>
            <a:off x="6836951" y="1260631"/>
            <a:ext cx="1056077" cy="453731"/>
            <a:chOff x="1947734" y="1613429"/>
            <a:chExt cx="1056077" cy="453731"/>
          </a:xfrm>
        </p:grpSpPr>
        <p:sp>
          <p:nvSpPr>
            <p:cNvPr id="294" name="Rettangolo con angoli arrotondati 293">
              <a:extLst>
                <a:ext uri="{FF2B5EF4-FFF2-40B4-BE49-F238E27FC236}">
                  <a16:creationId xmlns:a16="http://schemas.microsoft.com/office/drawing/2014/main" id="{FD92A2AD-5A40-480B-8CA5-2FF4ADCCBA6C}"/>
                </a:ext>
              </a:extLst>
            </p:cNvPr>
            <p:cNvSpPr/>
            <p:nvPr/>
          </p:nvSpPr>
          <p:spPr>
            <a:xfrm>
              <a:off x="2005015" y="1843385"/>
              <a:ext cx="998796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916AD555-9BDB-40AE-86DF-BD87013801B0}"/>
                </a:ext>
              </a:extLst>
            </p:cNvPr>
            <p:cNvSpPr txBox="1"/>
            <p:nvPr/>
          </p:nvSpPr>
          <p:spPr>
            <a:xfrm>
              <a:off x="1947734" y="1613429"/>
              <a:ext cx="102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 Importo</a:t>
              </a:r>
            </a:p>
          </p:txBody>
        </p:sp>
        <p:sp>
          <p:nvSpPr>
            <p:cNvPr id="296" name="Triangolo isoscele 295">
              <a:extLst>
                <a:ext uri="{FF2B5EF4-FFF2-40B4-BE49-F238E27FC236}">
                  <a16:creationId xmlns:a16="http://schemas.microsoft.com/office/drawing/2014/main" id="{FDCF83F8-9CCC-4C25-8617-2E7D859EC7E7}"/>
                </a:ext>
              </a:extLst>
            </p:cNvPr>
            <p:cNvSpPr/>
            <p:nvPr/>
          </p:nvSpPr>
          <p:spPr>
            <a:xfrm rot="10800000">
              <a:off x="2811792" y="1907425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4" name="Rettangolo con angoli arrotondati 183">
            <a:extLst>
              <a:ext uri="{FF2B5EF4-FFF2-40B4-BE49-F238E27FC236}">
                <a16:creationId xmlns:a16="http://schemas.microsoft.com/office/drawing/2014/main" id="{C17DF379-930E-46FD-B324-483245C07119}"/>
              </a:ext>
            </a:extLst>
          </p:cNvPr>
          <p:cNvSpPr/>
          <p:nvPr/>
        </p:nvSpPr>
        <p:spPr>
          <a:xfrm>
            <a:off x="7947090" y="1485053"/>
            <a:ext cx="878984" cy="223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5CFA8EC6-17DF-41A0-BD0E-2DC7DB3B74EC}"/>
              </a:ext>
            </a:extLst>
          </p:cNvPr>
          <p:cNvSpPr txBox="1"/>
          <p:nvPr/>
        </p:nvSpPr>
        <p:spPr>
          <a:xfrm>
            <a:off x="6861142" y="1751187"/>
            <a:ext cx="2492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Canone locazione:  	1.500 €</a:t>
            </a:r>
          </a:p>
          <a:p>
            <a:r>
              <a:rPr lang="it-IT" sz="1000" dirty="0"/>
              <a:t>Oneri aggiuntivi:		   250 €</a:t>
            </a:r>
          </a:p>
          <a:p>
            <a:r>
              <a:rPr lang="it-IT" sz="1000" dirty="0"/>
              <a:t>Riscaldamento:		3.500 €</a:t>
            </a:r>
          </a:p>
        </p:txBody>
      </p:sp>
      <p:pic>
        <p:nvPicPr>
          <p:cNvPr id="324" name="Immagine 323" descr="Immagine che contiene tirapugni, arma&#10;&#10;Descrizione generata automaticamente">
            <a:extLst>
              <a:ext uri="{FF2B5EF4-FFF2-40B4-BE49-F238E27FC236}">
                <a16:creationId xmlns:a16="http://schemas.microsoft.com/office/drawing/2014/main" id="{9FB3E33D-C48F-4259-99E4-3ACDB00CF99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4" y="813707"/>
            <a:ext cx="703233" cy="299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6" name="Rettangolo con angoli arrotondati 325">
            <a:extLst>
              <a:ext uri="{FF2B5EF4-FFF2-40B4-BE49-F238E27FC236}">
                <a16:creationId xmlns:a16="http://schemas.microsoft.com/office/drawing/2014/main" id="{7918A930-9E8D-45CF-85BB-CC3CC586EF2E}"/>
              </a:ext>
            </a:extLst>
          </p:cNvPr>
          <p:cNvSpPr/>
          <p:nvPr/>
        </p:nvSpPr>
        <p:spPr>
          <a:xfrm>
            <a:off x="8423530" y="2517290"/>
            <a:ext cx="1484928" cy="824803"/>
          </a:xfrm>
          <a:prstGeom prst="roundRect">
            <a:avLst>
              <a:gd name="adj" fmla="val 48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1" name="Gruppo 260">
            <a:extLst>
              <a:ext uri="{FF2B5EF4-FFF2-40B4-BE49-F238E27FC236}">
                <a16:creationId xmlns:a16="http://schemas.microsoft.com/office/drawing/2014/main" id="{914BAA28-93D9-4ACB-B5ED-53D112BEC10A}"/>
              </a:ext>
            </a:extLst>
          </p:cNvPr>
          <p:cNvGrpSpPr/>
          <p:nvPr/>
        </p:nvGrpSpPr>
        <p:grpSpPr>
          <a:xfrm>
            <a:off x="8423530" y="2517290"/>
            <a:ext cx="1568132" cy="771732"/>
            <a:chOff x="7886474" y="1640673"/>
            <a:chExt cx="1568132" cy="771732"/>
          </a:xfrm>
        </p:grpSpPr>
        <p:sp>
          <p:nvSpPr>
            <p:cNvPr id="262" name="CasellaDiTesto 261">
              <a:extLst>
                <a:ext uri="{FF2B5EF4-FFF2-40B4-BE49-F238E27FC236}">
                  <a16:creationId xmlns:a16="http://schemas.microsoft.com/office/drawing/2014/main" id="{75AA23EA-A2BA-465C-8AE7-24B043906005}"/>
                </a:ext>
              </a:extLst>
            </p:cNvPr>
            <p:cNvSpPr txBox="1"/>
            <p:nvPr/>
          </p:nvSpPr>
          <p:spPr>
            <a:xfrm>
              <a:off x="7886474" y="164067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Blocca Mail Scadenza</a:t>
              </a:r>
              <a:endParaRPr lang="it-IT" sz="1400" dirty="0"/>
            </a:p>
          </p:txBody>
        </p:sp>
        <p:sp>
          <p:nvSpPr>
            <p:cNvPr id="263" name="CasellaDiTesto 262">
              <a:extLst>
                <a:ext uri="{FF2B5EF4-FFF2-40B4-BE49-F238E27FC236}">
                  <a16:creationId xmlns:a16="http://schemas.microsoft.com/office/drawing/2014/main" id="{AC29E9B0-83DF-4516-A654-40F5406AE881}"/>
                </a:ext>
              </a:extLst>
            </p:cNvPr>
            <p:cNvSpPr txBox="1"/>
            <p:nvPr/>
          </p:nvSpPr>
          <p:spPr>
            <a:xfrm>
              <a:off x="8150318" y="1871622"/>
              <a:ext cx="130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Preavviso</a:t>
              </a:r>
            </a:p>
          </p:txBody>
        </p:sp>
        <p:grpSp>
          <p:nvGrpSpPr>
            <p:cNvPr id="264" name="Gruppo 263">
              <a:extLst>
                <a:ext uri="{FF2B5EF4-FFF2-40B4-BE49-F238E27FC236}">
                  <a16:creationId xmlns:a16="http://schemas.microsoft.com/office/drawing/2014/main" id="{87816ADA-550D-41BD-8C00-F36BC79D98F5}"/>
                </a:ext>
              </a:extLst>
            </p:cNvPr>
            <p:cNvGrpSpPr/>
            <p:nvPr/>
          </p:nvGrpSpPr>
          <p:grpSpPr>
            <a:xfrm>
              <a:off x="7991737" y="1862587"/>
              <a:ext cx="199852" cy="254811"/>
              <a:chOff x="6238176" y="4664449"/>
              <a:chExt cx="199852" cy="254811"/>
            </a:xfrm>
          </p:grpSpPr>
          <p:pic>
            <p:nvPicPr>
              <p:cNvPr id="269" name="Elemento grafico 268" descr="Segno di spunta">
                <a:extLst>
                  <a:ext uri="{FF2B5EF4-FFF2-40B4-BE49-F238E27FC236}">
                    <a16:creationId xmlns:a16="http://schemas.microsoft.com/office/drawing/2014/main" id="{B0BAD3FD-B973-4AB9-9380-97344DF62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70" name="Rettangolo 269">
                <a:extLst>
                  <a:ext uri="{FF2B5EF4-FFF2-40B4-BE49-F238E27FC236}">
                    <a16:creationId xmlns:a16="http://schemas.microsoft.com/office/drawing/2014/main" id="{DB9618F8-8E13-436C-B255-C6DEA285825E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5" name="CasellaDiTesto 264">
              <a:extLst>
                <a:ext uri="{FF2B5EF4-FFF2-40B4-BE49-F238E27FC236}">
                  <a16:creationId xmlns:a16="http://schemas.microsoft.com/office/drawing/2014/main" id="{9DD1B5FE-F494-46D4-B4E9-B75A5A27CF13}"/>
                </a:ext>
              </a:extLst>
            </p:cNvPr>
            <p:cNvSpPr txBox="1"/>
            <p:nvPr/>
          </p:nvSpPr>
          <p:spPr>
            <a:xfrm>
              <a:off x="8150318" y="2150795"/>
              <a:ext cx="12917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Contratto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66" name="Gruppo 265">
              <a:extLst>
                <a:ext uri="{FF2B5EF4-FFF2-40B4-BE49-F238E27FC236}">
                  <a16:creationId xmlns:a16="http://schemas.microsoft.com/office/drawing/2014/main" id="{B48B326C-BA0D-494D-98DD-2BF941C11CE1}"/>
                </a:ext>
              </a:extLst>
            </p:cNvPr>
            <p:cNvGrpSpPr/>
            <p:nvPr/>
          </p:nvGrpSpPr>
          <p:grpSpPr>
            <a:xfrm>
              <a:off x="7991737" y="2153081"/>
              <a:ext cx="195015" cy="254811"/>
              <a:chOff x="6237561" y="4665620"/>
              <a:chExt cx="195015" cy="254811"/>
            </a:xfrm>
          </p:grpSpPr>
          <p:pic>
            <p:nvPicPr>
              <p:cNvPr id="267" name="Elemento grafico 266" descr="Segno di spunta">
                <a:extLst>
                  <a:ext uri="{FF2B5EF4-FFF2-40B4-BE49-F238E27FC236}">
                    <a16:creationId xmlns:a16="http://schemas.microsoft.com/office/drawing/2014/main" id="{512D0C92-111C-4632-8E28-29104EEFE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6237561" y="4665620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68" name="Rettangolo 267">
                <a:extLst>
                  <a:ext uri="{FF2B5EF4-FFF2-40B4-BE49-F238E27FC236}">
                    <a16:creationId xmlns:a16="http://schemas.microsoft.com/office/drawing/2014/main" id="{D9B10F3C-7069-4E53-A058-80DB0D79CFB3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43" name="Gruppo 142">
            <a:extLst>
              <a:ext uri="{FF2B5EF4-FFF2-40B4-BE49-F238E27FC236}">
                <a16:creationId xmlns:a16="http://schemas.microsoft.com/office/drawing/2014/main" id="{64628C39-B233-4C4E-BD04-34327039CB51}"/>
              </a:ext>
            </a:extLst>
          </p:cNvPr>
          <p:cNvGrpSpPr/>
          <p:nvPr/>
        </p:nvGrpSpPr>
        <p:grpSpPr>
          <a:xfrm>
            <a:off x="9858190" y="1194771"/>
            <a:ext cx="3481809" cy="1722526"/>
            <a:chOff x="2140247" y="7009620"/>
            <a:chExt cx="3481809" cy="1722526"/>
          </a:xfrm>
        </p:grpSpPr>
        <p:grpSp>
          <p:nvGrpSpPr>
            <p:cNvPr id="145" name="Gruppo 144">
              <a:extLst>
                <a:ext uri="{FF2B5EF4-FFF2-40B4-BE49-F238E27FC236}">
                  <a16:creationId xmlns:a16="http://schemas.microsoft.com/office/drawing/2014/main" id="{4555E8B0-3014-4D91-82F3-25E32CAC88A6}"/>
                </a:ext>
              </a:extLst>
            </p:cNvPr>
            <p:cNvGrpSpPr/>
            <p:nvPr/>
          </p:nvGrpSpPr>
          <p:grpSpPr>
            <a:xfrm>
              <a:off x="2140247" y="7009620"/>
              <a:ext cx="3481809" cy="1722526"/>
              <a:chOff x="8325591" y="3993113"/>
              <a:chExt cx="3107397" cy="172252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9" name="Rettangolo con angoli arrotondati 148">
                <a:extLst>
                  <a:ext uri="{FF2B5EF4-FFF2-40B4-BE49-F238E27FC236}">
                    <a16:creationId xmlns:a16="http://schemas.microsoft.com/office/drawing/2014/main" id="{3605F901-4B0C-48FE-9476-3C413778826B}"/>
                  </a:ext>
                </a:extLst>
              </p:cNvPr>
              <p:cNvSpPr/>
              <p:nvPr/>
            </p:nvSpPr>
            <p:spPr>
              <a:xfrm>
                <a:off x="8325591" y="4404360"/>
                <a:ext cx="3107397" cy="1311279"/>
              </a:xfrm>
              <a:prstGeom prst="roundRect">
                <a:avLst>
                  <a:gd name="adj" fmla="val 6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000" dirty="0">
                    <a:solidFill>
                      <a:schemeClr val="tx1"/>
                    </a:solidFill>
                  </a:rPr>
                  <a:t>Esportare/Stampare anche i documenti allegati ?</a:t>
                </a:r>
              </a:p>
              <a:p>
                <a:pPr algn="ctr"/>
                <a:endParaRPr lang="it-IT" sz="2000" dirty="0">
                  <a:solidFill>
                    <a:schemeClr val="tx1"/>
                  </a:solidFill>
                </a:endParaRPr>
              </a:p>
              <a:p>
                <a:pPr algn="ctr"/>
                <a:endParaRPr lang="it-IT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ttangolo 14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EE34E834-1851-4BCB-908C-654BC1EF055C}"/>
                  </a:ext>
                </a:extLst>
              </p:cNvPr>
              <p:cNvSpPr/>
              <p:nvPr/>
            </p:nvSpPr>
            <p:spPr>
              <a:xfrm>
                <a:off x="8603700" y="5055886"/>
                <a:ext cx="1094851" cy="3591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1400" dirty="0">
                    <a:solidFill>
                      <a:schemeClr val="accent1">
                        <a:lumMod val="50000"/>
                      </a:schemeClr>
                    </a:solidFill>
                    <a:latin typeface="Century Gothic" panose="020B0502020202020204" pitchFamily="34" charset="0"/>
                    <a:cs typeface="Calibri Light" panose="020F0302020204030204" pitchFamily="34" charset="0"/>
                  </a:rPr>
                  <a:t>SI</a:t>
                </a:r>
                <a:endParaRPr lang="it-IT" sz="20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51" name="Rettangolo 150">
                <a:extLst>
                  <a:ext uri="{FF2B5EF4-FFF2-40B4-BE49-F238E27FC236}">
                    <a16:creationId xmlns:a16="http://schemas.microsoft.com/office/drawing/2014/main" id="{558FF296-D593-4678-B987-A7B22DB55C3B}"/>
                  </a:ext>
                </a:extLst>
              </p:cNvPr>
              <p:cNvSpPr/>
              <p:nvPr/>
            </p:nvSpPr>
            <p:spPr>
              <a:xfrm>
                <a:off x="8325591" y="3993113"/>
                <a:ext cx="3107397" cy="4087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</a:rPr>
                  <a:t>Esportazione/Stampa Contratto</a:t>
                </a:r>
              </a:p>
            </p:txBody>
          </p:sp>
        </p:grpSp>
        <p:sp>
          <p:nvSpPr>
            <p:cNvPr id="148" name="Rettangolo 147">
              <a:extLst>
                <a:ext uri="{FF2B5EF4-FFF2-40B4-BE49-F238E27FC236}">
                  <a16:creationId xmlns:a16="http://schemas.microsoft.com/office/drawing/2014/main" id="{395DF175-FA09-48D7-8440-9E6C8B6551DC}"/>
                </a:ext>
              </a:extLst>
            </p:cNvPr>
            <p:cNvSpPr/>
            <p:nvPr/>
          </p:nvSpPr>
          <p:spPr>
            <a:xfrm>
              <a:off x="4243504" y="8076506"/>
              <a:ext cx="1094851" cy="3591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  <a:cs typeface="Calibri Light" panose="020F0302020204030204" pitchFamily="34" charset="0"/>
                </a:rPr>
                <a:t>NO</a:t>
              </a:r>
              <a:endParaRPr lang="it-IT" sz="20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69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45544" y="610620"/>
            <a:ext cx="11613735" cy="618704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" y="0"/>
            <a:ext cx="4869997" cy="318539"/>
          </a:xfrm>
        </p:spPr>
        <p:txBody>
          <a:bodyPr>
            <a:normAutofit fontScale="90000"/>
          </a:bodyPr>
          <a:lstStyle/>
          <a:p>
            <a:r>
              <a:rPr lang="it-IT" sz="2000" dirty="0"/>
              <a:t>Dettaglio Contratto (inserimento/visualizzazione)</a:t>
            </a:r>
          </a:p>
        </p:txBody>
      </p:sp>
      <p:sp>
        <p:nvSpPr>
          <p:cNvPr id="119" name="Rettangolo 118"/>
          <p:cNvSpPr/>
          <p:nvPr/>
        </p:nvSpPr>
        <p:spPr>
          <a:xfrm>
            <a:off x="153884" y="610620"/>
            <a:ext cx="5045128" cy="413262"/>
          </a:xfrm>
          <a:prstGeom prst="rect">
            <a:avLst/>
          </a:prstGeom>
          <a:solidFill>
            <a:schemeClr val="accent1">
              <a:lumMod val="5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/>
              <a:t>File   Impostazioni</a:t>
            </a:r>
          </a:p>
        </p:txBody>
      </p:sp>
      <p:sp>
        <p:nvSpPr>
          <p:cNvPr id="137" name="Rettangolo 136">
            <a:extLst>
              <a:ext uri="{FF2B5EF4-FFF2-40B4-BE49-F238E27FC236}">
                <a16:creationId xmlns:a16="http://schemas.microsoft.com/office/drawing/2014/main" id="{EB75F94F-91B4-4DED-BEF5-77A2EE0A3C81}"/>
              </a:ext>
            </a:extLst>
          </p:cNvPr>
          <p:cNvSpPr/>
          <p:nvPr/>
        </p:nvSpPr>
        <p:spPr>
          <a:xfrm>
            <a:off x="7167405" y="1008868"/>
            <a:ext cx="3344734" cy="41326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  <a:latin typeface="Century Gothic" panose="020B0502020202020204" pitchFamily="34" charset="0"/>
              </a:rPr>
              <a:t>Teleleasing….|</a:t>
            </a:r>
          </a:p>
        </p:txBody>
      </p: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5D29F373-0930-43D2-8C9C-7F72318C6CE3}"/>
              </a:ext>
            </a:extLst>
          </p:cNvPr>
          <p:cNvGrpSpPr/>
          <p:nvPr/>
        </p:nvGrpSpPr>
        <p:grpSpPr>
          <a:xfrm>
            <a:off x="5454388" y="632536"/>
            <a:ext cx="5072987" cy="370947"/>
            <a:chOff x="5454388" y="564440"/>
            <a:chExt cx="5072987" cy="370947"/>
          </a:xfrm>
        </p:grpSpPr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9825447B-DE0D-449C-ABBA-F26FEC9ED64C}"/>
                </a:ext>
              </a:extLst>
            </p:cNvPr>
            <p:cNvSpPr txBox="1"/>
            <p:nvPr/>
          </p:nvSpPr>
          <p:spPr>
            <a:xfrm>
              <a:off x="5454388" y="566055"/>
              <a:ext cx="1665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Tipo</a:t>
              </a:r>
            </a:p>
          </p:txBody>
        </p:sp>
        <p:sp>
          <p:nvSpPr>
            <p:cNvPr id="144" name="CasellaDiTesto 143">
              <a:extLst>
                <a:ext uri="{FF2B5EF4-FFF2-40B4-BE49-F238E27FC236}">
                  <a16:creationId xmlns:a16="http://schemas.microsoft.com/office/drawing/2014/main" id="{07EA006D-E4DC-4FF7-BFD1-F5A743898BCF}"/>
                </a:ext>
              </a:extLst>
            </p:cNvPr>
            <p:cNvSpPr txBox="1"/>
            <p:nvPr/>
          </p:nvSpPr>
          <p:spPr>
            <a:xfrm>
              <a:off x="7119536" y="564440"/>
              <a:ext cx="3407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Valore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A9495FEF-453B-45CD-A017-0CA6314E61E1}"/>
              </a:ext>
            </a:extLst>
          </p:cNvPr>
          <p:cNvGrpSpPr/>
          <p:nvPr/>
        </p:nvGrpSpPr>
        <p:grpSpPr>
          <a:xfrm>
            <a:off x="3640183" y="632537"/>
            <a:ext cx="1766336" cy="375760"/>
            <a:chOff x="3640183" y="564441"/>
            <a:chExt cx="1766336" cy="375760"/>
          </a:xfrm>
        </p:grpSpPr>
        <p:sp>
          <p:nvSpPr>
            <p:cNvPr id="139" name="Rettangolo 138">
              <a:extLst>
                <a:ext uri="{FF2B5EF4-FFF2-40B4-BE49-F238E27FC236}">
                  <a16:creationId xmlns:a16="http://schemas.microsoft.com/office/drawing/2014/main" id="{0F4E061E-DFDE-4AC8-9BDE-9AFCCFF6FA9C}"/>
                </a:ext>
              </a:extLst>
            </p:cNvPr>
            <p:cNvSpPr/>
            <p:nvPr/>
          </p:nvSpPr>
          <p:spPr>
            <a:xfrm>
              <a:off x="3640183" y="564441"/>
              <a:ext cx="1766336" cy="3743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140" name="Gruppo 139">
              <a:extLst>
                <a:ext uri="{FF2B5EF4-FFF2-40B4-BE49-F238E27FC236}">
                  <a16:creationId xmlns:a16="http://schemas.microsoft.com/office/drawing/2014/main" id="{8E450928-3CA7-41F9-9348-FA3946C76068}"/>
                </a:ext>
              </a:extLst>
            </p:cNvPr>
            <p:cNvGrpSpPr/>
            <p:nvPr/>
          </p:nvGrpSpPr>
          <p:grpSpPr>
            <a:xfrm>
              <a:off x="3835799" y="570869"/>
              <a:ext cx="1502556" cy="369332"/>
              <a:chOff x="3705170" y="579578"/>
              <a:chExt cx="1502556" cy="369332"/>
            </a:xfrm>
          </p:grpSpPr>
          <p:sp>
            <p:nvSpPr>
              <p:cNvPr id="146" name="CasellaDiTesto 145">
                <a:extLst>
                  <a:ext uri="{FF2B5EF4-FFF2-40B4-BE49-F238E27FC236}">
                    <a16:creationId xmlns:a16="http://schemas.microsoft.com/office/drawing/2014/main" id="{747FC3D6-B20E-4460-946A-C01F5CBD7D09}"/>
                  </a:ext>
                </a:extLst>
              </p:cNvPr>
              <p:cNvSpPr txBox="1"/>
              <p:nvPr/>
            </p:nvSpPr>
            <p:spPr>
              <a:xfrm>
                <a:off x="4046290" y="579578"/>
                <a:ext cx="1161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solidFill>
                      <a:srgbClr val="0070C0"/>
                    </a:solidFill>
                  </a:rPr>
                  <a:t>F.Fulgori</a:t>
                </a:r>
              </a:p>
            </p:txBody>
          </p:sp>
          <p:pic>
            <p:nvPicPr>
              <p:cNvPr id="147" name="Picture 2" descr="Risultati immagini per account">
                <a:extLst>
                  <a:ext uri="{FF2B5EF4-FFF2-40B4-BE49-F238E27FC236}">
                    <a16:creationId xmlns:a16="http://schemas.microsoft.com/office/drawing/2014/main" id="{3A804E9B-BA2C-4008-94A2-FCFF4842EB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5170" y="611843"/>
                <a:ext cx="318539" cy="3185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8" name="Immagine 47">
            <a:extLst>
              <a:ext uri="{FF2B5EF4-FFF2-40B4-BE49-F238E27FC236}">
                <a16:creationId xmlns:a16="http://schemas.microsoft.com/office/drawing/2014/main" id="{DDDD4A54-54FB-423E-85DE-1BD3F7C24C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53" y="6346660"/>
            <a:ext cx="367670" cy="36767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2053EA72-BDDA-4D0A-8239-585F7F4B3FC7}"/>
              </a:ext>
            </a:extLst>
          </p:cNvPr>
          <p:cNvSpPr/>
          <p:nvPr/>
        </p:nvSpPr>
        <p:spPr>
          <a:xfrm>
            <a:off x="2076432" y="1520609"/>
            <a:ext cx="9608497" cy="5200153"/>
          </a:xfrm>
          <a:prstGeom prst="roundRect">
            <a:avLst>
              <a:gd name="adj" fmla="val 226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36BCA7-EC00-44D7-A10E-177EFADCAE30}"/>
              </a:ext>
            </a:extLst>
          </p:cNvPr>
          <p:cNvSpPr/>
          <p:nvPr/>
        </p:nvSpPr>
        <p:spPr>
          <a:xfrm>
            <a:off x="10623952" y="1003415"/>
            <a:ext cx="1022608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Cerca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22C814E5-E2DF-4CE2-8D79-2C6E0D7B69B6}"/>
              </a:ext>
            </a:extLst>
          </p:cNvPr>
          <p:cNvGrpSpPr/>
          <p:nvPr/>
        </p:nvGrpSpPr>
        <p:grpSpPr>
          <a:xfrm>
            <a:off x="5454388" y="1015803"/>
            <a:ext cx="1665148" cy="413189"/>
            <a:chOff x="4309784" y="546931"/>
            <a:chExt cx="1304803" cy="42729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793465E-5CE7-4386-9164-FFFDA30981B3}"/>
                </a:ext>
              </a:extLst>
            </p:cNvPr>
            <p:cNvSpPr/>
            <p:nvPr/>
          </p:nvSpPr>
          <p:spPr>
            <a:xfrm>
              <a:off x="4309784" y="546931"/>
              <a:ext cx="1304803" cy="427290"/>
            </a:xfrm>
            <a:prstGeom prst="rect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400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Cod. contratto</a:t>
              </a:r>
              <a:endParaRPr lang="it-IT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4" name="Triangolo isoscele 43">
              <a:extLst>
                <a:ext uri="{FF2B5EF4-FFF2-40B4-BE49-F238E27FC236}">
                  <a16:creationId xmlns:a16="http://schemas.microsoft.com/office/drawing/2014/main" id="{7E6DD93C-056A-42FF-B3CD-308D3A88D17D}"/>
                </a:ext>
              </a:extLst>
            </p:cNvPr>
            <p:cNvSpPr/>
            <p:nvPr/>
          </p:nvSpPr>
          <p:spPr>
            <a:xfrm rot="10800000">
              <a:off x="5427421" y="723195"/>
              <a:ext cx="118800" cy="97200"/>
            </a:xfrm>
            <a:prstGeom prst="triangle">
              <a:avLst/>
            </a:prstGeom>
            <a:grpFill/>
            <a:ln w="952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4EC2AE3-7B19-45FF-B942-BBB559ABBE56}"/>
              </a:ext>
            </a:extLst>
          </p:cNvPr>
          <p:cNvSpPr txBox="1"/>
          <p:nvPr/>
        </p:nvSpPr>
        <p:spPr>
          <a:xfrm>
            <a:off x="2124924" y="1049409"/>
            <a:ext cx="298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Lista Contratti</a:t>
            </a:r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D0FB3AA-7AE0-47B0-AD77-C406E4EAE4B8}"/>
              </a:ext>
            </a:extLst>
          </p:cNvPr>
          <p:cNvSpPr/>
          <p:nvPr/>
        </p:nvSpPr>
        <p:spPr>
          <a:xfrm>
            <a:off x="262249" y="1120305"/>
            <a:ext cx="1655125" cy="15118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Attenzione !</a:t>
            </a:r>
          </a:p>
          <a:p>
            <a:pPr algn="ctr"/>
            <a:endParaRPr lang="it-IT" sz="1050" dirty="0">
              <a:solidFill>
                <a:schemeClr val="tx1"/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Dosis" panose="02010303020202060003" pitchFamily="2" charset="0"/>
              </a:rPr>
              <a:t>Sono presenti criticità</a:t>
            </a:r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EB45C482-2DC3-434C-ADA8-97735FAC7657}"/>
              </a:ext>
            </a:extLst>
          </p:cNvPr>
          <p:cNvSpPr/>
          <p:nvPr/>
        </p:nvSpPr>
        <p:spPr>
          <a:xfrm>
            <a:off x="232770" y="5042720"/>
            <a:ext cx="1684604" cy="414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Segnalazioni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52DD6FCC-C60C-43F6-99E5-34EA79D2F778}"/>
              </a:ext>
            </a:extLst>
          </p:cNvPr>
          <p:cNvSpPr/>
          <p:nvPr/>
        </p:nvSpPr>
        <p:spPr>
          <a:xfrm>
            <a:off x="262249" y="2758665"/>
            <a:ext cx="1655125" cy="15118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it-IT" sz="1400" dirty="0">
                <a:solidFill>
                  <a:schemeClr val="bg1"/>
                </a:solidFill>
                <a:latin typeface="Century Gothic" panose="020B0502020202020204" pitchFamily="34" charset="0"/>
              </a:rPr>
              <a:t>Info di servizio relative a ricerche, stampe, esportazioni</a:t>
            </a:r>
            <a:endParaRPr lang="it-IT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200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E07F0400-4B8C-46A0-A83B-A216D6B1ED4F}"/>
              </a:ext>
            </a:extLst>
          </p:cNvPr>
          <p:cNvSpPr/>
          <p:nvPr/>
        </p:nvSpPr>
        <p:spPr>
          <a:xfrm>
            <a:off x="232770" y="5612857"/>
            <a:ext cx="1684606" cy="41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Interrogazioni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ttangolo 188">
            <a:extLst>
              <a:ext uri="{FF2B5EF4-FFF2-40B4-BE49-F238E27FC236}">
                <a16:creationId xmlns:a16="http://schemas.microsoft.com/office/drawing/2014/main" id="{CF338D6C-0819-4F41-AB56-41047DBF775A}"/>
              </a:ext>
            </a:extLst>
          </p:cNvPr>
          <p:cNvSpPr/>
          <p:nvPr/>
        </p:nvSpPr>
        <p:spPr>
          <a:xfrm>
            <a:off x="242472" y="4509447"/>
            <a:ext cx="1684604" cy="413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Nuova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ttangolo con angoli arrotondati 189">
            <a:extLst>
              <a:ext uri="{FF2B5EF4-FFF2-40B4-BE49-F238E27FC236}">
                <a16:creationId xmlns:a16="http://schemas.microsoft.com/office/drawing/2014/main" id="{0601557B-E5FA-477D-9A1B-E699D695CD0E}"/>
              </a:ext>
            </a:extLst>
          </p:cNvPr>
          <p:cNvSpPr/>
          <p:nvPr/>
        </p:nvSpPr>
        <p:spPr>
          <a:xfrm>
            <a:off x="432721" y="1142515"/>
            <a:ext cx="11143051" cy="5374979"/>
          </a:xfrm>
          <a:prstGeom prst="roundRect">
            <a:avLst>
              <a:gd name="adj" fmla="val 1950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23DB5000-3066-4CB1-8F7E-1A46137F700B}"/>
              </a:ext>
            </a:extLst>
          </p:cNvPr>
          <p:cNvSpPr txBox="1"/>
          <p:nvPr/>
        </p:nvSpPr>
        <p:spPr>
          <a:xfrm>
            <a:off x="3495503" y="1792999"/>
            <a:ext cx="1667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accent1">
                    <a:lumMod val="20000"/>
                    <a:lumOff val="80000"/>
                  </a:schemeClr>
                </a:solidFill>
              </a:rPr>
              <a:t>14/03 16:00 – 18:00</a:t>
            </a:r>
          </a:p>
        </p:txBody>
      </p:sp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A25AE792-90F7-442C-8DBB-346A2491555F}"/>
              </a:ext>
            </a:extLst>
          </p:cNvPr>
          <p:cNvSpPr txBox="1"/>
          <p:nvPr/>
        </p:nvSpPr>
        <p:spPr>
          <a:xfrm>
            <a:off x="3495503" y="2176621"/>
            <a:ext cx="2604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accent1">
                    <a:lumMod val="20000"/>
                    <a:lumOff val="80000"/>
                  </a:schemeClr>
                </a:solidFill>
              </a:rPr>
              <a:t>Miele Angelo</a:t>
            </a:r>
          </a:p>
          <a:p>
            <a:r>
              <a:rPr lang="it-IT" sz="1400" i="1">
                <a:solidFill>
                  <a:schemeClr val="accent1">
                    <a:lumMod val="20000"/>
                    <a:lumOff val="80000"/>
                  </a:schemeClr>
                </a:solidFill>
              </a:rPr>
              <a:t>4 partecipanti</a:t>
            </a:r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92922322-33C9-4E1D-A69F-546E8A2BCF50}"/>
              </a:ext>
            </a:extLst>
          </p:cNvPr>
          <p:cNvSpPr/>
          <p:nvPr/>
        </p:nvSpPr>
        <p:spPr>
          <a:xfrm>
            <a:off x="520897" y="4702594"/>
            <a:ext cx="1297230" cy="352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Salva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793CE575-5922-40C8-86E1-78D068B2E035}"/>
              </a:ext>
            </a:extLst>
          </p:cNvPr>
          <p:cNvSpPr/>
          <p:nvPr/>
        </p:nvSpPr>
        <p:spPr>
          <a:xfrm>
            <a:off x="521248" y="5959998"/>
            <a:ext cx="1297230" cy="3527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Annulla</a:t>
            </a:r>
            <a:endParaRPr lang="it-IT" sz="200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7561BFF3-ABCA-4F7D-82DF-E0C9BD1582E5}"/>
              </a:ext>
            </a:extLst>
          </p:cNvPr>
          <p:cNvSpPr/>
          <p:nvPr/>
        </p:nvSpPr>
        <p:spPr>
          <a:xfrm>
            <a:off x="520897" y="5214313"/>
            <a:ext cx="1297230" cy="352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Elimina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6" name="Connettore diritto 195">
            <a:extLst>
              <a:ext uri="{FF2B5EF4-FFF2-40B4-BE49-F238E27FC236}">
                <a16:creationId xmlns:a16="http://schemas.microsoft.com/office/drawing/2014/main" id="{9440A4E7-5C02-4D69-B938-DF43B9A0EEF4}"/>
              </a:ext>
            </a:extLst>
          </p:cNvPr>
          <p:cNvCxnSpPr>
            <a:cxnSpLocks/>
          </p:cNvCxnSpPr>
          <p:nvPr/>
        </p:nvCxnSpPr>
        <p:spPr>
          <a:xfrm>
            <a:off x="1880560" y="1708769"/>
            <a:ext cx="0" cy="461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uppo 196">
            <a:extLst>
              <a:ext uri="{FF2B5EF4-FFF2-40B4-BE49-F238E27FC236}">
                <a16:creationId xmlns:a16="http://schemas.microsoft.com/office/drawing/2014/main" id="{73524AA0-7946-4959-9484-F1D41877654D}"/>
              </a:ext>
            </a:extLst>
          </p:cNvPr>
          <p:cNvGrpSpPr/>
          <p:nvPr/>
        </p:nvGrpSpPr>
        <p:grpSpPr>
          <a:xfrm>
            <a:off x="3251423" y="3209960"/>
            <a:ext cx="1568132" cy="490628"/>
            <a:chOff x="1952468" y="3121223"/>
            <a:chExt cx="1568132" cy="490628"/>
          </a:xfrm>
        </p:grpSpPr>
        <p:sp>
          <p:nvSpPr>
            <p:cNvPr id="198" name="CasellaDiTesto 197">
              <a:extLst>
                <a:ext uri="{FF2B5EF4-FFF2-40B4-BE49-F238E27FC236}">
                  <a16:creationId xmlns:a16="http://schemas.microsoft.com/office/drawing/2014/main" id="{4E012F4A-2F31-4448-8AA1-9FCFD60429DC}"/>
                </a:ext>
              </a:extLst>
            </p:cNvPr>
            <p:cNvSpPr txBox="1"/>
            <p:nvPr/>
          </p:nvSpPr>
          <p:spPr>
            <a:xfrm>
              <a:off x="1952468" y="312122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Rinnovo Automatico</a:t>
              </a:r>
              <a:endParaRPr lang="it-IT" sz="1400" dirty="0"/>
            </a:p>
          </p:txBody>
        </p:sp>
        <p:sp>
          <p:nvSpPr>
            <p:cNvPr id="199" name="CasellaDiTesto 198">
              <a:extLst>
                <a:ext uri="{FF2B5EF4-FFF2-40B4-BE49-F238E27FC236}">
                  <a16:creationId xmlns:a16="http://schemas.microsoft.com/office/drawing/2014/main" id="{5359CCFF-7FF5-480B-8234-B2A1E29B1B02}"/>
                </a:ext>
              </a:extLst>
            </p:cNvPr>
            <p:cNvSpPr txBox="1"/>
            <p:nvPr/>
          </p:nvSpPr>
          <p:spPr>
            <a:xfrm>
              <a:off x="2001847" y="3350241"/>
              <a:ext cx="3055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Si</a:t>
              </a:r>
            </a:p>
          </p:txBody>
        </p:sp>
        <p:grpSp>
          <p:nvGrpSpPr>
            <p:cNvPr id="200" name="Gruppo 199">
              <a:extLst>
                <a:ext uri="{FF2B5EF4-FFF2-40B4-BE49-F238E27FC236}">
                  <a16:creationId xmlns:a16="http://schemas.microsoft.com/office/drawing/2014/main" id="{B2BD846A-AB71-4DA8-919D-1BE945011C0A}"/>
                </a:ext>
              </a:extLst>
            </p:cNvPr>
            <p:cNvGrpSpPr/>
            <p:nvPr/>
          </p:nvGrpSpPr>
          <p:grpSpPr>
            <a:xfrm>
              <a:off x="2228648" y="3343137"/>
              <a:ext cx="199852" cy="254811"/>
              <a:chOff x="6238176" y="4664449"/>
              <a:chExt cx="199852" cy="254811"/>
            </a:xfrm>
          </p:grpSpPr>
          <p:pic>
            <p:nvPicPr>
              <p:cNvPr id="205" name="Elemento grafico 204" descr="Segno di spunta">
                <a:extLst>
                  <a:ext uri="{FF2B5EF4-FFF2-40B4-BE49-F238E27FC236}">
                    <a16:creationId xmlns:a16="http://schemas.microsoft.com/office/drawing/2014/main" id="{C7409F4F-CD72-4F63-AB9E-4562D7DBD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06" name="Rettangolo 205">
                <a:extLst>
                  <a:ext uri="{FF2B5EF4-FFF2-40B4-BE49-F238E27FC236}">
                    <a16:creationId xmlns:a16="http://schemas.microsoft.com/office/drawing/2014/main" id="{0BE4D56E-9D60-43E7-811A-F6226DC09E00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01" name="CasellaDiTesto 200">
              <a:extLst>
                <a:ext uri="{FF2B5EF4-FFF2-40B4-BE49-F238E27FC236}">
                  <a16:creationId xmlns:a16="http://schemas.microsoft.com/office/drawing/2014/main" id="{FFD544B5-3066-48F5-8463-3A0E8DB60484}"/>
                </a:ext>
              </a:extLst>
            </p:cNvPr>
            <p:cNvSpPr txBox="1"/>
            <p:nvPr/>
          </p:nvSpPr>
          <p:spPr>
            <a:xfrm>
              <a:off x="2670814" y="3331727"/>
              <a:ext cx="3745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No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4" name="Rettangolo 203">
              <a:extLst>
                <a:ext uri="{FF2B5EF4-FFF2-40B4-BE49-F238E27FC236}">
                  <a16:creationId xmlns:a16="http://schemas.microsoft.com/office/drawing/2014/main" id="{84E70C71-4F93-4DEE-9D02-E8BE847F01C2}"/>
                </a:ext>
              </a:extLst>
            </p:cNvPr>
            <p:cNvSpPr/>
            <p:nvPr/>
          </p:nvSpPr>
          <p:spPr>
            <a:xfrm>
              <a:off x="2973237" y="3375732"/>
              <a:ext cx="194400" cy="1927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7" name="Gruppo 206">
            <a:extLst>
              <a:ext uri="{FF2B5EF4-FFF2-40B4-BE49-F238E27FC236}">
                <a16:creationId xmlns:a16="http://schemas.microsoft.com/office/drawing/2014/main" id="{755556B5-9AD1-40CC-B319-3D0C04BF9426}"/>
              </a:ext>
            </a:extLst>
          </p:cNvPr>
          <p:cNvGrpSpPr/>
          <p:nvPr/>
        </p:nvGrpSpPr>
        <p:grpSpPr>
          <a:xfrm>
            <a:off x="1950109" y="1687612"/>
            <a:ext cx="1288271" cy="453731"/>
            <a:chOff x="557148" y="1619516"/>
            <a:chExt cx="1288271" cy="453731"/>
          </a:xfrm>
        </p:grpSpPr>
        <p:sp>
          <p:nvSpPr>
            <p:cNvPr id="208" name="Rettangolo con angoli arrotondati 207">
              <a:extLst>
                <a:ext uri="{FF2B5EF4-FFF2-40B4-BE49-F238E27FC236}">
                  <a16:creationId xmlns:a16="http://schemas.microsoft.com/office/drawing/2014/main" id="{5EDED134-05A9-4E41-B33D-0F117D3F1FD3}"/>
                </a:ext>
              </a:extLst>
            </p:cNvPr>
            <p:cNvSpPr/>
            <p:nvPr/>
          </p:nvSpPr>
          <p:spPr>
            <a:xfrm>
              <a:off x="614428" y="1849472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09" name="CasellaDiTesto 208">
              <a:extLst>
                <a:ext uri="{FF2B5EF4-FFF2-40B4-BE49-F238E27FC236}">
                  <a16:creationId xmlns:a16="http://schemas.microsoft.com/office/drawing/2014/main" id="{7E7E1078-97AB-4582-92BB-866C99B52579}"/>
                </a:ext>
              </a:extLst>
            </p:cNvPr>
            <p:cNvSpPr txBox="1"/>
            <p:nvPr/>
          </p:nvSpPr>
          <p:spPr>
            <a:xfrm>
              <a:off x="557148" y="1619516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Owner*</a:t>
              </a:r>
            </a:p>
          </p:txBody>
        </p: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640226EF-7E5F-4A37-B282-4598AC37A2CF}"/>
              </a:ext>
            </a:extLst>
          </p:cNvPr>
          <p:cNvGrpSpPr/>
          <p:nvPr/>
        </p:nvGrpSpPr>
        <p:grpSpPr>
          <a:xfrm>
            <a:off x="1950109" y="2184718"/>
            <a:ext cx="1288271" cy="453731"/>
            <a:chOff x="557148" y="2125168"/>
            <a:chExt cx="1288271" cy="453731"/>
          </a:xfrm>
        </p:grpSpPr>
        <p:sp>
          <p:nvSpPr>
            <p:cNvPr id="211" name="Rettangolo con angoli arrotondati 210">
              <a:extLst>
                <a:ext uri="{FF2B5EF4-FFF2-40B4-BE49-F238E27FC236}">
                  <a16:creationId xmlns:a16="http://schemas.microsoft.com/office/drawing/2014/main" id="{BCF9813F-BFDE-4517-87FF-16A747E4E47E}"/>
                </a:ext>
              </a:extLst>
            </p:cNvPr>
            <p:cNvSpPr/>
            <p:nvPr/>
          </p:nvSpPr>
          <p:spPr>
            <a:xfrm>
              <a:off x="614428" y="2355124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2" name="CasellaDiTesto 211">
              <a:extLst>
                <a:ext uri="{FF2B5EF4-FFF2-40B4-BE49-F238E27FC236}">
                  <a16:creationId xmlns:a16="http://schemas.microsoft.com/office/drawing/2014/main" id="{1D7BF378-54AA-4C1D-969A-4B1C9C89E0CC}"/>
                </a:ext>
              </a:extLst>
            </p:cNvPr>
            <p:cNvSpPr txBox="1"/>
            <p:nvPr/>
          </p:nvSpPr>
          <p:spPr>
            <a:xfrm>
              <a:off x="557148" y="2125168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Fornitore*</a:t>
              </a:r>
            </a:p>
          </p:txBody>
        </p: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8EE55CA6-3D1A-4D53-98D4-3E3C1C67786A}"/>
              </a:ext>
            </a:extLst>
          </p:cNvPr>
          <p:cNvGrpSpPr/>
          <p:nvPr/>
        </p:nvGrpSpPr>
        <p:grpSpPr>
          <a:xfrm>
            <a:off x="3243792" y="1680973"/>
            <a:ext cx="1288271" cy="453731"/>
            <a:chOff x="1947734" y="1613429"/>
            <a:chExt cx="1288271" cy="453731"/>
          </a:xfrm>
        </p:grpSpPr>
        <p:sp>
          <p:nvSpPr>
            <p:cNvPr id="214" name="Rettangolo con angoli arrotondati 213">
              <a:extLst>
                <a:ext uri="{FF2B5EF4-FFF2-40B4-BE49-F238E27FC236}">
                  <a16:creationId xmlns:a16="http://schemas.microsoft.com/office/drawing/2014/main" id="{4579B8F0-E64C-43F8-AD66-34618C840113}"/>
                </a:ext>
              </a:extLst>
            </p:cNvPr>
            <p:cNvSpPr/>
            <p:nvPr/>
          </p:nvSpPr>
          <p:spPr>
            <a:xfrm>
              <a:off x="2005014" y="1843385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5" name="CasellaDiTesto 214">
              <a:extLst>
                <a:ext uri="{FF2B5EF4-FFF2-40B4-BE49-F238E27FC236}">
                  <a16:creationId xmlns:a16="http://schemas.microsoft.com/office/drawing/2014/main" id="{13877E2A-BA57-4D7B-8F96-3306DB426916}"/>
                </a:ext>
              </a:extLst>
            </p:cNvPr>
            <p:cNvSpPr txBox="1"/>
            <p:nvPr/>
          </p:nvSpPr>
          <p:spPr>
            <a:xfrm>
              <a:off x="1947734" y="1613429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Sede*</a:t>
              </a:r>
            </a:p>
          </p:txBody>
        </p:sp>
        <p:sp>
          <p:nvSpPr>
            <p:cNvPr id="216" name="Triangolo isoscele 215">
              <a:extLst>
                <a:ext uri="{FF2B5EF4-FFF2-40B4-BE49-F238E27FC236}">
                  <a16:creationId xmlns:a16="http://schemas.microsoft.com/office/drawing/2014/main" id="{BD859644-CC8A-4C1F-BA78-F535C823BD39}"/>
                </a:ext>
              </a:extLst>
            </p:cNvPr>
            <p:cNvSpPr/>
            <p:nvPr/>
          </p:nvSpPr>
          <p:spPr>
            <a:xfrm rot="10800000">
              <a:off x="3051208" y="1908276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28A1ED45-DA06-4E7E-83F0-A8AC1D548715}"/>
              </a:ext>
            </a:extLst>
          </p:cNvPr>
          <p:cNvGrpSpPr/>
          <p:nvPr/>
        </p:nvGrpSpPr>
        <p:grpSpPr>
          <a:xfrm>
            <a:off x="4534935" y="1679900"/>
            <a:ext cx="1288271" cy="453731"/>
            <a:chOff x="3338532" y="1611804"/>
            <a:chExt cx="1288271" cy="453731"/>
          </a:xfrm>
        </p:grpSpPr>
        <p:sp>
          <p:nvSpPr>
            <p:cNvPr id="218" name="Rettangolo con angoli arrotondati 217">
              <a:extLst>
                <a:ext uri="{FF2B5EF4-FFF2-40B4-BE49-F238E27FC236}">
                  <a16:creationId xmlns:a16="http://schemas.microsoft.com/office/drawing/2014/main" id="{7B91D941-6455-4072-980F-8058B2F409FD}"/>
                </a:ext>
              </a:extLst>
            </p:cNvPr>
            <p:cNvSpPr/>
            <p:nvPr/>
          </p:nvSpPr>
          <p:spPr>
            <a:xfrm>
              <a:off x="3395812" y="184176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19" name="CasellaDiTesto 218">
              <a:extLst>
                <a:ext uri="{FF2B5EF4-FFF2-40B4-BE49-F238E27FC236}">
                  <a16:creationId xmlns:a16="http://schemas.microsoft.com/office/drawing/2014/main" id="{CB0BD38D-1CC6-4851-B6E9-A9D6A4E62065}"/>
                </a:ext>
              </a:extLst>
            </p:cNvPr>
            <p:cNvSpPr txBox="1"/>
            <p:nvPr/>
          </p:nvSpPr>
          <p:spPr>
            <a:xfrm>
              <a:off x="3338532" y="161180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Azienda*</a:t>
              </a:r>
            </a:p>
          </p:txBody>
        </p:sp>
        <p:sp>
          <p:nvSpPr>
            <p:cNvPr id="220" name="Triangolo isoscele 219">
              <a:extLst>
                <a:ext uri="{FF2B5EF4-FFF2-40B4-BE49-F238E27FC236}">
                  <a16:creationId xmlns:a16="http://schemas.microsoft.com/office/drawing/2014/main" id="{7EE67130-C7BF-4788-B373-112730A078B4}"/>
                </a:ext>
              </a:extLst>
            </p:cNvPr>
            <p:cNvSpPr/>
            <p:nvPr/>
          </p:nvSpPr>
          <p:spPr>
            <a:xfrm rot="10800000">
              <a:off x="4436865" y="1913888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1" name="Gruppo 220">
            <a:extLst>
              <a:ext uri="{FF2B5EF4-FFF2-40B4-BE49-F238E27FC236}">
                <a16:creationId xmlns:a16="http://schemas.microsoft.com/office/drawing/2014/main" id="{9514C488-3AD1-4CEF-B121-9B839C20FF52}"/>
              </a:ext>
            </a:extLst>
          </p:cNvPr>
          <p:cNvGrpSpPr/>
          <p:nvPr/>
        </p:nvGrpSpPr>
        <p:grpSpPr>
          <a:xfrm>
            <a:off x="6116419" y="2692425"/>
            <a:ext cx="3788158" cy="1050673"/>
            <a:chOff x="5235977" y="2641110"/>
            <a:chExt cx="3788158" cy="1050673"/>
          </a:xfrm>
        </p:grpSpPr>
        <p:sp>
          <p:nvSpPr>
            <p:cNvPr id="222" name="Rettangolo con angoli arrotondati 221">
              <a:extLst>
                <a:ext uri="{FF2B5EF4-FFF2-40B4-BE49-F238E27FC236}">
                  <a16:creationId xmlns:a16="http://schemas.microsoft.com/office/drawing/2014/main" id="{554976EB-B576-4928-B6B5-C53244CBE63E}"/>
                </a:ext>
              </a:extLst>
            </p:cNvPr>
            <p:cNvSpPr/>
            <p:nvPr/>
          </p:nvSpPr>
          <p:spPr>
            <a:xfrm>
              <a:off x="5320213" y="2890837"/>
              <a:ext cx="3703922" cy="800946"/>
            </a:xfrm>
            <a:prstGeom prst="roundRect">
              <a:avLst>
                <a:gd name="adj" fmla="val 40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it-IT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3" name="CasellaDiTesto 222">
              <a:extLst>
                <a:ext uri="{FF2B5EF4-FFF2-40B4-BE49-F238E27FC236}">
                  <a16:creationId xmlns:a16="http://schemas.microsoft.com/office/drawing/2014/main" id="{59C8A84A-8247-446B-BB7C-33C7DDC89D17}"/>
                </a:ext>
              </a:extLst>
            </p:cNvPr>
            <p:cNvSpPr txBox="1"/>
            <p:nvPr/>
          </p:nvSpPr>
          <p:spPr>
            <a:xfrm>
              <a:off x="5235977" y="2641110"/>
              <a:ext cx="7013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Note</a:t>
              </a:r>
            </a:p>
          </p:txBody>
        </p:sp>
      </p:grp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2C632D54-4B57-4065-B242-E70F7070A810}"/>
              </a:ext>
            </a:extLst>
          </p:cNvPr>
          <p:cNvGrpSpPr/>
          <p:nvPr/>
        </p:nvGrpSpPr>
        <p:grpSpPr>
          <a:xfrm>
            <a:off x="5814356" y="1672982"/>
            <a:ext cx="2207697" cy="461060"/>
            <a:chOff x="4729051" y="1621978"/>
            <a:chExt cx="2207697" cy="461060"/>
          </a:xfrm>
        </p:grpSpPr>
        <p:sp>
          <p:nvSpPr>
            <p:cNvPr id="225" name="Rettangolo con angoli arrotondati 224">
              <a:extLst>
                <a:ext uri="{FF2B5EF4-FFF2-40B4-BE49-F238E27FC236}">
                  <a16:creationId xmlns:a16="http://schemas.microsoft.com/office/drawing/2014/main" id="{34139F5E-1241-482F-B4CE-A1043765A594}"/>
                </a:ext>
              </a:extLst>
            </p:cNvPr>
            <p:cNvSpPr/>
            <p:nvPr/>
          </p:nvSpPr>
          <p:spPr>
            <a:xfrm>
              <a:off x="4786629" y="1859263"/>
              <a:ext cx="2150119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6" name="CasellaDiTesto 225">
              <a:extLst>
                <a:ext uri="{FF2B5EF4-FFF2-40B4-BE49-F238E27FC236}">
                  <a16:creationId xmlns:a16="http://schemas.microsoft.com/office/drawing/2014/main" id="{810CB163-FF72-4068-9361-05157525AD81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Codice Contratto</a:t>
              </a:r>
            </a:p>
          </p:txBody>
        </p:sp>
      </p:grpSp>
      <p:grpSp>
        <p:nvGrpSpPr>
          <p:cNvPr id="227" name="Gruppo 226">
            <a:extLst>
              <a:ext uri="{FF2B5EF4-FFF2-40B4-BE49-F238E27FC236}">
                <a16:creationId xmlns:a16="http://schemas.microsoft.com/office/drawing/2014/main" id="{A4F7E5E7-E827-4A93-8FBE-52D99DF05B25}"/>
              </a:ext>
            </a:extLst>
          </p:cNvPr>
          <p:cNvGrpSpPr/>
          <p:nvPr/>
        </p:nvGrpSpPr>
        <p:grpSpPr>
          <a:xfrm>
            <a:off x="3246689" y="2192250"/>
            <a:ext cx="1288271" cy="453731"/>
            <a:chOff x="1947734" y="2124154"/>
            <a:chExt cx="1288271" cy="453731"/>
          </a:xfrm>
        </p:grpSpPr>
        <p:sp>
          <p:nvSpPr>
            <p:cNvPr id="228" name="Rettangolo con angoli arrotondati 227">
              <a:extLst>
                <a:ext uri="{FF2B5EF4-FFF2-40B4-BE49-F238E27FC236}">
                  <a16:creationId xmlns:a16="http://schemas.microsoft.com/office/drawing/2014/main" id="{3A0CEDE1-CFE3-494B-93C7-46188C72ACBF}"/>
                </a:ext>
              </a:extLst>
            </p:cNvPr>
            <p:cNvSpPr/>
            <p:nvPr/>
          </p:nvSpPr>
          <p:spPr>
            <a:xfrm>
              <a:off x="2005014" y="2354110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29" name="CasellaDiTesto 228">
              <a:extLst>
                <a:ext uri="{FF2B5EF4-FFF2-40B4-BE49-F238E27FC236}">
                  <a16:creationId xmlns:a16="http://schemas.microsoft.com/office/drawing/2014/main" id="{D8D10F1C-9D3E-4098-A573-B6B42E54C2F2}"/>
                </a:ext>
              </a:extLst>
            </p:cNvPr>
            <p:cNvSpPr txBox="1"/>
            <p:nvPr/>
          </p:nvSpPr>
          <p:spPr>
            <a:xfrm>
              <a:off x="1947734" y="2124154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C.F./P.Iva*</a:t>
              </a:r>
            </a:p>
          </p:txBody>
        </p:sp>
      </p:grpSp>
      <p:grpSp>
        <p:nvGrpSpPr>
          <p:cNvPr id="230" name="Gruppo 229">
            <a:extLst>
              <a:ext uri="{FF2B5EF4-FFF2-40B4-BE49-F238E27FC236}">
                <a16:creationId xmlns:a16="http://schemas.microsoft.com/office/drawing/2014/main" id="{A964F5EE-2400-4F54-889A-92A84E4881EB}"/>
              </a:ext>
            </a:extLst>
          </p:cNvPr>
          <p:cNvGrpSpPr/>
          <p:nvPr/>
        </p:nvGrpSpPr>
        <p:grpSpPr>
          <a:xfrm>
            <a:off x="4529412" y="2191953"/>
            <a:ext cx="1288271" cy="453731"/>
            <a:chOff x="3333009" y="2123857"/>
            <a:chExt cx="1288271" cy="453731"/>
          </a:xfrm>
        </p:grpSpPr>
        <p:sp>
          <p:nvSpPr>
            <p:cNvPr id="231" name="Rettangolo con angoli arrotondati 230">
              <a:extLst>
                <a:ext uri="{FF2B5EF4-FFF2-40B4-BE49-F238E27FC236}">
                  <a16:creationId xmlns:a16="http://schemas.microsoft.com/office/drawing/2014/main" id="{224DFD24-B94C-4339-82AE-57A837DE0B10}"/>
                </a:ext>
              </a:extLst>
            </p:cNvPr>
            <p:cNvSpPr/>
            <p:nvPr/>
          </p:nvSpPr>
          <p:spPr>
            <a:xfrm>
              <a:off x="3390289" y="2353813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2" name="CasellaDiTesto 231">
              <a:extLst>
                <a:ext uri="{FF2B5EF4-FFF2-40B4-BE49-F238E27FC236}">
                  <a16:creationId xmlns:a16="http://schemas.microsoft.com/office/drawing/2014/main" id="{C8D28EF9-ADA5-444A-A534-0E62021B3C22}"/>
                </a:ext>
              </a:extLst>
            </p:cNvPr>
            <p:cNvSpPr txBox="1"/>
            <p:nvPr/>
          </p:nvSpPr>
          <p:spPr>
            <a:xfrm>
              <a:off x="3333009" y="2123857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Lop Cliente</a:t>
              </a:r>
            </a:p>
          </p:txBody>
        </p:sp>
      </p:grpSp>
      <p:grpSp>
        <p:nvGrpSpPr>
          <p:cNvPr id="233" name="Gruppo 232">
            <a:extLst>
              <a:ext uri="{FF2B5EF4-FFF2-40B4-BE49-F238E27FC236}">
                <a16:creationId xmlns:a16="http://schemas.microsoft.com/office/drawing/2014/main" id="{A563830E-1B2F-4343-A8C9-78437E4CED8F}"/>
              </a:ext>
            </a:extLst>
          </p:cNvPr>
          <p:cNvGrpSpPr/>
          <p:nvPr/>
        </p:nvGrpSpPr>
        <p:grpSpPr>
          <a:xfrm>
            <a:off x="5810873" y="2191714"/>
            <a:ext cx="1457809" cy="453731"/>
            <a:chOff x="4725568" y="2123618"/>
            <a:chExt cx="1457809" cy="453731"/>
          </a:xfrm>
        </p:grpSpPr>
        <p:sp>
          <p:nvSpPr>
            <p:cNvPr id="234" name="Rettangolo con angoli arrotondati 233">
              <a:extLst>
                <a:ext uri="{FF2B5EF4-FFF2-40B4-BE49-F238E27FC236}">
                  <a16:creationId xmlns:a16="http://schemas.microsoft.com/office/drawing/2014/main" id="{3831A9C7-EEF7-4705-A216-79D6F42608B6}"/>
                </a:ext>
              </a:extLst>
            </p:cNvPr>
            <p:cNvSpPr/>
            <p:nvPr/>
          </p:nvSpPr>
          <p:spPr>
            <a:xfrm>
              <a:off x="4782849" y="2353574"/>
              <a:ext cx="1291762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5" name="CasellaDiTesto 234">
              <a:extLst>
                <a:ext uri="{FF2B5EF4-FFF2-40B4-BE49-F238E27FC236}">
                  <a16:creationId xmlns:a16="http://schemas.microsoft.com/office/drawing/2014/main" id="{F4C03E67-A1E5-4E57-92DE-0BA04BE06ABD}"/>
                </a:ext>
              </a:extLst>
            </p:cNvPr>
            <p:cNvSpPr txBox="1"/>
            <p:nvPr/>
          </p:nvSpPr>
          <p:spPr>
            <a:xfrm>
              <a:off x="4725568" y="2123618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Tipologia Contratto*</a:t>
              </a:r>
            </a:p>
          </p:txBody>
        </p:sp>
      </p:grpSp>
      <p:grpSp>
        <p:nvGrpSpPr>
          <p:cNvPr id="236" name="Gruppo 235">
            <a:extLst>
              <a:ext uri="{FF2B5EF4-FFF2-40B4-BE49-F238E27FC236}">
                <a16:creationId xmlns:a16="http://schemas.microsoft.com/office/drawing/2014/main" id="{635BE08F-C390-47F6-BEBC-79854EC618EB}"/>
              </a:ext>
            </a:extLst>
          </p:cNvPr>
          <p:cNvGrpSpPr/>
          <p:nvPr/>
        </p:nvGrpSpPr>
        <p:grpSpPr>
          <a:xfrm>
            <a:off x="7151726" y="2190560"/>
            <a:ext cx="1457809" cy="453731"/>
            <a:chOff x="6177519" y="2122464"/>
            <a:chExt cx="1457809" cy="453731"/>
          </a:xfrm>
        </p:grpSpPr>
        <p:sp>
          <p:nvSpPr>
            <p:cNvPr id="237" name="Rettangolo con angoli arrotondati 236">
              <a:extLst>
                <a:ext uri="{FF2B5EF4-FFF2-40B4-BE49-F238E27FC236}">
                  <a16:creationId xmlns:a16="http://schemas.microsoft.com/office/drawing/2014/main" id="{39070B10-99E3-4D35-8000-7AD16800FD72}"/>
                </a:ext>
              </a:extLst>
            </p:cNvPr>
            <p:cNvSpPr/>
            <p:nvPr/>
          </p:nvSpPr>
          <p:spPr>
            <a:xfrm>
              <a:off x="6234801" y="2352420"/>
              <a:ext cx="1003080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38" name="CasellaDiTesto 237">
              <a:extLst>
                <a:ext uri="{FF2B5EF4-FFF2-40B4-BE49-F238E27FC236}">
                  <a16:creationId xmlns:a16="http://schemas.microsoft.com/office/drawing/2014/main" id="{685A37F8-0605-473E-B7F6-425A0A3E7706}"/>
                </a:ext>
              </a:extLst>
            </p:cNvPr>
            <p:cNvSpPr txBox="1"/>
            <p:nvPr/>
          </p:nvSpPr>
          <p:spPr>
            <a:xfrm>
              <a:off x="6177519" y="2122464"/>
              <a:ext cx="14578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Stato Contratto*</a:t>
              </a:r>
            </a:p>
          </p:txBody>
        </p:sp>
      </p:grpSp>
      <p:grpSp>
        <p:nvGrpSpPr>
          <p:cNvPr id="239" name="Gruppo 238">
            <a:extLst>
              <a:ext uri="{FF2B5EF4-FFF2-40B4-BE49-F238E27FC236}">
                <a16:creationId xmlns:a16="http://schemas.microsoft.com/office/drawing/2014/main" id="{1C641C71-9100-43C1-8983-4B7FE898B592}"/>
              </a:ext>
            </a:extLst>
          </p:cNvPr>
          <p:cNvGrpSpPr/>
          <p:nvPr/>
        </p:nvGrpSpPr>
        <p:grpSpPr>
          <a:xfrm>
            <a:off x="1278345" y="1704249"/>
            <a:ext cx="1222340" cy="463909"/>
            <a:chOff x="557147" y="2648811"/>
            <a:chExt cx="1222340" cy="463909"/>
          </a:xfrm>
        </p:grpSpPr>
        <p:sp>
          <p:nvSpPr>
            <p:cNvPr id="240" name="Rettangolo con angoli arrotondati 239">
              <a:extLst>
                <a:ext uri="{FF2B5EF4-FFF2-40B4-BE49-F238E27FC236}">
                  <a16:creationId xmlns:a16="http://schemas.microsoft.com/office/drawing/2014/main" id="{993AD4EE-0E1F-41AD-BF13-0ABF35937A20}"/>
                </a:ext>
              </a:extLst>
            </p:cNvPr>
            <p:cNvSpPr/>
            <p:nvPr/>
          </p:nvSpPr>
          <p:spPr>
            <a:xfrm>
              <a:off x="614429" y="287876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1" name="CasellaDiTesto 240">
              <a:extLst>
                <a:ext uri="{FF2B5EF4-FFF2-40B4-BE49-F238E27FC236}">
                  <a16:creationId xmlns:a16="http://schemas.microsoft.com/office/drawing/2014/main" id="{C2BD695F-88F8-4F2E-AB61-657026E336AD}"/>
                </a:ext>
              </a:extLst>
            </p:cNvPr>
            <p:cNvSpPr txBox="1"/>
            <p:nvPr/>
          </p:nvSpPr>
          <p:spPr>
            <a:xfrm>
              <a:off x="557147" y="264881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Validità*</a:t>
              </a:r>
            </a:p>
          </p:txBody>
        </p:sp>
        <p:pic>
          <p:nvPicPr>
            <p:cNvPr id="242" name="Immagine 241">
              <a:extLst>
                <a:ext uri="{FF2B5EF4-FFF2-40B4-BE49-F238E27FC236}">
                  <a16:creationId xmlns:a16="http://schemas.microsoft.com/office/drawing/2014/main" id="{51E033C8-1124-4406-8F75-258BE56A0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628" y="2881925"/>
              <a:ext cx="220859" cy="230795"/>
            </a:xfrm>
            <a:prstGeom prst="rect">
              <a:avLst/>
            </a:prstGeom>
          </p:spPr>
        </p:pic>
      </p:grpSp>
      <p:grpSp>
        <p:nvGrpSpPr>
          <p:cNvPr id="243" name="Gruppo 242">
            <a:extLst>
              <a:ext uri="{FF2B5EF4-FFF2-40B4-BE49-F238E27FC236}">
                <a16:creationId xmlns:a16="http://schemas.microsoft.com/office/drawing/2014/main" id="{178C07C7-D240-4D68-A7B1-C2F7FEEDDA81}"/>
              </a:ext>
            </a:extLst>
          </p:cNvPr>
          <p:cNvGrpSpPr/>
          <p:nvPr/>
        </p:nvGrpSpPr>
        <p:grpSpPr>
          <a:xfrm>
            <a:off x="1960639" y="3215070"/>
            <a:ext cx="1222340" cy="463909"/>
            <a:chOff x="567678" y="3109241"/>
            <a:chExt cx="1222340" cy="463909"/>
          </a:xfrm>
        </p:grpSpPr>
        <p:sp>
          <p:nvSpPr>
            <p:cNvPr id="244" name="Rettangolo con angoli arrotondati 243">
              <a:extLst>
                <a:ext uri="{FF2B5EF4-FFF2-40B4-BE49-F238E27FC236}">
                  <a16:creationId xmlns:a16="http://schemas.microsoft.com/office/drawing/2014/main" id="{8FFA4305-D797-492A-B684-3528E67B8058}"/>
                </a:ext>
              </a:extLst>
            </p:cNvPr>
            <p:cNvSpPr/>
            <p:nvPr/>
          </p:nvSpPr>
          <p:spPr>
            <a:xfrm>
              <a:off x="624960" y="333919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5" name="CasellaDiTesto 244">
              <a:extLst>
                <a:ext uri="{FF2B5EF4-FFF2-40B4-BE49-F238E27FC236}">
                  <a16:creationId xmlns:a16="http://schemas.microsoft.com/office/drawing/2014/main" id="{5A6CEABA-D71C-459D-BC88-75861DE9BE73}"/>
                </a:ext>
              </a:extLst>
            </p:cNvPr>
            <p:cNvSpPr txBox="1"/>
            <p:nvPr/>
          </p:nvSpPr>
          <p:spPr>
            <a:xfrm>
              <a:off x="567678" y="3109241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Rinnovo</a:t>
              </a:r>
            </a:p>
          </p:txBody>
        </p:sp>
        <p:pic>
          <p:nvPicPr>
            <p:cNvPr id="246" name="Immagine 245">
              <a:extLst>
                <a:ext uri="{FF2B5EF4-FFF2-40B4-BE49-F238E27FC236}">
                  <a16:creationId xmlns:a16="http://schemas.microsoft.com/office/drawing/2014/main" id="{8129D98C-2BD6-42D1-A356-6D71EB169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9159" y="3342355"/>
              <a:ext cx="220859" cy="230795"/>
            </a:xfrm>
            <a:prstGeom prst="rect">
              <a:avLst/>
            </a:prstGeom>
          </p:spPr>
        </p:pic>
      </p:grpSp>
      <p:grpSp>
        <p:nvGrpSpPr>
          <p:cNvPr id="247" name="Gruppo 246">
            <a:extLst>
              <a:ext uri="{FF2B5EF4-FFF2-40B4-BE49-F238E27FC236}">
                <a16:creationId xmlns:a16="http://schemas.microsoft.com/office/drawing/2014/main" id="{D583957E-71F1-4883-AD00-34839853DCC1}"/>
              </a:ext>
            </a:extLst>
          </p:cNvPr>
          <p:cNvGrpSpPr/>
          <p:nvPr/>
        </p:nvGrpSpPr>
        <p:grpSpPr>
          <a:xfrm>
            <a:off x="4874890" y="2690929"/>
            <a:ext cx="1222340" cy="463909"/>
            <a:chOff x="3943409" y="2648471"/>
            <a:chExt cx="1222340" cy="463909"/>
          </a:xfrm>
        </p:grpSpPr>
        <p:sp>
          <p:nvSpPr>
            <p:cNvPr id="248" name="Rettangolo con angoli arrotondati 247">
              <a:extLst>
                <a:ext uri="{FF2B5EF4-FFF2-40B4-BE49-F238E27FC236}">
                  <a16:creationId xmlns:a16="http://schemas.microsoft.com/office/drawing/2014/main" id="{5104C3CC-4E80-4F42-9544-6FBD534C7C9C}"/>
                </a:ext>
              </a:extLst>
            </p:cNvPr>
            <p:cNvSpPr/>
            <p:nvPr/>
          </p:nvSpPr>
          <p:spPr>
            <a:xfrm>
              <a:off x="4000691" y="2878427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49" name="CasellaDiTesto 248">
              <a:extLst>
                <a:ext uri="{FF2B5EF4-FFF2-40B4-BE49-F238E27FC236}">
                  <a16:creationId xmlns:a16="http://schemas.microsoft.com/office/drawing/2014/main" id="{23A39861-FE65-4DAB-A9D8-FE752DC2D11C}"/>
                </a:ext>
              </a:extLst>
            </p:cNvPr>
            <p:cNvSpPr txBox="1"/>
            <p:nvPr/>
          </p:nvSpPr>
          <p:spPr>
            <a:xfrm>
              <a:off x="3943409" y="2648471"/>
              <a:ext cx="1164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Scadenza*</a:t>
              </a:r>
            </a:p>
          </p:txBody>
        </p:sp>
        <p:pic>
          <p:nvPicPr>
            <p:cNvPr id="250" name="Immagine 249">
              <a:extLst>
                <a:ext uri="{FF2B5EF4-FFF2-40B4-BE49-F238E27FC236}">
                  <a16:creationId xmlns:a16="http://schemas.microsoft.com/office/drawing/2014/main" id="{E9345779-2949-4335-89C9-2521E2DB8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890" y="2881585"/>
              <a:ext cx="220859" cy="230795"/>
            </a:xfrm>
            <a:prstGeom prst="rect">
              <a:avLst/>
            </a:prstGeom>
          </p:spPr>
        </p:pic>
      </p:grpSp>
      <p:grpSp>
        <p:nvGrpSpPr>
          <p:cNvPr id="251" name="Gruppo 250">
            <a:extLst>
              <a:ext uri="{FF2B5EF4-FFF2-40B4-BE49-F238E27FC236}">
                <a16:creationId xmlns:a16="http://schemas.microsoft.com/office/drawing/2014/main" id="{B9D7E68B-C1E3-4FED-A822-55DD4BFBB3B5}"/>
              </a:ext>
            </a:extLst>
          </p:cNvPr>
          <p:cNvGrpSpPr/>
          <p:nvPr/>
        </p:nvGrpSpPr>
        <p:grpSpPr>
          <a:xfrm>
            <a:off x="4869997" y="3179803"/>
            <a:ext cx="1222340" cy="463909"/>
            <a:chOff x="3938516" y="3065428"/>
            <a:chExt cx="1222340" cy="463909"/>
          </a:xfrm>
        </p:grpSpPr>
        <p:sp>
          <p:nvSpPr>
            <p:cNvPr id="252" name="Rettangolo con angoli arrotondati 251">
              <a:extLst>
                <a:ext uri="{FF2B5EF4-FFF2-40B4-BE49-F238E27FC236}">
                  <a16:creationId xmlns:a16="http://schemas.microsoft.com/office/drawing/2014/main" id="{599CD208-55FF-47ED-BDAF-B45B52BA32F9}"/>
                </a:ext>
              </a:extLst>
            </p:cNvPr>
            <p:cNvSpPr/>
            <p:nvPr/>
          </p:nvSpPr>
          <p:spPr>
            <a:xfrm>
              <a:off x="3995798" y="3295384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3" name="CasellaDiTesto 252">
              <a:extLst>
                <a:ext uri="{FF2B5EF4-FFF2-40B4-BE49-F238E27FC236}">
                  <a16:creationId xmlns:a16="http://schemas.microsoft.com/office/drawing/2014/main" id="{54CC4509-BE23-431C-97FF-A2C693473BF8}"/>
                </a:ext>
              </a:extLst>
            </p:cNvPr>
            <p:cNvSpPr txBox="1"/>
            <p:nvPr/>
          </p:nvSpPr>
          <p:spPr>
            <a:xfrm>
              <a:off x="3938516" y="3065428"/>
              <a:ext cx="1046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Data Disdetta</a:t>
              </a:r>
            </a:p>
          </p:txBody>
        </p:sp>
        <p:pic>
          <p:nvPicPr>
            <p:cNvPr id="254" name="Immagine 253">
              <a:extLst>
                <a:ext uri="{FF2B5EF4-FFF2-40B4-BE49-F238E27FC236}">
                  <a16:creationId xmlns:a16="http://schemas.microsoft.com/office/drawing/2014/main" id="{1087CAF0-8E74-4802-9283-BF3CFE348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9997" y="3298542"/>
              <a:ext cx="220859" cy="230795"/>
            </a:xfrm>
            <a:prstGeom prst="rect">
              <a:avLst/>
            </a:prstGeom>
          </p:spPr>
        </p:pic>
      </p:grpSp>
      <p:grpSp>
        <p:nvGrpSpPr>
          <p:cNvPr id="255" name="Gruppo 254">
            <a:extLst>
              <a:ext uri="{FF2B5EF4-FFF2-40B4-BE49-F238E27FC236}">
                <a16:creationId xmlns:a16="http://schemas.microsoft.com/office/drawing/2014/main" id="{0CC50213-A16F-4C4C-98D1-260E73702FD6}"/>
              </a:ext>
            </a:extLst>
          </p:cNvPr>
          <p:cNvGrpSpPr/>
          <p:nvPr/>
        </p:nvGrpSpPr>
        <p:grpSpPr>
          <a:xfrm>
            <a:off x="3242445" y="2690479"/>
            <a:ext cx="1718884" cy="453731"/>
            <a:chOff x="1943490" y="2613837"/>
            <a:chExt cx="1718884" cy="453731"/>
          </a:xfrm>
        </p:grpSpPr>
        <p:sp>
          <p:nvSpPr>
            <p:cNvPr id="256" name="Rettangolo con angoli arrotondati 255">
              <a:extLst>
                <a:ext uri="{FF2B5EF4-FFF2-40B4-BE49-F238E27FC236}">
                  <a16:creationId xmlns:a16="http://schemas.microsoft.com/office/drawing/2014/main" id="{BEF2C8EC-8D09-41DB-BB7B-63B66ADC011A}"/>
                </a:ext>
              </a:extLst>
            </p:cNvPr>
            <p:cNvSpPr/>
            <p:nvPr/>
          </p:nvSpPr>
          <p:spPr>
            <a:xfrm>
              <a:off x="2026410" y="2843793"/>
              <a:ext cx="486658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7" name="CasellaDiTesto 256">
              <a:extLst>
                <a:ext uri="{FF2B5EF4-FFF2-40B4-BE49-F238E27FC236}">
                  <a16:creationId xmlns:a16="http://schemas.microsoft.com/office/drawing/2014/main" id="{1395AFFB-703E-4BD6-B3F2-2420BBBC76CD}"/>
                </a:ext>
              </a:extLst>
            </p:cNvPr>
            <p:cNvSpPr txBox="1"/>
            <p:nvPr/>
          </p:nvSpPr>
          <p:spPr>
            <a:xfrm>
              <a:off x="1943490" y="2613837"/>
              <a:ext cx="17188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050" dirty="0"/>
                <a:t>Periodo preavviso disdetta</a:t>
              </a:r>
              <a:r>
                <a:rPr lang="it-IT" sz="1200" dirty="0"/>
                <a:t>*</a:t>
              </a:r>
            </a:p>
          </p:txBody>
        </p:sp>
        <p:sp>
          <p:nvSpPr>
            <p:cNvPr id="258" name="Rettangolo con angoli arrotondati 257">
              <a:extLst>
                <a:ext uri="{FF2B5EF4-FFF2-40B4-BE49-F238E27FC236}">
                  <a16:creationId xmlns:a16="http://schemas.microsoft.com/office/drawing/2014/main" id="{FAF63CB6-11C0-43C3-BAA9-FFE914194AFC}"/>
                </a:ext>
              </a:extLst>
            </p:cNvPr>
            <p:cNvSpPr/>
            <p:nvPr/>
          </p:nvSpPr>
          <p:spPr>
            <a:xfrm>
              <a:off x="2594530" y="2841653"/>
              <a:ext cx="878984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59" name="Triangolo isoscele 258">
              <a:extLst>
                <a:ext uri="{FF2B5EF4-FFF2-40B4-BE49-F238E27FC236}">
                  <a16:creationId xmlns:a16="http://schemas.microsoft.com/office/drawing/2014/main" id="{E018F2B7-9000-45B3-9E1E-201869578459}"/>
                </a:ext>
              </a:extLst>
            </p:cNvPr>
            <p:cNvSpPr/>
            <p:nvPr/>
          </p:nvSpPr>
          <p:spPr>
            <a:xfrm rot="10800000">
              <a:off x="3288717" y="2906544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60" name="Rettangolo con angoli arrotondati 259">
            <a:extLst>
              <a:ext uri="{FF2B5EF4-FFF2-40B4-BE49-F238E27FC236}">
                <a16:creationId xmlns:a16="http://schemas.microsoft.com/office/drawing/2014/main" id="{DFE237F7-15FA-4955-87DA-316FAD4EA2E8}"/>
              </a:ext>
            </a:extLst>
          </p:cNvPr>
          <p:cNvSpPr/>
          <p:nvPr/>
        </p:nvSpPr>
        <p:spPr>
          <a:xfrm>
            <a:off x="448244" y="1183009"/>
            <a:ext cx="11080113" cy="335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  <a:latin typeface="Dosis" panose="02010503020202060003" pitchFamily="2" charset="0"/>
              </a:rPr>
              <a:t>Dettaglio Contratto</a:t>
            </a:r>
            <a:endParaRPr lang="it-IT" sz="1600" dirty="0">
              <a:solidFill>
                <a:schemeClr val="bg1"/>
              </a:solidFill>
              <a:latin typeface="Dosis" panose="02010503020202060003" pitchFamily="2" charset="0"/>
            </a:endParaRPr>
          </a:p>
        </p:txBody>
      </p:sp>
      <p:pic>
        <p:nvPicPr>
          <p:cNvPr id="271" name="Immagine 270">
            <a:extLst>
              <a:ext uri="{FF2B5EF4-FFF2-40B4-BE49-F238E27FC236}">
                <a16:creationId xmlns:a16="http://schemas.microsoft.com/office/drawing/2014/main" id="{C2957F12-8B98-4D3A-8904-5634EC523F6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5" y="3392649"/>
            <a:ext cx="687481" cy="687481"/>
          </a:xfrm>
          <a:prstGeom prst="rect">
            <a:avLst/>
          </a:prstGeom>
        </p:spPr>
      </p:pic>
      <p:sp>
        <p:nvSpPr>
          <p:cNvPr id="272" name="Rettangolo 271">
            <a:extLst>
              <a:ext uri="{FF2B5EF4-FFF2-40B4-BE49-F238E27FC236}">
                <a16:creationId xmlns:a16="http://schemas.microsoft.com/office/drawing/2014/main" id="{99451803-5010-48F8-B6D3-618CF6F00189}"/>
              </a:ext>
            </a:extLst>
          </p:cNvPr>
          <p:cNvSpPr/>
          <p:nvPr/>
        </p:nvSpPr>
        <p:spPr>
          <a:xfrm>
            <a:off x="550126" y="1683270"/>
            <a:ext cx="1277945" cy="12632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accent1">
                  <a:lumMod val="50000"/>
                </a:schemeClr>
              </a:solidFill>
              <a:latin typeface="Dosis" panose="02010303020202060003" pitchFamily="2" charset="0"/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  <a:latin typeface="Dosis" panose="02010303020202060003" pitchFamily="2" charset="0"/>
              </a:rPr>
              <a:t>Eventuali segnalazioni</a:t>
            </a:r>
          </a:p>
          <a:p>
            <a:pPr algn="ctr"/>
            <a:endParaRPr lang="it-IT" sz="1200" dirty="0">
              <a:solidFill>
                <a:schemeClr val="tx1"/>
              </a:solidFill>
              <a:latin typeface="Dosis" panose="02010303020202060003" pitchFamily="2" charset="0"/>
            </a:endParaRPr>
          </a:p>
        </p:txBody>
      </p:sp>
      <p:sp>
        <p:nvSpPr>
          <p:cNvPr id="273" name="Triangolo isoscele 272">
            <a:extLst>
              <a:ext uri="{FF2B5EF4-FFF2-40B4-BE49-F238E27FC236}">
                <a16:creationId xmlns:a16="http://schemas.microsoft.com/office/drawing/2014/main" id="{34522351-0857-47DC-BC18-FFF4469974D8}"/>
              </a:ext>
            </a:extLst>
          </p:cNvPr>
          <p:cNvSpPr/>
          <p:nvPr/>
        </p:nvSpPr>
        <p:spPr>
          <a:xfrm rot="10800000">
            <a:off x="6957422" y="2488410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4" name="Triangolo isoscele 273">
            <a:extLst>
              <a:ext uri="{FF2B5EF4-FFF2-40B4-BE49-F238E27FC236}">
                <a16:creationId xmlns:a16="http://schemas.microsoft.com/office/drawing/2014/main" id="{E2D7BED0-A22F-4912-BE8A-80348EAF8B65}"/>
              </a:ext>
            </a:extLst>
          </p:cNvPr>
          <p:cNvSpPr/>
          <p:nvPr/>
        </p:nvSpPr>
        <p:spPr>
          <a:xfrm rot="10800000">
            <a:off x="7998067" y="2488410"/>
            <a:ext cx="151609" cy="93992"/>
          </a:xfrm>
          <a:prstGeom prst="triangle">
            <a:avLst/>
          </a:prstGeom>
          <a:solidFill>
            <a:schemeClr val="bg1"/>
          </a:solidFill>
          <a:ln w="95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5" name="Gruppo 274">
            <a:extLst>
              <a:ext uri="{FF2B5EF4-FFF2-40B4-BE49-F238E27FC236}">
                <a16:creationId xmlns:a16="http://schemas.microsoft.com/office/drawing/2014/main" id="{4E80F152-749C-46CD-A71A-7B61860B16D6}"/>
              </a:ext>
            </a:extLst>
          </p:cNvPr>
          <p:cNvGrpSpPr/>
          <p:nvPr/>
        </p:nvGrpSpPr>
        <p:grpSpPr>
          <a:xfrm>
            <a:off x="1951555" y="3894964"/>
            <a:ext cx="1288271" cy="453731"/>
            <a:chOff x="1947734" y="1613429"/>
            <a:chExt cx="1288271" cy="453731"/>
          </a:xfrm>
        </p:grpSpPr>
        <p:sp>
          <p:nvSpPr>
            <p:cNvPr id="276" name="Rettangolo con angoli arrotondati 275">
              <a:extLst>
                <a:ext uri="{FF2B5EF4-FFF2-40B4-BE49-F238E27FC236}">
                  <a16:creationId xmlns:a16="http://schemas.microsoft.com/office/drawing/2014/main" id="{08CF3F53-F60C-428F-B929-C9642982F124}"/>
                </a:ext>
              </a:extLst>
            </p:cNvPr>
            <p:cNvSpPr/>
            <p:nvPr/>
          </p:nvSpPr>
          <p:spPr>
            <a:xfrm>
              <a:off x="2005014" y="1843385"/>
              <a:ext cx="1230991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77" name="CasellaDiTesto 276">
              <a:extLst>
                <a:ext uri="{FF2B5EF4-FFF2-40B4-BE49-F238E27FC236}">
                  <a16:creationId xmlns:a16="http://schemas.microsoft.com/office/drawing/2014/main" id="{3BE937A9-CA37-42CD-8F8E-7DC95B61F16A}"/>
                </a:ext>
              </a:extLst>
            </p:cNvPr>
            <p:cNvSpPr txBox="1"/>
            <p:nvPr/>
          </p:nvSpPr>
          <p:spPr>
            <a:xfrm>
              <a:off x="1947734" y="1613429"/>
              <a:ext cx="936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 Doc</a:t>
              </a:r>
            </a:p>
          </p:txBody>
        </p:sp>
        <p:sp>
          <p:nvSpPr>
            <p:cNvPr id="278" name="Triangolo isoscele 277">
              <a:extLst>
                <a:ext uri="{FF2B5EF4-FFF2-40B4-BE49-F238E27FC236}">
                  <a16:creationId xmlns:a16="http://schemas.microsoft.com/office/drawing/2014/main" id="{FF843371-7705-401E-9005-E260736DD01B}"/>
                </a:ext>
              </a:extLst>
            </p:cNvPr>
            <p:cNvSpPr/>
            <p:nvPr/>
          </p:nvSpPr>
          <p:spPr>
            <a:xfrm rot="10800000">
              <a:off x="3051208" y="1908276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4761067E-5C7E-461B-93A5-598BC2C3BB03}"/>
              </a:ext>
            </a:extLst>
          </p:cNvPr>
          <p:cNvGrpSpPr/>
          <p:nvPr/>
        </p:nvGrpSpPr>
        <p:grpSpPr>
          <a:xfrm>
            <a:off x="3249638" y="3887635"/>
            <a:ext cx="3031521" cy="461060"/>
            <a:chOff x="4729051" y="1621978"/>
            <a:chExt cx="3031521" cy="461060"/>
          </a:xfrm>
        </p:grpSpPr>
        <p:sp>
          <p:nvSpPr>
            <p:cNvPr id="280" name="Rettangolo con angoli arrotondati 279">
              <a:extLst>
                <a:ext uri="{FF2B5EF4-FFF2-40B4-BE49-F238E27FC236}">
                  <a16:creationId xmlns:a16="http://schemas.microsoft.com/office/drawing/2014/main" id="{6313930F-4BA4-440D-ABE2-A84A6E1203DD}"/>
                </a:ext>
              </a:extLst>
            </p:cNvPr>
            <p:cNvSpPr/>
            <p:nvPr/>
          </p:nvSpPr>
          <p:spPr>
            <a:xfrm>
              <a:off x="4786629" y="1859263"/>
              <a:ext cx="2973943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1" name="CasellaDiTesto 280">
              <a:extLst>
                <a:ext uri="{FF2B5EF4-FFF2-40B4-BE49-F238E27FC236}">
                  <a16:creationId xmlns:a16="http://schemas.microsoft.com/office/drawing/2014/main" id="{0AB5EFA7-9E5E-408A-AF8A-D9E00B20DAC0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Note</a:t>
              </a:r>
            </a:p>
          </p:txBody>
        </p:sp>
      </p:grpSp>
      <p:grpSp>
        <p:nvGrpSpPr>
          <p:cNvPr id="282" name="Gruppo 281">
            <a:extLst>
              <a:ext uri="{FF2B5EF4-FFF2-40B4-BE49-F238E27FC236}">
                <a16:creationId xmlns:a16="http://schemas.microsoft.com/office/drawing/2014/main" id="{3CF53B3A-2E94-47FA-9B3B-9BA29662DE66}"/>
              </a:ext>
            </a:extLst>
          </p:cNvPr>
          <p:cNvGrpSpPr/>
          <p:nvPr/>
        </p:nvGrpSpPr>
        <p:grpSpPr>
          <a:xfrm>
            <a:off x="6281159" y="3884900"/>
            <a:ext cx="2207697" cy="461060"/>
            <a:chOff x="4729051" y="1621978"/>
            <a:chExt cx="2207697" cy="461060"/>
          </a:xfrm>
        </p:grpSpPr>
        <p:sp>
          <p:nvSpPr>
            <p:cNvPr id="283" name="Rettangolo con angoli arrotondati 282">
              <a:extLst>
                <a:ext uri="{FF2B5EF4-FFF2-40B4-BE49-F238E27FC236}">
                  <a16:creationId xmlns:a16="http://schemas.microsoft.com/office/drawing/2014/main" id="{F373C319-BF8D-4069-A1AC-CBF5AC99C91E}"/>
                </a:ext>
              </a:extLst>
            </p:cNvPr>
            <p:cNvSpPr/>
            <p:nvPr/>
          </p:nvSpPr>
          <p:spPr>
            <a:xfrm>
              <a:off x="4786629" y="1859263"/>
              <a:ext cx="2150119" cy="22377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84" name="CasellaDiTesto 283">
              <a:extLst>
                <a:ext uri="{FF2B5EF4-FFF2-40B4-BE49-F238E27FC236}">
                  <a16:creationId xmlns:a16="http://schemas.microsoft.com/office/drawing/2014/main" id="{F89C6FDA-6109-4454-8369-B410E8C756C1}"/>
                </a:ext>
              </a:extLst>
            </p:cNvPr>
            <p:cNvSpPr txBox="1"/>
            <p:nvPr/>
          </p:nvSpPr>
          <p:spPr>
            <a:xfrm>
              <a:off x="4729051" y="1621978"/>
              <a:ext cx="1228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Upload</a:t>
              </a:r>
            </a:p>
          </p:txBody>
        </p:sp>
      </p:grpSp>
      <p:sp>
        <p:nvSpPr>
          <p:cNvPr id="285" name="Rettangolo 284">
            <a:extLst>
              <a:ext uri="{FF2B5EF4-FFF2-40B4-BE49-F238E27FC236}">
                <a16:creationId xmlns:a16="http://schemas.microsoft.com/office/drawing/2014/main" id="{2A94471E-B696-4A73-BC68-6A8254F3C68C}"/>
              </a:ext>
            </a:extLst>
          </p:cNvPr>
          <p:cNvSpPr/>
          <p:nvPr/>
        </p:nvSpPr>
        <p:spPr>
          <a:xfrm>
            <a:off x="8546434" y="4113907"/>
            <a:ext cx="922304" cy="232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Sfoglia</a:t>
            </a:r>
            <a:endParaRPr lang="it-IT" sz="20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86" name="Immagine 285">
            <a:extLst>
              <a:ext uri="{FF2B5EF4-FFF2-40B4-BE49-F238E27FC236}">
                <a16:creationId xmlns:a16="http://schemas.microsoft.com/office/drawing/2014/main" id="{19044CE8-8665-4A1C-868C-99AABA69C4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856" y="4111151"/>
            <a:ext cx="276999" cy="276999"/>
          </a:xfrm>
          <a:prstGeom prst="rect">
            <a:avLst/>
          </a:prstGeom>
        </p:spPr>
      </p:pic>
      <p:graphicFrame>
        <p:nvGraphicFramePr>
          <p:cNvPr id="287" name="Tabella 286">
            <a:extLst>
              <a:ext uri="{FF2B5EF4-FFF2-40B4-BE49-F238E27FC236}">
                <a16:creationId xmlns:a16="http://schemas.microsoft.com/office/drawing/2014/main" id="{61446316-4DB7-457F-9393-767AE2316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80955"/>
              </p:ext>
            </p:extLst>
          </p:nvPr>
        </p:nvGraphicFramePr>
        <p:xfrm>
          <a:off x="2030237" y="4434102"/>
          <a:ext cx="7969004" cy="189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306">
                  <a:extLst>
                    <a:ext uri="{9D8B030D-6E8A-4147-A177-3AD203B41FA5}">
                      <a16:colId xmlns:a16="http://schemas.microsoft.com/office/drawing/2014/main" val="628739497"/>
                    </a:ext>
                  </a:extLst>
                </a:gridCol>
                <a:gridCol w="1085484">
                  <a:extLst>
                    <a:ext uri="{9D8B030D-6E8A-4147-A177-3AD203B41FA5}">
                      <a16:colId xmlns:a16="http://schemas.microsoft.com/office/drawing/2014/main" val="1380030668"/>
                    </a:ext>
                  </a:extLst>
                </a:gridCol>
                <a:gridCol w="1666769">
                  <a:extLst>
                    <a:ext uri="{9D8B030D-6E8A-4147-A177-3AD203B41FA5}">
                      <a16:colId xmlns:a16="http://schemas.microsoft.com/office/drawing/2014/main" val="67281461"/>
                    </a:ext>
                  </a:extLst>
                </a:gridCol>
                <a:gridCol w="2679826">
                  <a:extLst>
                    <a:ext uri="{9D8B030D-6E8A-4147-A177-3AD203B41FA5}">
                      <a16:colId xmlns:a16="http://schemas.microsoft.com/office/drawing/2014/main" val="4218223424"/>
                    </a:ext>
                  </a:extLst>
                </a:gridCol>
                <a:gridCol w="1656784">
                  <a:extLst>
                    <a:ext uri="{9D8B030D-6E8A-4147-A177-3AD203B41FA5}">
                      <a16:colId xmlns:a16="http://schemas.microsoft.com/office/drawing/2014/main" val="1132702277"/>
                    </a:ext>
                  </a:extLst>
                </a:gridCol>
                <a:gridCol w="447835">
                  <a:extLst>
                    <a:ext uri="{9D8B030D-6E8A-4147-A177-3AD203B41FA5}">
                      <a16:colId xmlns:a16="http://schemas.microsoft.com/office/drawing/2014/main" val="2157234894"/>
                    </a:ext>
                  </a:extLst>
                </a:gridCol>
              </a:tblGrid>
              <a:tr h="289153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Tipologia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Contratto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Note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Documenti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32592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Contratto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050" dirty="0"/>
                        <a:t>Contratto.pdf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9689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051554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609717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69709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85508"/>
                  </a:ext>
                </a:extLst>
              </a:tr>
              <a:tr h="268140"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39886"/>
                  </a:ext>
                </a:extLst>
              </a:tr>
            </a:tbl>
          </a:graphicData>
        </a:graphic>
      </p:graphicFrame>
      <p:pic>
        <p:nvPicPr>
          <p:cNvPr id="288" name="Immagine 287">
            <a:extLst>
              <a:ext uri="{FF2B5EF4-FFF2-40B4-BE49-F238E27FC236}">
                <a16:creationId xmlns:a16="http://schemas.microsoft.com/office/drawing/2014/main" id="{1A7786C1-E4F5-4445-B2BC-02397E4054D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872" y="4712452"/>
            <a:ext cx="288207" cy="288207"/>
          </a:xfrm>
          <a:prstGeom prst="rect">
            <a:avLst/>
          </a:prstGeom>
        </p:spPr>
      </p:pic>
      <p:sp>
        <p:nvSpPr>
          <p:cNvPr id="289" name="Rettangolo 288">
            <a:extLst>
              <a:ext uri="{FF2B5EF4-FFF2-40B4-BE49-F238E27FC236}">
                <a16:creationId xmlns:a16="http://schemas.microsoft.com/office/drawing/2014/main" id="{DBFAD71D-8940-4512-AC20-2AD8F3D14608}"/>
              </a:ext>
            </a:extLst>
          </p:cNvPr>
          <p:cNvSpPr/>
          <p:nvPr/>
        </p:nvSpPr>
        <p:spPr>
          <a:xfrm>
            <a:off x="10104504" y="4463390"/>
            <a:ext cx="1297230" cy="3527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Elimina Documenti</a:t>
            </a:r>
            <a:endParaRPr lang="it-IT" sz="11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90" name="Rettangolo 289">
            <a:extLst>
              <a:ext uri="{FF2B5EF4-FFF2-40B4-BE49-F238E27FC236}">
                <a16:creationId xmlns:a16="http://schemas.microsoft.com/office/drawing/2014/main" id="{721BB267-7861-443C-8FEE-F5DED160F999}"/>
              </a:ext>
            </a:extLst>
          </p:cNvPr>
          <p:cNvSpPr/>
          <p:nvPr/>
        </p:nvSpPr>
        <p:spPr>
          <a:xfrm>
            <a:off x="10120726" y="4929377"/>
            <a:ext cx="1297230" cy="3527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cs typeface="Calibri Light" panose="020F0302020204030204" pitchFamily="34" charset="0"/>
              </a:rPr>
              <a:t>Invia mail</a:t>
            </a:r>
            <a:endParaRPr lang="it-IT" sz="1400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91" name="Rettangolo 290">
            <a:extLst>
              <a:ext uri="{FF2B5EF4-FFF2-40B4-BE49-F238E27FC236}">
                <a16:creationId xmlns:a16="http://schemas.microsoft.com/office/drawing/2014/main" id="{E1841D8C-7F3C-462F-82CB-6B37EFA14E6A}"/>
              </a:ext>
            </a:extLst>
          </p:cNvPr>
          <p:cNvSpPr/>
          <p:nvPr/>
        </p:nvSpPr>
        <p:spPr>
          <a:xfrm>
            <a:off x="1960639" y="3884900"/>
            <a:ext cx="9523530" cy="2512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2" name="Rettangolo 291">
            <a:extLst>
              <a:ext uri="{FF2B5EF4-FFF2-40B4-BE49-F238E27FC236}">
                <a16:creationId xmlns:a16="http://schemas.microsoft.com/office/drawing/2014/main" id="{05D57CB7-89F8-49AC-9515-A964EB258CAC}"/>
              </a:ext>
            </a:extLst>
          </p:cNvPr>
          <p:cNvSpPr/>
          <p:nvPr/>
        </p:nvSpPr>
        <p:spPr>
          <a:xfrm>
            <a:off x="2142552" y="4748492"/>
            <a:ext cx="194400" cy="1927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93" name="Gruppo 292">
            <a:extLst>
              <a:ext uri="{FF2B5EF4-FFF2-40B4-BE49-F238E27FC236}">
                <a16:creationId xmlns:a16="http://schemas.microsoft.com/office/drawing/2014/main" id="{DF980536-B6F2-4317-9E30-349F7E6DB7CC}"/>
              </a:ext>
            </a:extLst>
          </p:cNvPr>
          <p:cNvGrpSpPr/>
          <p:nvPr/>
        </p:nvGrpSpPr>
        <p:grpSpPr>
          <a:xfrm>
            <a:off x="8412662" y="1661636"/>
            <a:ext cx="1056077" cy="453731"/>
            <a:chOff x="1947734" y="1613429"/>
            <a:chExt cx="1056077" cy="453731"/>
          </a:xfrm>
        </p:grpSpPr>
        <p:sp>
          <p:nvSpPr>
            <p:cNvPr id="294" name="Rettangolo con angoli arrotondati 293">
              <a:extLst>
                <a:ext uri="{FF2B5EF4-FFF2-40B4-BE49-F238E27FC236}">
                  <a16:creationId xmlns:a16="http://schemas.microsoft.com/office/drawing/2014/main" id="{FD92A2AD-5A40-480B-8CA5-2FF4ADCCBA6C}"/>
                </a:ext>
              </a:extLst>
            </p:cNvPr>
            <p:cNvSpPr/>
            <p:nvPr/>
          </p:nvSpPr>
          <p:spPr>
            <a:xfrm>
              <a:off x="2005015" y="1843385"/>
              <a:ext cx="998796" cy="2237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916AD555-9BDB-40AE-86DF-BD87013801B0}"/>
                </a:ext>
              </a:extLst>
            </p:cNvPr>
            <p:cNvSpPr txBox="1"/>
            <p:nvPr/>
          </p:nvSpPr>
          <p:spPr>
            <a:xfrm>
              <a:off x="1947734" y="1613429"/>
              <a:ext cx="10291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Tipo Importo</a:t>
              </a:r>
            </a:p>
          </p:txBody>
        </p:sp>
        <p:sp>
          <p:nvSpPr>
            <p:cNvPr id="296" name="Triangolo isoscele 295">
              <a:extLst>
                <a:ext uri="{FF2B5EF4-FFF2-40B4-BE49-F238E27FC236}">
                  <a16:creationId xmlns:a16="http://schemas.microsoft.com/office/drawing/2014/main" id="{FDCF83F8-9CCC-4C25-8617-2E7D859EC7E7}"/>
                </a:ext>
              </a:extLst>
            </p:cNvPr>
            <p:cNvSpPr/>
            <p:nvPr/>
          </p:nvSpPr>
          <p:spPr>
            <a:xfrm rot="10800000">
              <a:off x="2811792" y="1907425"/>
              <a:ext cx="151609" cy="93992"/>
            </a:xfrm>
            <a:prstGeom prst="triangle">
              <a:avLst/>
            </a:prstGeom>
            <a:solidFill>
              <a:schemeClr val="bg1"/>
            </a:solidFill>
            <a:ln w="952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84" name="Rettangolo con angoli arrotondati 183">
            <a:extLst>
              <a:ext uri="{FF2B5EF4-FFF2-40B4-BE49-F238E27FC236}">
                <a16:creationId xmlns:a16="http://schemas.microsoft.com/office/drawing/2014/main" id="{C17DF379-930E-46FD-B324-483245C07119}"/>
              </a:ext>
            </a:extLst>
          </p:cNvPr>
          <p:cNvSpPr/>
          <p:nvPr/>
        </p:nvSpPr>
        <p:spPr>
          <a:xfrm>
            <a:off x="9522801" y="1886058"/>
            <a:ext cx="878984" cy="223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99" name="Immagine 298">
            <a:extLst>
              <a:ext uri="{FF2B5EF4-FFF2-40B4-BE49-F238E27FC236}">
                <a16:creationId xmlns:a16="http://schemas.microsoft.com/office/drawing/2014/main" id="{59DD64E4-1945-4F5D-B463-1612039D73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418" y="1890920"/>
            <a:ext cx="239231" cy="239231"/>
          </a:xfrm>
          <a:prstGeom prst="rect">
            <a:avLst/>
          </a:prstGeom>
        </p:spPr>
      </p:pic>
      <p:sp>
        <p:nvSpPr>
          <p:cNvPr id="300" name="CasellaDiTesto 299">
            <a:extLst>
              <a:ext uri="{FF2B5EF4-FFF2-40B4-BE49-F238E27FC236}">
                <a16:creationId xmlns:a16="http://schemas.microsoft.com/office/drawing/2014/main" id="{5CFA8EC6-17DF-41A0-BD0E-2DC7DB3B74EC}"/>
              </a:ext>
            </a:extLst>
          </p:cNvPr>
          <p:cNvSpPr txBox="1"/>
          <p:nvPr/>
        </p:nvSpPr>
        <p:spPr>
          <a:xfrm>
            <a:off x="8436853" y="2152192"/>
            <a:ext cx="2492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Canone locazione:  	1.500 €</a:t>
            </a:r>
          </a:p>
          <a:p>
            <a:r>
              <a:rPr lang="it-IT" sz="1000" dirty="0"/>
              <a:t>Oneri aggiuntivi:		   250 €</a:t>
            </a:r>
          </a:p>
          <a:p>
            <a:r>
              <a:rPr lang="it-IT" sz="1000" dirty="0"/>
              <a:t>Riscaldamento:		3.500 €</a:t>
            </a:r>
          </a:p>
        </p:txBody>
      </p:sp>
      <p:pic>
        <p:nvPicPr>
          <p:cNvPr id="302" name="Immagine 301">
            <a:extLst>
              <a:ext uri="{FF2B5EF4-FFF2-40B4-BE49-F238E27FC236}">
                <a16:creationId xmlns:a16="http://schemas.microsoft.com/office/drawing/2014/main" id="{10A4ABE2-FB80-4609-9EF8-6E087AF5902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475" y="2207176"/>
            <a:ext cx="129142" cy="129142"/>
          </a:xfrm>
          <a:prstGeom prst="rect">
            <a:avLst/>
          </a:prstGeom>
        </p:spPr>
      </p:pic>
      <p:pic>
        <p:nvPicPr>
          <p:cNvPr id="303" name="Immagine 302">
            <a:extLst>
              <a:ext uri="{FF2B5EF4-FFF2-40B4-BE49-F238E27FC236}">
                <a16:creationId xmlns:a16="http://schemas.microsoft.com/office/drawing/2014/main" id="{732EA863-4F3D-4C33-972A-2F2A155FB88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1" y="2355417"/>
            <a:ext cx="129142" cy="129142"/>
          </a:xfrm>
          <a:prstGeom prst="rect">
            <a:avLst/>
          </a:prstGeom>
        </p:spPr>
      </p:pic>
      <p:pic>
        <p:nvPicPr>
          <p:cNvPr id="305" name="Immagine 304">
            <a:extLst>
              <a:ext uri="{FF2B5EF4-FFF2-40B4-BE49-F238E27FC236}">
                <a16:creationId xmlns:a16="http://schemas.microsoft.com/office/drawing/2014/main" id="{EC32EE55-23F5-4758-B30E-DF26F18A30E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890" y="2508516"/>
            <a:ext cx="129142" cy="129142"/>
          </a:xfrm>
          <a:prstGeom prst="rect">
            <a:avLst/>
          </a:prstGeom>
        </p:spPr>
      </p:pic>
      <p:sp>
        <p:nvSpPr>
          <p:cNvPr id="307" name="Freccia a destra 306">
            <a:extLst>
              <a:ext uri="{FF2B5EF4-FFF2-40B4-BE49-F238E27FC236}">
                <a16:creationId xmlns:a16="http://schemas.microsoft.com/office/drawing/2014/main" id="{46B0C2C1-9A89-441E-9F3B-96A8FC586564}"/>
              </a:ext>
            </a:extLst>
          </p:cNvPr>
          <p:cNvSpPr/>
          <p:nvPr/>
        </p:nvSpPr>
        <p:spPr>
          <a:xfrm>
            <a:off x="-138837" y="2048761"/>
            <a:ext cx="643956" cy="3554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9" name="Freccia a destra 308">
            <a:extLst>
              <a:ext uri="{FF2B5EF4-FFF2-40B4-BE49-F238E27FC236}">
                <a16:creationId xmlns:a16="http://schemas.microsoft.com/office/drawing/2014/main" id="{D3AF5F16-B543-4839-A31E-1CC9F5FEB442}"/>
              </a:ext>
            </a:extLst>
          </p:cNvPr>
          <p:cNvSpPr/>
          <p:nvPr/>
        </p:nvSpPr>
        <p:spPr>
          <a:xfrm>
            <a:off x="-186221" y="5238858"/>
            <a:ext cx="643956" cy="3554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1" name="Rettangolo 310">
            <a:extLst>
              <a:ext uri="{FF2B5EF4-FFF2-40B4-BE49-F238E27FC236}">
                <a16:creationId xmlns:a16="http://schemas.microsoft.com/office/drawing/2014/main" id="{9E0CE780-D6AF-4BA6-9FEF-86DC8E53518D}"/>
              </a:ext>
            </a:extLst>
          </p:cNvPr>
          <p:cNvSpPr/>
          <p:nvPr/>
        </p:nvSpPr>
        <p:spPr>
          <a:xfrm>
            <a:off x="509634" y="1605090"/>
            <a:ext cx="1386989" cy="147208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2" name="Rettangolo 311">
            <a:extLst>
              <a:ext uri="{FF2B5EF4-FFF2-40B4-BE49-F238E27FC236}">
                <a16:creationId xmlns:a16="http://schemas.microsoft.com/office/drawing/2014/main" id="{E1125EE0-1A42-48C8-A60B-752939E8BC7A}"/>
              </a:ext>
            </a:extLst>
          </p:cNvPr>
          <p:cNvSpPr/>
          <p:nvPr/>
        </p:nvSpPr>
        <p:spPr>
          <a:xfrm>
            <a:off x="491215" y="4614545"/>
            <a:ext cx="1386989" cy="179987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4" name="Rettangolo 313">
            <a:extLst>
              <a:ext uri="{FF2B5EF4-FFF2-40B4-BE49-F238E27FC236}">
                <a16:creationId xmlns:a16="http://schemas.microsoft.com/office/drawing/2014/main" id="{A373F459-401A-4CE7-B96B-65B056FE565C}"/>
              </a:ext>
            </a:extLst>
          </p:cNvPr>
          <p:cNvSpPr/>
          <p:nvPr/>
        </p:nvSpPr>
        <p:spPr>
          <a:xfrm>
            <a:off x="1969752" y="1591930"/>
            <a:ext cx="9514417" cy="22222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6" name="Freccia a destra 315">
            <a:extLst>
              <a:ext uri="{FF2B5EF4-FFF2-40B4-BE49-F238E27FC236}">
                <a16:creationId xmlns:a16="http://schemas.microsoft.com/office/drawing/2014/main" id="{087B6622-DA21-4497-86B4-320B57C10E9F}"/>
              </a:ext>
            </a:extLst>
          </p:cNvPr>
          <p:cNvSpPr/>
          <p:nvPr/>
        </p:nvSpPr>
        <p:spPr>
          <a:xfrm flipH="1">
            <a:off x="11524337" y="2306835"/>
            <a:ext cx="579042" cy="35544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18" name="Rettangolo 317">
            <a:extLst>
              <a:ext uri="{FF2B5EF4-FFF2-40B4-BE49-F238E27FC236}">
                <a16:creationId xmlns:a16="http://schemas.microsoft.com/office/drawing/2014/main" id="{47610783-9FF6-42CC-8C14-4F267FA808EC}"/>
              </a:ext>
            </a:extLst>
          </p:cNvPr>
          <p:cNvSpPr/>
          <p:nvPr/>
        </p:nvSpPr>
        <p:spPr>
          <a:xfrm>
            <a:off x="1984884" y="3931588"/>
            <a:ext cx="9514417" cy="22222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0" name="Freccia a destra 319">
            <a:extLst>
              <a:ext uri="{FF2B5EF4-FFF2-40B4-BE49-F238E27FC236}">
                <a16:creationId xmlns:a16="http://schemas.microsoft.com/office/drawing/2014/main" id="{E0A3F6EC-4BD0-4EFC-8A2A-0E9B379D3E9F}"/>
              </a:ext>
            </a:extLst>
          </p:cNvPr>
          <p:cNvSpPr/>
          <p:nvPr/>
        </p:nvSpPr>
        <p:spPr>
          <a:xfrm flipH="1">
            <a:off x="11511201" y="4712452"/>
            <a:ext cx="579042" cy="355448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10ED196-F23F-455C-9233-07A2C92C5609}"/>
              </a:ext>
            </a:extLst>
          </p:cNvPr>
          <p:cNvSpPr/>
          <p:nvPr/>
        </p:nvSpPr>
        <p:spPr>
          <a:xfrm>
            <a:off x="9439413" y="1207104"/>
            <a:ext cx="2062915" cy="300434"/>
          </a:xfrm>
          <a:prstGeom prst="roundRect">
            <a:avLst>
              <a:gd name="adj" fmla="val 1028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Dosis" panose="02010503020202060003" pitchFamily="2" charset="0"/>
              </a:rPr>
              <a:t>Nuovo/Visualizza</a:t>
            </a:r>
          </a:p>
        </p:txBody>
      </p:sp>
      <p:pic>
        <p:nvPicPr>
          <p:cNvPr id="6" name="Immagine 5" descr="Immagine che contiene tirapugni, arma&#10;&#10;Descrizione generata automaticamente">
            <a:extLst>
              <a:ext uri="{FF2B5EF4-FFF2-40B4-BE49-F238E27FC236}">
                <a16:creationId xmlns:a16="http://schemas.microsoft.com/office/drawing/2014/main" id="{9675D417-0BFB-41E4-BCE2-20CBF2C4802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16" y="1214712"/>
            <a:ext cx="799221" cy="299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58269C3F-FFA2-44B0-8065-83126C56F468}"/>
              </a:ext>
            </a:extLst>
          </p:cNvPr>
          <p:cNvGrpSpPr/>
          <p:nvPr/>
        </p:nvGrpSpPr>
        <p:grpSpPr>
          <a:xfrm>
            <a:off x="133979" y="233352"/>
            <a:ext cx="11625299" cy="368687"/>
            <a:chOff x="133979" y="233352"/>
            <a:chExt cx="11625299" cy="368687"/>
          </a:xfrm>
        </p:grpSpPr>
        <p:sp>
          <p:nvSpPr>
            <p:cNvPr id="152" name="Rettangolo con angoli arrotondati 151">
              <a:extLst>
                <a:ext uri="{FF2B5EF4-FFF2-40B4-BE49-F238E27FC236}">
                  <a16:creationId xmlns:a16="http://schemas.microsoft.com/office/drawing/2014/main" id="{78DCB094-EC90-4093-B4CC-FE8850D470FC}"/>
                </a:ext>
              </a:extLst>
            </p:cNvPr>
            <p:cNvSpPr/>
            <p:nvPr/>
          </p:nvSpPr>
          <p:spPr>
            <a:xfrm>
              <a:off x="133979" y="233352"/>
              <a:ext cx="11625299" cy="368687"/>
            </a:xfrm>
            <a:prstGeom prst="roundRect">
              <a:avLst>
                <a:gd name="adj" fmla="val 10307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Dosis"/>
                </a:rPr>
                <a:t>Contratti 2.0</a:t>
              </a:r>
            </a:p>
          </p:txBody>
        </p:sp>
        <p:pic>
          <p:nvPicPr>
            <p:cNvPr id="153" name="Immagine 152" descr="Immagine che contiene tirapugni, arma&#10;&#10;Descrizione generata automaticamente">
              <a:extLst>
                <a:ext uri="{FF2B5EF4-FFF2-40B4-BE49-F238E27FC236}">
                  <a16:creationId xmlns:a16="http://schemas.microsoft.com/office/drawing/2014/main" id="{95319BCB-0C08-44AD-8378-08C16854D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00" y="243450"/>
              <a:ext cx="945883" cy="3540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266192C-465A-4F19-8B5A-4137D4FAE391}"/>
              </a:ext>
            </a:extLst>
          </p:cNvPr>
          <p:cNvSpPr/>
          <p:nvPr/>
        </p:nvSpPr>
        <p:spPr>
          <a:xfrm>
            <a:off x="9999241" y="2918295"/>
            <a:ext cx="1418715" cy="824803"/>
          </a:xfrm>
          <a:prstGeom prst="roundRect">
            <a:avLst>
              <a:gd name="adj" fmla="val 487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61" name="Gruppo 260">
            <a:extLst>
              <a:ext uri="{FF2B5EF4-FFF2-40B4-BE49-F238E27FC236}">
                <a16:creationId xmlns:a16="http://schemas.microsoft.com/office/drawing/2014/main" id="{914BAA28-93D9-4ACB-B5ED-53D112BEC10A}"/>
              </a:ext>
            </a:extLst>
          </p:cNvPr>
          <p:cNvGrpSpPr/>
          <p:nvPr/>
        </p:nvGrpSpPr>
        <p:grpSpPr>
          <a:xfrm>
            <a:off x="9999241" y="2918295"/>
            <a:ext cx="1576476" cy="771732"/>
            <a:chOff x="7886474" y="1640673"/>
            <a:chExt cx="1568132" cy="771732"/>
          </a:xfrm>
        </p:grpSpPr>
        <p:sp>
          <p:nvSpPr>
            <p:cNvPr id="262" name="CasellaDiTesto 261">
              <a:extLst>
                <a:ext uri="{FF2B5EF4-FFF2-40B4-BE49-F238E27FC236}">
                  <a16:creationId xmlns:a16="http://schemas.microsoft.com/office/drawing/2014/main" id="{75AA23EA-A2BA-465C-8AE7-24B043906005}"/>
                </a:ext>
              </a:extLst>
            </p:cNvPr>
            <p:cNvSpPr txBox="1"/>
            <p:nvPr/>
          </p:nvSpPr>
          <p:spPr>
            <a:xfrm>
              <a:off x="7886474" y="1640673"/>
              <a:ext cx="1568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/>
                <a:t>Blocca Mail Scadenza</a:t>
              </a:r>
              <a:endParaRPr lang="it-IT" sz="1400" dirty="0"/>
            </a:p>
          </p:txBody>
        </p:sp>
        <p:sp>
          <p:nvSpPr>
            <p:cNvPr id="263" name="CasellaDiTesto 262">
              <a:extLst>
                <a:ext uri="{FF2B5EF4-FFF2-40B4-BE49-F238E27FC236}">
                  <a16:creationId xmlns:a16="http://schemas.microsoft.com/office/drawing/2014/main" id="{AC29E9B0-83DF-4516-A654-40F5406AE881}"/>
                </a:ext>
              </a:extLst>
            </p:cNvPr>
            <p:cNvSpPr txBox="1"/>
            <p:nvPr/>
          </p:nvSpPr>
          <p:spPr>
            <a:xfrm>
              <a:off x="8150318" y="1871622"/>
              <a:ext cx="1303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Preavviso</a:t>
              </a:r>
            </a:p>
          </p:txBody>
        </p:sp>
        <p:grpSp>
          <p:nvGrpSpPr>
            <p:cNvPr id="264" name="Gruppo 263">
              <a:extLst>
                <a:ext uri="{FF2B5EF4-FFF2-40B4-BE49-F238E27FC236}">
                  <a16:creationId xmlns:a16="http://schemas.microsoft.com/office/drawing/2014/main" id="{87816ADA-550D-41BD-8C00-F36BC79D98F5}"/>
                </a:ext>
              </a:extLst>
            </p:cNvPr>
            <p:cNvGrpSpPr/>
            <p:nvPr/>
          </p:nvGrpSpPr>
          <p:grpSpPr>
            <a:xfrm>
              <a:off x="7991737" y="1862587"/>
              <a:ext cx="199852" cy="254811"/>
              <a:chOff x="6238176" y="4664449"/>
              <a:chExt cx="199852" cy="254811"/>
            </a:xfrm>
          </p:grpSpPr>
          <p:pic>
            <p:nvPicPr>
              <p:cNvPr id="269" name="Elemento grafico 268" descr="Segno di spunta">
                <a:extLst>
                  <a:ext uri="{FF2B5EF4-FFF2-40B4-BE49-F238E27FC236}">
                    <a16:creationId xmlns:a16="http://schemas.microsoft.com/office/drawing/2014/main" id="{B0BAD3FD-B973-4AB9-9380-97344DF62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48510" y="4664449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70" name="Rettangolo 269">
                <a:extLst>
                  <a:ext uri="{FF2B5EF4-FFF2-40B4-BE49-F238E27FC236}">
                    <a16:creationId xmlns:a16="http://schemas.microsoft.com/office/drawing/2014/main" id="{DB9618F8-8E13-436C-B255-C6DEA285825E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65" name="CasellaDiTesto 264">
              <a:extLst>
                <a:ext uri="{FF2B5EF4-FFF2-40B4-BE49-F238E27FC236}">
                  <a16:creationId xmlns:a16="http://schemas.microsoft.com/office/drawing/2014/main" id="{9DD1B5FE-F494-46D4-B4E9-B75A5A27CF13}"/>
                </a:ext>
              </a:extLst>
            </p:cNvPr>
            <p:cNvSpPr txBox="1"/>
            <p:nvPr/>
          </p:nvSpPr>
          <p:spPr>
            <a:xfrm>
              <a:off x="8150318" y="2150795"/>
              <a:ext cx="12917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100" dirty="0">
                  <a:solidFill>
                    <a:schemeClr val="accent1">
                      <a:lumMod val="50000"/>
                    </a:schemeClr>
                  </a:solidFill>
                </a:rPr>
                <a:t>Contratto</a:t>
              </a:r>
              <a:endParaRPr lang="it-IT" sz="12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66" name="Gruppo 265">
              <a:extLst>
                <a:ext uri="{FF2B5EF4-FFF2-40B4-BE49-F238E27FC236}">
                  <a16:creationId xmlns:a16="http://schemas.microsoft.com/office/drawing/2014/main" id="{B48B326C-BA0D-494D-98DD-2BF941C11CE1}"/>
                </a:ext>
              </a:extLst>
            </p:cNvPr>
            <p:cNvGrpSpPr/>
            <p:nvPr/>
          </p:nvGrpSpPr>
          <p:grpSpPr>
            <a:xfrm>
              <a:off x="7991737" y="2153081"/>
              <a:ext cx="195015" cy="254811"/>
              <a:chOff x="6237561" y="4665620"/>
              <a:chExt cx="195015" cy="254811"/>
            </a:xfrm>
          </p:grpSpPr>
          <p:pic>
            <p:nvPicPr>
              <p:cNvPr id="267" name="Elemento grafico 266" descr="Segno di spunta">
                <a:extLst>
                  <a:ext uri="{FF2B5EF4-FFF2-40B4-BE49-F238E27FC236}">
                    <a16:creationId xmlns:a16="http://schemas.microsoft.com/office/drawing/2014/main" id="{512D0C92-111C-4632-8E28-29104EEFE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6237561" y="4665620"/>
                <a:ext cx="189518" cy="254811"/>
              </a:xfrm>
              <a:prstGeom prst="rect">
                <a:avLst/>
              </a:prstGeom>
            </p:spPr>
          </p:pic>
          <p:sp>
            <p:nvSpPr>
              <p:cNvPr id="268" name="Rettangolo 267">
                <a:extLst>
                  <a:ext uri="{FF2B5EF4-FFF2-40B4-BE49-F238E27FC236}">
                    <a16:creationId xmlns:a16="http://schemas.microsoft.com/office/drawing/2014/main" id="{D9B10F3C-7069-4E53-A058-80DB0D79CFB3}"/>
                  </a:ext>
                </a:extLst>
              </p:cNvPr>
              <p:cNvSpPr/>
              <p:nvPr/>
            </p:nvSpPr>
            <p:spPr>
              <a:xfrm>
                <a:off x="6238176" y="4698460"/>
                <a:ext cx="194400" cy="19278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9996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53E72D31CE7F45900AB9BEA927262D" ma:contentTypeVersion="3" ma:contentTypeDescription="Creare un nuovo documento." ma:contentTypeScope="" ma:versionID="136ea63cc8023d31644d112445531a74">
  <xsd:schema xmlns:xsd="http://www.w3.org/2001/XMLSchema" xmlns:xs="http://www.w3.org/2001/XMLSchema" xmlns:p="http://schemas.microsoft.com/office/2006/metadata/properties" xmlns:ns2="f107cdde-992b-46b2-9b5f-6571d170408d" targetNamespace="http://schemas.microsoft.com/office/2006/metadata/properties" ma:root="true" ma:fieldsID="8fac658b8c29190b745883c498c1c86f" ns2:_="">
    <xsd:import namespace="f107cdde-992b-46b2-9b5f-6571d17040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7cdde-992b-46b2-9b5f-6571d1704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FA9451-ADB7-427A-9FD1-655604F873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977F96-EC78-400C-B4AF-54DC258271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7cdde-992b-46b2-9b5f-6571d1704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3DA5B7-5875-409D-B54F-DE981B1BE491}">
  <ds:schemaRefs>
    <ds:schemaRef ds:uri="48b9e03e-b43d-464c-8f54-0eb381a8261b"/>
    <ds:schemaRef ds:uri="http://schemas.microsoft.com/office/2006/documentManagement/types"/>
    <ds:schemaRef ds:uri="http://purl.org/dc/elements/1.1/"/>
    <ds:schemaRef ds:uri="8cf93c58-100d-49be-b456-6fbf28dbff1b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37230</TotalTime>
  <Words>1134</Words>
  <Application>Microsoft Office PowerPoint</Application>
  <PresentationFormat>Widescreen</PresentationFormat>
  <Paragraphs>604</Paragraphs>
  <Slides>19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Dosis</vt:lpstr>
      <vt:lpstr>Wingdings</vt:lpstr>
      <vt:lpstr>Tema di Office</vt:lpstr>
      <vt:lpstr>Contratti 2.0</vt:lpstr>
      <vt:lpstr>Mappa di navigazione </vt:lpstr>
      <vt:lpstr>Login</vt:lpstr>
      <vt:lpstr>Cambio password</vt:lpstr>
      <vt:lpstr>Home page</vt:lpstr>
      <vt:lpstr>Home page</vt:lpstr>
      <vt:lpstr>Dettaglio Contratto (inserimento/visualizzazione)</vt:lpstr>
      <vt:lpstr>Esportazione/Stampa Dettaglio Contratto</vt:lpstr>
      <vt:lpstr>Dettaglio Contratto (inserimento/visualizzazione)</vt:lpstr>
      <vt:lpstr>Interrogazioni</vt:lpstr>
      <vt:lpstr>Segnalazioni</vt:lpstr>
      <vt:lpstr>Invio mail</vt:lpstr>
      <vt:lpstr>IMPOSTAZIONI</vt:lpstr>
      <vt:lpstr>I prossimi sono form di comodo per parcheggiare elementi in fase di creazione del mock-up, non sono da considerare</vt:lpstr>
      <vt:lpstr>Presentazione standard di PowerPoint</vt:lpstr>
      <vt:lpstr>Presentazione standard di PowerPoint</vt:lpstr>
      <vt:lpstr>Esempio di mail di prenotazione inviata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Prenotazione Sale 2.0</dc:title>
  <dc:creator>Fabrizio Fulgori</dc:creator>
  <cp:lastModifiedBy>Stevy Monkam</cp:lastModifiedBy>
  <cp:revision>52</cp:revision>
  <dcterms:created xsi:type="dcterms:W3CDTF">2020-01-09T15:17:36Z</dcterms:created>
  <dcterms:modified xsi:type="dcterms:W3CDTF">2021-05-14T13:02:52Z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0x0101003553E72D31CE7F45900AB9BEA927262D</vt:lpwstr>
  </property>
</Properties>
</file>