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13" r:id="rId2"/>
  </p:sldIdLst>
  <p:sldSz cx="49377600" cy="32918400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Segoe UI" panose="020B0502040204020203" pitchFamily="34" charset="0"/>
      <p:regular r:id="rId5"/>
      <p:bold r:id="rId6"/>
      <p:italic r:id="rId7"/>
      <p:boldItalic r:id="rId8"/>
    </p:embeddedFont>
    <p:embeddedFont>
      <p:font typeface="Segoe UI Black" panose="020B0A02040204020203" pitchFamily="34" charset="0"/>
      <p:bold r:id="rId9"/>
      <p:boldItalic r:id="rId10"/>
    </p:embeddedFont>
    <p:embeddedFont>
      <p:font typeface="Segoe UI Light" panose="020B0502040204020203" pitchFamily="34" charset="0"/>
      <p:regular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6B6B6B"/>
    <a:srgbClr val="0D0D0D"/>
    <a:srgbClr val="31092D"/>
    <a:srgbClr val="E1F1F4"/>
    <a:srgbClr val="8DC63F"/>
    <a:srgbClr val="FBE2A3"/>
    <a:srgbClr val="ED1C24"/>
    <a:srgbClr val="2E2E2E"/>
    <a:srgbClr val="195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0319" autoAdjust="0"/>
  </p:normalViewPr>
  <p:slideViewPr>
    <p:cSldViewPr snapToGrid="0" showGuides="1">
      <p:cViewPr varScale="1">
        <p:scale>
          <a:sx n="23" d="100"/>
          <a:sy n="23" d="100"/>
        </p:scale>
        <p:origin x="978" y="102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03C34-F3CB-4D7E-BED6-4912BED00063}"/>
              </a:ext>
            </a:extLst>
          </p:cNvPr>
          <p:cNvSpPr/>
          <p:nvPr/>
        </p:nvSpPr>
        <p:spPr>
          <a:xfrm>
            <a:off x="1" y="0"/>
            <a:ext cx="18624884" cy="32918400"/>
          </a:xfrm>
          <a:prstGeom prst="rect">
            <a:avLst/>
          </a:prstGeom>
          <a:solidFill>
            <a:srgbClr val="310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1600C-5D44-4BE7-8500-7C17A936BFE4}"/>
              </a:ext>
            </a:extLst>
          </p:cNvPr>
          <p:cNvSpPr txBox="1"/>
          <p:nvPr/>
        </p:nvSpPr>
        <p:spPr>
          <a:xfrm>
            <a:off x="931094" y="2708200"/>
            <a:ext cx="16937703" cy="778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Show people </a:t>
            </a:r>
            <a:r>
              <a:rPr lang="en-US" sz="12501" dirty="0">
                <a:solidFill>
                  <a:srgbClr val="FBE2A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 big takeaways of your research in 5 seconds </a:t>
            </a:r>
            <a:r>
              <a:rPr lang="en-US" sz="1250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as they walk by.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B02B3-FF6D-4ED8-9042-A3C19D418301}"/>
              </a:ext>
            </a:extLst>
          </p:cNvPr>
          <p:cNvSpPr/>
          <p:nvPr/>
        </p:nvSpPr>
        <p:spPr>
          <a:xfrm>
            <a:off x="20802601" y="6320857"/>
            <a:ext cx="26258396" cy="99498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3C867-B3D6-4C39-8B9F-FCDACBB0336D}"/>
              </a:ext>
            </a:extLst>
          </p:cNvPr>
          <p:cNvSpPr/>
          <p:nvPr/>
        </p:nvSpPr>
        <p:spPr>
          <a:xfrm>
            <a:off x="35467091" y="19664320"/>
            <a:ext cx="11593907" cy="96256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DCBAC-78BF-402D-9060-61A22D93863D}"/>
              </a:ext>
            </a:extLst>
          </p:cNvPr>
          <p:cNvSpPr/>
          <p:nvPr/>
        </p:nvSpPr>
        <p:spPr>
          <a:xfrm>
            <a:off x="20802600" y="19664321"/>
            <a:ext cx="12153900" cy="9625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23900" dist="1143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2AC0F14-769E-4F62-955A-4A726C390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12427" y="21807111"/>
            <a:ext cx="9932246" cy="56500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6C5E9CB-2F80-4175-93F1-0C4978AF2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39117" y="21233981"/>
            <a:ext cx="10106526" cy="6304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05580D-71CE-42D4-8A22-B739F70327E5}"/>
              </a:ext>
            </a:extLst>
          </p:cNvPr>
          <p:cNvSpPr txBox="1"/>
          <p:nvPr/>
        </p:nvSpPr>
        <p:spPr>
          <a:xfrm>
            <a:off x="21912427" y="6989273"/>
            <a:ext cx="147882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This could include: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Text (keep it short, sweet, &amp; to the point!)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Diagrams (visuals are always great!)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Equations (see equation editor!)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800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</a:t>
            </a:r>
            <a:r>
              <a:rPr lang="en-US" sz="4800" dirty="0">
                <a:solidFill>
                  <a:srgbClr val="ED1C24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color</a:t>
            </a: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and/or </a:t>
            </a:r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weight</a:t>
            </a:r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to emphasize key words.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E1A1E-2D7E-4B05-BE73-DD92B6042928}"/>
              </a:ext>
            </a:extLst>
          </p:cNvPr>
          <p:cNvSpPr txBox="1"/>
          <p:nvPr/>
        </p:nvSpPr>
        <p:spPr>
          <a:xfrm>
            <a:off x="21912425" y="4906724"/>
            <a:ext cx="7640052" cy="132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6E88D-576A-402A-B2C7-5209071C12AC}"/>
              </a:ext>
            </a:extLst>
          </p:cNvPr>
          <p:cNvSpPr txBox="1"/>
          <p:nvPr/>
        </p:nvSpPr>
        <p:spPr>
          <a:xfrm>
            <a:off x="21912425" y="17507885"/>
            <a:ext cx="11236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More things go here.</a:t>
            </a:r>
          </a:p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Like, </a:t>
            </a:r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spoilers are good.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D190E1-C93F-4200-9000-A25622CEB933}"/>
              </a:ext>
            </a:extLst>
          </p:cNvPr>
          <p:cNvSpPr txBox="1"/>
          <p:nvPr/>
        </p:nvSpPr>
        <p:spPr>
          <a:xfrm>
            <a:off x="35573106" y="17507885"/>
            <a:ext cx="11236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Even more things go here.</a:t>
            </a:r>
            <a:br>
              <a:rPr lang="en-US" sz="4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Help people think.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29BE58-DF03-B2E8-8D53-C401FDACEA0F}"/>
              </a:ext>
            </a:extLst>
          </p:cNvPr>
          <p:cNvGrpSpPr/>
          <p:nvPr/>
        </p:nvGrpSpPr>
        <p:grpSpPr>
          <a:xfrm>
            <a:off x="-613875" y="12501678"/>
            <a:ext cx="18067950" cy="13807775"/>
            <a:chOff x="-409250" y="8334452"/>
            <a:chExt cx="12045300" cy="9205183"/>
          </a:xfrm>
        </p:grpSpPr>
        <p:pic>
          <p:nvPicPr>
            <p:cNvPr id="64" name="Picture 63" descr="A close up of a logo&#10;&#10;Description automatically generated">
              <a:extLst>
                <a:ext uri="{FF2B5EF4-FFF2-40B4-BE49-F238E27FC236}">
                  <a16:creationId xmlns:a16="http://schemas.microsoft.com/office/drawing/2014/main" id="{478B7A83-5173-4F4B-84CA-FB41B844A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9250" y="8334452"/>
              <a:ext cx="12045300" cy="8528074"/>
            </a:xfrm>
            <a:prstGeom prst="rect">
              <a:avLst/>
            </a:prstGeom>
          </p:spPr>
        </p:pic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1B84C32-A0CA-4ED4-AF8E-7E3EB0474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3619" y="14203022"/>
              <a:ext cx="871339" cy="2465881"/>
            </a:xfrm>
            <a:prstGeom prst="line">
              <a:avLst/>
            </a:prstGeom>
            <a:ln w="254000">
              <a:solidFill>
                <a:srgbClr val="8DC63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69B0B00-E2D6-4987-AEB4-EDFB8915B812}"/>
                </a:ext>
              </a:extLst>
            </p:cNvPr>
            <p:cNvSpPr/>
            <p:nvPr/>
          </p:nvSpPr>
          <p:spPr>
            <a:xfrm>
              <a:off x="3744232" y="13315732"/>
              <a:ext cx="1588169" cy="929659"/>
            </a:xfrm>
            <a:prstGeom prst="rect">
              <a:avLst/>
            </a:prstGeom>
            <a:noFill/>
            <a:ln w="254000">
              <a:solidFill>
                <a:srgbClr val="8DC6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406C801-32EC-4901-910A-F1A7658478CC}"/>
                </a:ext>
              </a:extLst>
            </p:cNvPr>
            <p:cNvSpPr txBox="1"/>
            <p:nvPr/>
          </p:nvSpPr>
          <p:spPr>
            <a:xfrm>
              <a:off x="3187336" y="16862526"/>
              <a:ext cx="6883400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solidFill>
                    <a:srgbClr val="8DC63F"/>
                  </a:solidFill>
                </a:rPr>
                <a:t>(Some sort of graphic)</a:t>
              </a:r>
            </a:p>
          </p:txBody>
        </p:sp>
      </p:grpSp>
      <p:pic>
        <p:nvPicPr>
          <p:cNvPr id="3" name="Picture 2" descr="No photo description available.">
            <a:extLst>
              <a:ext uri="{FF2B5EF4-FFF2-40B4-BE49-F238E27FC236}">
                <a16:creationId xmlns:a16="http://schemas.microsoft.com/office/drawing/2014/main" id="{B6407C8E-846E-FAFD-E216-A5F00E05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3920" y="30299891"/>
            <a:ext cx="2618510" cy="261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52D37-2C72-A3E7-325C-6BF47A74F3FD}"/>
              </a:ext>
            </a:extLst>
          </p:cNvPr>
          <p:cNvSpPr txBox="1"/>
          <p:nvPr/>
        </p:nvSpPr>
        <p:spPr>
          <a:xfrm>
            <a:off x="19072505" y="851311"/>
            <a:ext cx="29603670" cy="13235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Title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41CD15-9877-6AA6-0895-5550D8DEC365}"/>
              </a:ext>
            </a:extLst>
          </p:cNvPr>
          <p:cNvSpPr txBox="1"/>
          <p:nvPr/>
        </p:nvSpPr>
        <p:spPr>
          <a:xfrm>
            <a:off x="19072505" y="2265444"/>
            <a:ext cx="29603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Your names | GHP Mathematics 2025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691463-6B79-DDD0-2F31-EC47466054BE}"/>
                  </a:ext>
                </a:extLst>
              </p:cNvPr>
              <p:cNvSpPr txBox="1"/>
              <p:nvPr/>
            </p:nvSpPr>
            <p:spPr>
              <a:xfrm>
                <a:off x="29126537" y="12145381"/>
                <a:ext cx="9495613" cy="2718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8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8000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691463-6B79-DDD0-2F31-EC4746605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6537" y="12145381"/>
                <a:ext cx="9495613" cy="27188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3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9875</TotalTime>
  <Words>99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 Light</vt:lpstr>
      <vt:lpstr>Arial</vt:lpstr>
      <vt:lpstr>Segoe UI Light</vt:lpstr>
      <vt:lpstr>Segoe UI</vt:lpstr>
      <vt:lpstr>Calibri</vt:lpstr>
      <vt:lpstr>Segoe UI Black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Bill Shillito</cp:lastModifiedBy>
  <cp:revision>129</cp:revision>
  <dcterms:created xsi:type="dcterms:W3CDTF">2019-07-02T13:39:34Z</dcterms:created>
  <dcterms:modified xsi:type="dcterms:W3CDTF">2025-07-02T01:38:10Z</dcterms:modified>
</cp:coreProperties>
</file>