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55" r:id="rId1"/>
  </p:sldMasterIdLst>
  <p:sldIdLst>
    <p:sldId id="256" r:id="rId2"/>
    <p:sldId id="274" r:id="rId3"/>
    <p:sldId id="257" r:id="rId4"/>
    <p:sldId id="259" r:id="rId5"/>
    <p:sldId id="258" r:id="rId6"/>
    <p:sldId id="260" r:id="rId7"/>
    <p:sldId id="261" r:id="rId8"/>
    <p:sldId id="262" r:id="rId9"/>
    <p:sldId id="263" r:id="rId10"/>
    <p:sldId id="267" r:id="rId11"/>
    <p:sldId id="268" r:id="rId12"/>
    <p:sldId id="275" r:id="rId13"/>
    <p:sldId id="269" r:id="rId14"/>
    <p:sldId id="270" r:id="rId15"/>
    <p:sldId id="271" r:id="rId16"/>
    <p:sldId id="272" r:id="rId17"/>
    <p:sldId id="273" r:id="rId18"/>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5.014%" autoAdjust="0"/>
    <p:restoredTop sz="94.63%" autoAdjust="0"/>
  </p:normalViewPr>
  <p:slideViewPr>
    <p:cSldViewPr>
      <p:cViewPr varScale="1">
        <p:scale>
          <a:sx n="76" d="100"/>
          <a:sy n="76" d="100"/>
        </p:scale>
        <p:origin x="14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viewProps" Target="view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presProps" Target="pres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23" Type="http://purl.oclc.org/ooxml/officeDocument/relationships/tableStyles" Target="tableStyles.xml"/><Relationship Id="rId10" Type="http://purl.oclc.org/ooxml/officeDocument/relationships/slide" Target="slides/slide9.xml"/><Relationship Id="rId19" Type="http://purl.oclc.org/ooxml/officeDocument/relationships/tags" Target="tags/tag1.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heme" Target="theme/theme1.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0101A60F-2F92-1B86-5BC1-F3DB4B26DF58}"/>
              </a:ext>
            </a:extLst>
          </p:cNvPr>
          <p:cNvGrpSpPr>
            <a:grpSpLocks/>
          </p:cNvGrpSpPr>
          <p:nvPr/>
        </p:nvGrpSpPr>
        <p:grpSpPr bwMode="auto">
          <a:xfrm>
            <a:off x="0" y="0"/>
            <a:ext cx="5867400" cy="6858000"/>
            <a:chOff x="0" y="0"/>
            <a:chExt cx="3696" cy="4320"/>
          </a:xfrm>
        </p:grpSpPr>
        <p:sp>
          <p:nvSpPr>
            <p:cNvPr id="3" name="Rectangle 3">
              <a:extLst>
                <a:ext uri="{FF2B5EF4-FFF2-40B4-BE49-F238E27FC236}">
                  <a16:creationId xmlns:a16="http://schemas.microsoft.com/office/drawing/2014/main" id="{031AE96B-E4EF-7D23-7D1D-C2D6BDED5335}"/>
                </a:ext>
              </a:extLst>
            </p:cNvPr>
            <p:cNvSpPr>
              <a:spLocks noChangeArrowheads="1"/>
            </p:cNvSpPr>
            <p:nvPr/>
          </p:nvSpPr>
          <p:spPr bwMode="auto">
            <a:xfrm>
              <a:off x="0" y="0"/>
              <a:ext cx="2880" cy="4320"/>
            </a:xfrm>
            <a:prstGeom prst="rect">
              <a:avLst/>
            </a:prstGeom>
            <a:solidFill>
              <a:schemeClr val="accent2"/>
            </a:solidFill>
            <a:ln w="9525">
              <a:noFill/>
              <a:miter lim="8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4" name="AutoShape 4">
              <a:extLst>
                <a:ext uri="{FF2B5EF4-FFF2-40B4-BE49-F238E27FC236}">
                  <a16:creationId xmlns:a16="http://schemas.microsoft.com/office/drawing/2014/main" id="{A907A911-6C49-9123-70CF-B57BB27CC222}"/>
                </a:ext>
              </a:extLst>
            </p:cNvPr>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5" name="Group 5">
            <a:extLst>
              <a:ext uri="{FF2B5EF4-FFF2-40B4-BE49-F238E27FC236}">
                <a16:creationId xmlns:a16="http://schemas.microsoft.com/office/drawing/2014/main" id="{5EC0A8D1-7BB9-6E23-26FF-EE9EA950400C}"/>
              </a:ext>
            </a:extLst>
          </p:cNvPr>
          <p:cNvGrpSpPr>
            <a:grpSpLocks/>
          </p:cNvGrpSpPr>
          <p:nvPr/>
        </p:nvGrpSpPr>
        <p:grpSpPr bwMode="auto">
          <a:xfrm>
            <a:off x="3632200" y="4889500"/>
            <a:ext cx="4876800" cy="319088"/>
            <a:chOff x="2288" y="3080"/>
            <a:chExt cx="3072" cy="201"/>
          </a:xfrm>
        </p:grpSpPr>
        <p:sp>
          <p:nvSpPr>
            <p:cNvPr id="6" name="AutoShape 6">
              <a:extLst>
                <a:ext uri="{FF2B5EF4-FFF2-40B4-BE49-F238E27FC236}">
                  <a16:creationId xmlns:a16="http://schemas.microsoft.com/office/drawing/2014/main" id="{E3899B2C-4742-E8C0-13D1-69DB7FADF868}"/>
                </a:ext>
              </a:extLst>
            </p:cNvPr>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7" name="AutoShape 7">
              <a:extLst>
                <a:ext uri="{FF2B5EF4-FFF2-40B4-BE49-F238E27FC236}">
                  <a16:creationId xmlns:a16="http://schemas.microsoft.com/office/drawing/2014/main" id="{0E92C1E6-B0B7-A745-D3E0-C1EB0E86D845}"/>
                </a:ext>
              </a:extLst>
            </p:cNvPr>
            <p:cNvSpPr>
              <a:spLocks noChangeArrowheads="1"/>
            </p:cNvSpPr>
            <p:nvPr/>
          </p:nvSpPr>
          <p:spPr bwMode="auto">
            <a:xfrm>
              <a:off x="5196" y="3080"/>
              <a:ext cx="164" cy="201"/>
            </a:xfrm>
            <a:prstGeom prst="flowChartDelay">
              <a:avLst/>
            </a:prstGeom>
            <a:solidFill>
              <a:schemeClr val="hlink"/>
            </a:solidFill>
            <a:ln w="9525">
              <a:noFill/>
              <a:miter lim="800%"/>
              <a:headEnd/>
              <a:tailEnd/>
            </a:ln>
            <a:effectLst/>
          </p:spPr>
          <p:txBody>
            <a:bodyPr wrap="none" anchor="ctr"/>
            <a:lstStyle/>
            <a:p>
              <a:pPr>
                <a:defRPr/>
              </a:pPr>
              <a:endParaRPr lang="en-US">
                <a:latin typeface="Arial" charset="0"/>
                <a:cs typeface="Arial" charset="0"/>
              </a:endParaRPr>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8" name="Date Placeholder 7">
            <a:extLst>
              <a:ext uri="{FF2B5EF4-FFF2-40B4-BE49-F238E27FC236}">
                <a16:creationId xmlns:a16="http://schemas.microsoft.com/office/drawing/2014/main" id="{28814086-1317-E382-FD00-69287ABFBD68}"/>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9" name="Footer Placeholder 8">
            <a:extLst>
              <a:ext uri="{FF2B5EF4-FFF2-40B4-BE49-F238E27FC236}">
                <a16:creationId xmlns:a16="http://schemas.microsoft.com/office/drawing/2014/main" id="{219DAD8C-1232-21A3-A4E2-1941C9598314}"/>
              </a:ext>
            </a:extLst>
          </p:cNvPr>
          <p:cNvSpPr>
            <a:spLocks noGrp="1" noChangeArrowheads="1"/>
          </p:cNvSpPr>
          <p:nvPr>
            <p:ph type="ftr" sz="quarter" idx="11"/>
          </p:nvPr>
        </p:nvSpPr>
        <p:spPr/>
        <p:txBody>
          <a:bodyPr/>
          <a:lstStyle>
            <a:lvl1pPr algn="r">
              <a:defRPr/>
            </a:lvl1pPr>
          </a:lstStyle>
          <a:p>
            <a:pPr>
              <a:defRPr/>
            </a:pPr>
            <a:endParaRPr lang="en-US"/>
          </a:p>
        </p:txBody>
      </p:sp>
      <p:sp>
        <p:nvSpPr>
          <p:cNvPr id="10" name="Slide Number Placeholder 9">
            <a:extLst>
              <a:ext uri="{FF2B5EF4-FFF2-40B4-BE49-F238E27FC236}">
                <a16:creationId xmlns:a16="http://schemas.microsoft.com/office/drawing/2014/main" id="{149C9950-F669-1432-D8EF-FE4EDDC34AEB}"/>
              </a:ext>
            </a:extLst>
          </p:cNvPr>
          <p:cNvSpPr>
            <a:spLocks noGrp="1" noChangeArrowheads="1"/>
          </p:cNvSpPr>
          <p:nvPr>
            <p:ph type="sldNum" sz="quarter" idx="12"/>
          </p:nvPr>
        </p:nvSpPr>
        <p:spPr>
          <a:xfrm>
            <a:off x="76200" y="6248400"/>
            <a:ext cx="587375" cy="488950"/>
          </a:xfrm>
        </p:spPr>
        <p:txBody>
          <a:bodyPr anchorCtr="0"/>
          <a:lstStyle>
            <a:lvl1pPr>
              <a:defRPr/>
            </a:lvl1pPr>
          </a:lstStyle>
          <a:p>
            <a:fld id="{258B0A39-8E5B-49FE-8ED7-2E58A09E8267}" type="slidenum">
              <a:rPr lang="en-US" altLang="en-US"/>
              <a:pPr/>
              <a:t>‹#›</a:t>
            </a:fld>
            <a:endParaRPr lang="en-US" altLang="en-US"/>
          </a:p>
        </p:txBody>
      </p:sp>
    </p:spTree>
    <p:extLst>
      <p:ext uri="{BB962C8B-B14F-4D97-AF65-F5344CB8AC3E}">
        <p14:creationId xmlns:p14="http://schemas.microsoft.com/office/powerpoint/2010/main" val="4221452105"/>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51F998B-D65A-89A5-5754-61EE23CD46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1F2600E-E849-2DB5-8138-65964A2598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ACD0929D-C1BF-40BB-9D39-8718CB8E0F8F}"/>
              </a:ext>
            </a:extLst>
          </p:cNvPr>
          <p:cNvSpPr>
            <a:spLocks noGrp="1" noChangeArrowheads="1"/>
          </p:cNvSpPr>
          <p:nvPr>
            <p:ph type="sldNum" sz="quarter" idx="12"/>
          </p:nvPr>
        </p:nvSpPr>
        <p:spPr>
          <a:ln/>
        </p:spPr>
        <p:txBody>
          <a:bodyPr/>
          <a:lstStyle>
            <a:lvl1pPr>
              <a:defRPr/>
            </a:lvl1pPr>
          </a:lstStyle>
          <a:p>
            <a:fld id="{77E3AD70-10DD-467E-9DFB-1EE400FAE1AC}" type="slidenum">
              <a:rPr lang="en-US" altLang="en-US"/>
              <a:pPr/>
              <a:t>‹#›</a:t>
            </a:fld>
            <a:endParaRPr lang="en-US" altLang="en-US"/>
          </a:p>
        </p:txBody>
      </p:sp>
    </p:spTree>
    <p:extLst>
      <p:ext uri="{BB962C8B-B14F-4D97-AF65-F5344CB8AC3E}">
        <p14:creationId xmlns:p14="http://schemas.microsoft.com/office/powerpoint/2010/main" val="266809098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EE7CB85-6EAF-2308-DDE8-6D66B98D09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1C663672-8470-6812-4156-8F8E9738F8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94A2417E-DC82-055D-1F6B-428514B32C7B}"/>
              </a:ext>
            </a:extLst>
          </p:cNvPr>
          <p:cNvSpPr>
            <a:spLocks noGrp="1" noChangeArrowheads="1"/>
          </p:cNvSpPr>
          <p:nvPr>
            <p:ph type="sldNum" sz="quarter" idx="12"/>
          </p:nvPr>
        </p:nvSpPr>
        <p:spPr>
          <a:ln/>
        </p:spPr>
        <p:txBody>
          <a:bodyPr/>
          <a:lstStyle>
            <a:lvl1pPr>
              <a:defRPr/>
            </a:lvl1pPr>
          </a:lstStyle>
          <a:p>
            <a:fld id="{C0735F49-7CF5-47D6-AEA0-0197672641A5}" type="slidenum">
              <a:rPr lang="en-US" altLang="en-US"/>
              <a:pPr/>
              <a:t>‹#›</a:t>
            </a:fld>
            <a:endParaRPr lang="en-US" altLang="en-US"/>
          </a:p>
        </p:txBody>
      </p:sp>
    </p:spTree>
    <p:extLst>
      <p:ext uri="{BB962C8B-B14F-4D97-AF65-F5344CB8AC3E}">
        <p14:creationId xmlns:p14="http://schemas.microsoft.com/office/powerpoint/2010/main" val="740472296"/>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3" y="2362200"/>
            <a:ext cx="3770312" cy="3724275"/>
          </a:xfrm>
        </p:spPr>
        <p:txBody>
          <a:bodyPr/>
          <a:lstStyle/>
          <a:p>
            <a:pPr lvl="0"/>
            <a:r>
              <a:rPr lang="en-US" noProof="0"/>
              <a:t>Click icon to add media</a:t>
            </a:r>
          </a:p>
        </p:txBody>
      </p:sp>
      <p:sp>
        <p:nvSpPr>
          <p:cNvPr id="5" name="Rectangle 11">
            <a:extLst>
              <a:ext uri="{FF2B5EF4-FFF2-40B4-BE49-F238E27FC236}">
                <a16:creationId xmlns:a16="http://schemas.microsoft.com/office/drawing/2014/main" id="{86C7DBE9-B744-59F3-967F-343F771000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5DC91B0-664D-4CA2-1122-81FE3640E6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C154905-5E33-F792-0122-F5907310F55A}"/>
              </a:ext>
            </a:extLst>
          </p:cNvPr>
          <p:cNvSpPr>
            <a:spLocks noGrp="1" noChangeArrowheads="1"/>
          </p:cNvSpPr>
          <p:nvPr>
            <p:ph type="sldNum" sz="quarter" idx="12"/>
          </p:nvPr>
        </p:nvSpPr>
        <p:spPr>
          <a:ln/>
        </p:spPr>
        <p:txBody>
          <a:bodyPr/>
          <a:lstStyle>
            <a:lvl1pPr>
              <a:defRPr/>
            </a:lvl1pPr>
          </a:lstStyle>
          <a:p>
            <a:fld id="{B5DDFC87-69F8-482C-B001-D33E3AF8176D}" type="slidenum">
              <a:rPr lang="en-US" altLang="en-US"/>
              <a:pPr/>
              <a:t>‹#›</a:t>
            </a:fld>
            <a:endParaRPr lang="en-US" altLang="en-US"/>
          </a:p>
        </p:txBody>
      </p:sp>
    </p:spTree>
    <p:extLst>
      <p:ext uri="{BB962C8B-B14F-4D97-AF65-F5344CB8AC3E}">
        <p14:creationId xmlns:p14="http://schemas.microsoft.com/office/powerpoint/2010/main" val="59911189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D891A02-C039-B4BE-86D9-FB3C84AFF5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E51BE8C-ED68-4A47-79E8-C1DDBA4F36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46644756-69D3-0E6A-BB95-E0FB41563301}"/>
              </a:ext>
            </a:extLst>
          </p:cNvPr>
          <p:cNvSpPr>
            <a:spLocks noGrp="1" noChangeArrowheads="1"/>
          </p:cNvSpPr>
          <p:nvPr>
            <p:ph type="sldNum" sz="quarter" idx="12"/>
          </p:nvPr>
        </p:nvSpPr>
        <p:spPr>
          <a:ln/>
        </p:spPr>
        <p:txBody>
          <a:bodyPr/>
          <a:lstStyle>
            <a:lvl1pPr>
              <a:defRPr/>
            </a:lvl1pPr>
          </a:lstStyle>
          <a:p>
            <a:fld id="{FC9DCA6E-846F-4CE0-BFD8-F25F9953CF11}" type="slidenum">
              <a:rPr lang="en-US" altLang="en-US"/>
              <a:pPr/>
              <a:t>‹#›</a:t>
            </a:fld>
            <a:endParaRPr lang="en-US" altLang="en-US"/>
          </a:p>
        </p:txBody>
      </p:sp>
    </p:spTree>
    <p:extLst>
      <p:ext uri="{BB962C8B-B14F-4D97-AF65-F5344CB8AC3E}">
        <p14:creationId xmlns:p14="http://schemas.microsoft.com/office/powerpoint/2010/main" val="115716970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949E213-3C20-017F-A50E-A686D4C069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1C7BE441-4B80-8E7D-AC33-F55F459D71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16972FE-C39E-4D7E-6B79-AE16E9C47542}"/>
              </a:ext>
            </a:extLst>
          </p:cNvPr>
          <p:cNvSpPr>
            <a:spLocks noGrp="1" noChangeArrowheads="1"/>
          </p:cNvSpPr>
          <p:nvPr>
            <p:ph type="sldNum" sz="quarter" idx="12"/>
          </p:nvPr>
        </p:nvSpPr>
        <p:spPr>
          <a:ln/>
        </p:spPr>
        <p:txBody>
          <a:bodyPr/>
          <a:lstStyle>
            <a:lvl1pPr>
              <a:defRPr/>
            </a:lvl1pPr>
          </a:lstStyle>
          <a:p>
            <a:fld id="{D5EF9E47-BB5D-4BDB-844D-40CC36AE1FFC}" type="slidenum">
              <a:rPr lang="en-US" altLang="en-US"/>
              <a:pPr/>
              <a:t>‹#›</a:t>
            </a:fld>
            <a:endParaRPr lang="en-US" altLang="en-US"/>
          </a:p>
        </p:txBody>
      </p:sp>
    </p:spTree>
    <p:extLst>
      <p:ext uri="{BB962C8B-B14F-4D97-AF65-F5344CB8AC3E}">
        <p14:creationId xmlns:p14="http://schemas.microsoft.com/office/powerpoint/2010/main" val="377783239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CBC225EA-F710-3AC6-E7DD-BE1DFB980E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4CF27F0F-5DC5-D3A5-A561-D7638853A2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CC4BDE1-9D1E-D3D5-AE33-561733ABDBB9}"/>
              </a:ext>
            </a:extLst>
          </p:cNvPr>
          <p:cNvSpPr>
            <a:spLocks noGrp="1" noChangeArrowheads="1"/>
          </p:cNvSpPr>
          <p:nvPr>
            <p:ph type="sldNum" sz="quarter" idx="12"/>
          </p:nvPr>
        </p:nvSpPr>
        <p:spPr>
          <a:ln/>
        </p:spPr>
        <p:txBody>
          <a:bodyPr/>
          <a:lstStyle>
            <a:lvl1pPr>
              <a:defRPr/>
            </a:lvl1pPr>
          </a:lstStyle>
          <a:p>
            <a:fld id="{87172CB7-CFA4-4229-B85F-B759F1DDA972}" type="slidenum">
              <a:rPr lang="en-US" altLang="en-US"/>
              <a:pPr/>
              <a:t>‹#›</a:t>
            </a:fld>
            <a:endParaRPr lang="en-US" altLang="en-US"/>
          </a:p>
        </p:txBody>
      </p:sp>
    </p:spTree>
    <p:extLst>
      <p:ext uri="{BB962C8B-B14F-4D97-AF65-F5344CB8AC3E}">
        <p14:creationId xmlns:p14="http://schemas.microsoft.com/office/powerpoint/2010/main" val="1146946042"/>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19E90B94-1C7F-222F-46F2-84220FA64E6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BC7197C8-0264-A810-E506-3D8634298C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2EBA162C-96E8-AADC-84BD-0928C6BCC4F4}"/>
              </a:ext>
            </a:extLst>
          </p:cNvPr>
          <p:cNvSpPr>
            <a:spLocks noGrp="1" noChangeArrowheads="1"/>
          </p:cNvSpPr>
          <p:nvPr>
            <p:ph type="sldNum" sz="quarter" idx="12"/>
          </p:nvPr>
        </p:nvSpPr>
        <p:spPr>
          <a:ln/>
        </p:spPr>
        <p:txBody>
          <a:bodyPr/>
          <a:lstStyle>
            <a:lvl1pPr>
              <a:defRPr/>
            </a:lvl1pPr>
          </a:lstStyle>
          <a:p>
            <a:fld id="{65138E13-ABA3-4402-B277-D407E40FD56D}" type="slidenum">
              <a:rPr lang="en-US" altLang="en-US"/>
              <a:pPr/>
              <a:t>‹#›</a:t>
            </a:fld>
            <a:endParaRPr lang="en-US" altLang="en-US"/>
          </a:p>
        </p:txBody>
      </p:sp>
    </p:spTree>
    <p:extLst>
      <p:ext uri="{BB962C8B-B14F-4D97-AF65-F5344CB8AC3E}">
        <p14:creationId xmlns:p14="http://schemas.microsoft.com/office/powerpoint/2010/main" val="63570886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4CCCF47-2D3C-A274-0AE8-B139B3EDEC6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4A0AB5EB-B904-B8DF-6F1D-B1B4BD9B7E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77133DE9-7EF6-365A-3BC7-E7F902597668}"/>
              </a:ext>
            </a:extLst>
          </p:cNvPr>
          <p:cNvSpPr>
            <a:spLocks noGrp="1" noChangeArrowheads="1"/>
          </p:cNvSpPr>
          <p:nvPr>
            <p:ph type="sldNum" sz="quarter" idx="12"/>
          </p:nvPr>
        </p:nvSpPr>
        <p:spPr>
          <a:ln/>
        </p:spPr>
        <p:txBody>
          <a:bodyPr/>
          <a:lstStyle>
            <a:lvl1pPr>
              <a:defRPr/>
            </a:lvl1pPr>
          </a:lstStyle>
          <a:p>
            <a:fld id="{49B273A8-22A6-46EB-83C4-D84A0A4E9069}" type="slidenum">
              <a:rPr lang="en-US" altLang="en-US"/>
              <a:pPr/>
              <a:t>‹#›</a:t>
            </a:fld>
            <a:endParaRPr lang="en-US" altLang="en-US"/>
          </a:p>
        </p:txBody>
      </p:sp>
    </p:spTree>
    <p:extLst>
      <p:ext uri="{BB962C8B-B14F-4D97-AF65-F5344CB8AC3E}">
        <p14:creationId xmlns:p14="http://schemas.microsoft.com/office/powerpoint/2010/main" val="230835852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4F06E75-C65F-C75C-0B14-F03DDC9E69D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E1E9BF8B-01E7-097F-C73C-2A308E5603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E66BCCA1-8463-3280-DDB7-99E1C20D25B7}"/>
              </a:ext>
            </a:extLst>
          </p:cNvPr>
          <p:cNvSpPr>
            <a:spLocks noGrp="1" noChangeArrowheads="1"/>
          </p:cNvSpPr>
          <p:nvPr>
            <p:ph type="sldNum" sz="quarter" idx="12"/>
          </p:nvPr>
        </p:nvSpPr>
        <p:spPr>
          <a:ln/>
        </p:spPr>
        <p:txBody>
          <a:bodyPr/>
          <a:lstStyle>
            <a:lvl1pPr>
              <a:defRPr/>
            </a:lvl1pPr>
          </a:lstStyle>
          <a:p>
            <a:fld id="{F4806B4B-C422-4EE8-97E3-A251EA55ECC6}" type="slidenum">
              <a:rPr lang="en-US" altLang="en-US"/>
              <a:pPr/>
              <a:t>‹#›</a:t>
            </a:fld>
            <a:endParaRPr lang="en-US" altLang="en-US"/>
          </a:p>
        </p:txBody>
      </p:sp>
    </p:spTree>
    <p:extLst>
      <p:ext uri="{BB962C8B-B14F-4D97-AF65-F5344CB8AC3E}">
        <p14:creationId xmlns:p14="http://schemas.microsoft.com/office/powerpoint/2010/main" val="3167331114"/>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40EC00E-AE79-4D25-8F65-2CB51BEE88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CC766522-4EB7-9E41-93B2-AE8CAA9FF3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43CFB7E-60BB-B7F9-7813-EA93BD81A98F}"/>
              </a:ext>
            </a:extLst>
          </p:cNvPr>
          <p:cNvSpPr>
            <a:spLocks noGrp="1" noChangeArrowheads="1"/>
          </p:cNvSpPr>
          <p:nvPr>
            <p:ph type="sldNum" sz="quarter" idx="12"/>
          </p:nvPr>
        </p:nvSpPr>
        <p:spPr>
          <a:ln/>
        </p:spPr>
        <p:txBody>
          <a:bodyPr/>
          <a:lstStyle>
            <a:lvl1pPr>
              <a:defRPr/>
            </a:lvl1pPr>
          </a:lstStyle>
          <a:p>
            <a:fld id="{E4A7AC46-CD63-49DA-8527-160C7E7596D9}" type="slidenum">
              <a:rPr lang="en-US" altLang="en-US"/>
              <a:pPr/>
              <a:t>‹#›</a:t>
            </a:fld>
            <a:endParaRPr lang="en-US" altLang="en-US"/>
          </a:p>
        </p:txBody>
      </p:sp>
    </p:spTree>
    <p:extLst>
      <p:ext uri="{BB962C8B-B14F-4D97-AF65-F5344CB8AC3E}">
        <p14:creationId xmlns:p14="http://schemas.microsoft.com/office/powerpoint/2010/main" val="406911117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109297C-14F7-549F-5FF1-FF4D476396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A3E743D-E5B6-B33E-BA27-C9B8BECFCA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341ED5A-E943-6704-6627-FA96237C0AD4}"/>
              </a:ext>
            </a:extLst>
          </p:cNvPr>
          <p:cNvSpPr>
            <a:spLocks noGrp="1" noChangeArrowheads="1"/>
          </p:cNvSpPr>
          <p:nvPr>
            <p:ph type="sldNum" sz="quarter" idx="12"/>
          </p:nvPr>
        </p:nvSpPr>
        <p:spPr>
          <a:ln/>
        </p:spPr>
        <p:txBody>
          <a:bodyPr/>
          <a:lstStyle>
            <a:lvl1pPr>
              <a:defRPr/>
            </a:lvl1pPr>
          </a:lstStyle>
          <a:p>
            <a:fld id="{1B8F2ABC-2049-4AD4-A307-6AEFD81E914C}" type="slidenum">
              <a:rPr lang="en-US" altLang="en-US"/>
              <a:pPr/>
              <a:t>‹#›</a:t>
            </a:fld>
            <a:endParaRPr lang="en-US" altLang="en-US"/>
          </a:p>
        </p:txBody>
      </p:sp>
    </p:spTree>
    <p:extLst>
      <p:ext uri="{BB962C8B-B14F-4D97-AF65-F5344CB8AC3E}">
        <p14:creationId xmlns:p14="http://schemas.microsoft.com/office/powerpoint/2010/main" val="1724949051"/>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44371EA-7C50-F8C9-68DE-B28DFB6F2E6A}"/>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95D8EFFD-36F6-2DAA-45C4-56C7D1E3CA85}"/>
                </a:ext>
              </a:extLst>
            </p:cNvPr>
            <p:cNvGrpSpPr>
              <a:grpSpLocks/>
            </p:cNvGrpSpPr>
            <p:nvPr userDrawn="1"/>
          </p:nvGrpSpPr>
          <p:grpSpPr bwMode="auto">
            <a:xfrm>
              <a:off x="0" y="0"/>
              <a:ext cx="2016" cy="4320"/>
              <a:chOff x="0" y="0"/>
              <a:chExt cx="2016" cy="4320"/>
            </a:xfrm>
          </p:grpSpPr>
          <p:sp>
            <p:nvSpPr>
              <p:cNvPr id="12292" name="Rectangle 4">
                <a:extLst>
                  <a:ext uri="{FF2B5EF4-FFF2-40B4-BE49-F238E27FC236}">
                    <a16:creationId xmlns:a16="http://schemas.microsoft.com/office/drawing/2014/main" id="{BCA70E0F-44DA-A0AA-E37B-9FB51DA5E35E}"/>
                  </a:ext>
                </a:extLst>
              </p:cNvPr>
              <p:cNvSpPr>
                <a:spLocks noChangeArrowheads="1"/>
              </p:cNvSpPr>
              <p:nvPr userDrawn="1"/>
            </p:nvSpPr>
            <p:spPr bwMode="auto">
              <a:xfrm>
                <a:off x="0" y="0"/>
                <a:ext cx="480" cy="4320"/>
              </a:xfrm>
              <a:prstGeom prst="rect">
                <a:avLst/>
              </a:prstGeom>
              <a:solidFill>
                <a:schemeClr val="accent2"/>
              </a:solidFill>
              <a:ln w="9525">
                <a:noFill/>
                <a:miter lim="800%"/>
                <a:headEnd/>
                <a:tailEnd/>
              </a:ln>
              <a:effectLst/>
            </p:spPr>
            <p:txBody>
              <a:bodyPr wrap="none" anchor="ctr"/>
              <a:lstStyle/>
              <a:p>
                <a:pPr>
                  <a:defRPr/>
                </a:pPr>
                <a:endParaRPr lang="en-US">
                  <a:latin typeface="Arial" charset="0"/>
                  <a:cs typeface="Arial" charset="0"/>
                </a:endParaRPr>
              </a:p>
            </p:txBody>
          </p:sp>
          <p:sp>
            <p:nvSpPr>
              <p:cNvPr id="12293" name="Freeform 5">
                <a:extLst>
                  <a:ext uri="{FF2B5EF4-FFF2-40B4-BE49-F238E27FC236}">
                    <a16:creationId xmlns:a16="http://schemas.microsoft.com/office/drawing/2014/main" id="{3D7AE330-6527-F491-E48A-A969F7E77CB2}"/>
                  </a:ext>
                </a:extLst>
              </p:cNvPr>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
                <a:headEnd type="none" w="med" len="med"/>
                <a:tailEnd type="none" w="med" len="med"/>
              </a:ln>
              <a:effectLst/>
            </p:spPr>
            <p:txBody>
              <a:bodyPr wrap="none"/>
              <a:lstStyle/>
              <a:p>
                <a:pPr>
                  <a:defRPr/>
                </a:pPr>
                <a:endParaRPr lang="en-US">
                  <a:latin typeface="Arial" charset="0"/>
                  <a:cs typeface="Arial" charset="0"/>
                </a:endParaRPr>
              </a:p>
            </p:txBody>
          </p:sp>
        </p:grpSp>
        <p:grpSp>
          <p:nvGrpSpPr>
            <p:cNvPr id="1033" name="Group 6">
              <a:extLst>
                <a:ext uri="{FF2B5EF4-FFF2-40B4-BE49-F238E27FC236}">
                  <a16:creationId xmlns:a16="http://schemas.microsoft.com/office/drawing/2014/main" id="{1AC32C09-A4AC-2A5B-BB63-55F93360F40B}"/>
                </a:ext>
              </a:extLst>
            </p:cNvPr>
            <p:cNvGrpSpPr>
              <a:grpSpLocks/>
            </p:cNvGrpSpPr>
            <p:nvPr/>
          </p:nvGrpSpPr>
          <p:grpSpPr bwMode="auto">
            <a:xfrm>
              <a:off x="144" y="1248"/>
              <a:ext cx="4656" cy="201"/>
              <a:chOff x="144" y="1248"/>
              <a:chExt cx="4656" cy="201"/>
            </a:xfrm>
          </p:grpSpPr>
          <p:sp>
            <p:nvSpPr>
              <p:cNvPr id="12295" name="AutoShape 7">
                <a:extLst>
                  <a:ext uri="{FF2B5EF4-FFF2-40B4-BE49-F238E27FC236}">
                    <a16:creationId xmlns:a16="http://schemas.microsoft.com/office/drawing/2014/main" id="{4164A39C-1E17-F902-D94D-C66B0E675006}"/>
                  </a:ext>
                </a:extLst>
              </p:cNvPr>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12296" name="AutoShape 8">
                <a:extLst>
                  <a:ext uri="{FF2B5EF4-FFF2-40B4-BE49-F238E27FC236}">
                    <a16:creationId xmlns:a16="http://schemas.microsoft.com/office/drawing/2014/main" id="{5F3CC8A0-0557-73C6-5239-670E3CF356E9}"/>
                  </a:ext>
                </a:extLst>
              </p:cNvPr>
              <p:cNvSpPr>
                <a:spLocks noChangeArrowheads="1"/>
              </p:cNvSpPr>
              <p:nvPr/>
            </p:nvSpPr>
            <p:spPr bwMode="auto">
              <a:xfrm flipH="1">
                <a:off x="144" y="1248"/>
                <a:ext cx="248" cy="201"/>
              </a:xfrm>
              <a:prstGeom prst="flowChartDelay">
                <a:avLst/>
              </a:prstGeom>
              <a:solidFill>
                <a:schemeClr val="hlink"/>
              </a:solidFill>
              <a:ln w="9525">
                <a:noFill/>
                <a:miter lim="800%"/>
                <a:headEnd/>
                <a:tailEnd/>
              </a:ln>
              <a:effectLst/>
            </p:spPr>
            <p:txBody>
              <a:bodyPr wrap="none" anchor="ctr"/>
              <a:lstStyle/>
              <a:p>
                <a:pPr>
                  <a:defRPr/>
                </a:pPr>
                <a:endParaRPr lang="en-US">
                  <a:latin typeface="Arial" charset="0"/>
                  <a:cs typeface="Arial" charset="0"/>
                </a:endParaRPr>
              </a:p>
            </p:txBody>
          </p:sp>
        </p:grpSp>
      </p:grpSp>
      <p:sp>
        <p:nvSpPr>
          <p:cNvPr id="1027" name="AutoShape 9">
            <a:extLst>
              <a:ext uri="{FF2B5EF4-FFF2-40B4-BE49-F238E27FC236}">
                <a16:creationId xmlns:a16="http://schemas.microsoft.com/office/drawing/2014/main" id="{6559137B-CD77-DB3F-D0E5-1FEDE3511E05}"/>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AA8D4409-4332-021F-50BA-0C540A436201}"/>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9" name="Rectangle 11">
            <a:extLst>
              <a:ext uri="{FF2B5EF4-FFF2-40B4-BE49-F238E27FC236}">
                <a16:creationId xmlns:a16="http://schemas.microsoft.com/office/drawing/2014/main" id="{8D8B0132-3C6E-D56D-51DE-EB252A889E9A}"/>
              </a:ext>
            </a:extLst>
          </p:cNvPr>
          <p:cNvSpPr>
            <a:spLocks noGrp="1" noChangeArrowheads="1"/>
          </p:cNvSpPr>
          <p:nvPr>
            <p:ph type="dt" sz="half" idx="2"/>
          </p:nvPr>
        </p:nvSpPr>
        <p:spPr bwMode="auto">
          <a:xfrm>
            <a:off x="2438400" y="6248400"/>
            <a:ext cx="2130425" cy="474663"/>
          </a:xfrm>
          <a:prstGeom prst="rect">
            <a:avLst/>
          </a:prstGeom>
          <a:noFill/>
          <a:ln w="9525">
            <a:noFill/>
            <a:miter lim="8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cs typeface="Arial" charset="0"/>
              </a:defRPr>
            </a:lvl1pPr>
          </a:lstStyle>
          <a:p>
            <a:pPr>
              <a:defRPr/>
            </a:pPr>
            <a:endParaRPr lang="en-US"/>
          </a:p>
        </p:txBody>
      </p:sp>
      <p:sp>
        <p:nvSpPr>
          <p:cNvPr id="12300" name="Rectangle 12">
            <a:extLst>
              <a:ext uri="{FF2B5EF4-FFF2-40B4-BE49-F238E27FC236}">
                <a16:creationId xmlns:a16="http://schemas.microsoft.com/office/drawing/2014/main" id="{32F357F7-54C7-489A-D4F4-90F0F8AA11E3}"/>
              </a:ext>
            </a:extLst>
          </p:cNvPr>
          <p:cNvSpPr>
            <a:spLocks noGrp="1" noChangeArrowheads="1"/>
          </p:cNvSpPr>
          <p:nvPr>
            <p:ph type="ftr" sz="quarter" idx="3"/>
          </p:nvPr>
        </p:nvSpPr>
        <p:spPr bwMode="auto">
          <a:xfrm>
            <a:off x="5791200" y="6248400"/>
            <a:ext cx="2897188" cy="474663"/>
          </a:xfrm>
          <a:prstGeom prst="rect">
            <a:avLst/>
          </a:prstGeom>
          <a:noFill/>
          <a:ln w="9525">
            <a:noFill/>
            <a:miter lim="8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2301" name="Rectangle 13">
            <a:extLst>
              <a:ext uri="{FF2B5EF4-FFF2-40B4-BE49-F238E27FC236}">
                <a16:creationId xmlns:a16="http://schemas.microsoft.com/office/drawing/2014/main" id="{72E625D2-465C-CAED-A884-B34A184F40AA}"/>
              </a:ext>
            </a:extLst>
          </p:cNvPr>
          <p:cNvSpPr>
            <a:spLocks noGrp="1" noChangeArrowheads="1"/>
          </p:cNvSpPr>
          <p:nvPr>
            <p:ph type="sldNum" sz="quarter" idx="4"/>
          </p:nvPr>
        </p:nvSpPr>
        <p:spPr bwMode="auto">
          <a:xfrm>
            <a:off x="84138" y="6242050"/>
            <a:ext cx="587375" cy="488950"/>
          </a:xfrm>
          <a:prstGeom prst="rect">
            <a:avLst/>
          </a:prstGeom>
          <a:noFill/>
          <a:ln w="9525">
            <a:noFill/>
            <a:miter lim="8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E2B61C97-B2C2-4F06-AED0-7F822EC2AFE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rtl="0" eaLnBrk="1" fontAlgn="base" hangingPunct="1">
        <a:lnSpc>
          <a:spcPct val="90%"/>
        </a:lnSpc>
        <a:spcBef>
          <a:spcPct val="0%"/>
        </a:spcBef>
        <a:spcAft>
          <a:spcPct val="0%"/>
        </a:spcAft>
        <a:defRPr sz="3600" b="1">
          <a:solidFill>
            <a:schemeClr val="tx2"/>
          </a:solidFill>
          <a:latin typeface="+mj-lt"/>
          <a:ea typeface="+mj-ea"/>
          <a:cs typeface="+mj-cs"/>
        </a:defRPr>
      </a:lvl1pPr>
      <a:lvl2pPr algn="l" rtl="0" eaLnBrk="1" fontAlgn="base" hangingPunct="1">
        <a:lnSpc>
          <a:spcPct val="90%"/>
        </a:lnSpc>
        <a:spcBef>
          <a:spcPct val="0%"/>
        </a:spcBef>
        <a:spcAft>
          <a:spcPct val="0%"/>
        </a:spcAft>
        <a:defRPr sz="3600" b="1">
          <a:solidFill>
            <a:schemeClr val="tx2"/>
          </a:solidFill>
          <a:latin typeface="Arial" charset="0"/>
          <a:cs typeface="Arial" charset="0"/>
        </a:defRPr>
      </a:lvl2pPr>
      <a:lvl3pPr algn="l" rtl="0" eaLnBrk="1" fontAlgn="base" hangingPunct="1">
        <a:lnSpc>
          <a:spcPct val="90%"/>
        </a:lnSpc>
        <a:spcBef>
          <a:spcPct val="0%"/>
        </a:spcBef>
        <a:spcAft>
          <a:spcPct val="0%"/>
        </a:spcAft>
        <a:defRPr sz="3600" b="1">
          <a:solidFill>
            <a:schemeClr val="tx2"/>
          </a:solidFill>
          <a:latin typeface="Arial" charset="0"/>
          <a:cs typeface="Arial" charset="0"/>
        </a:defRPr>
      </a:lvl3pPr>
      <a:lvl4pPr algn="l" rtl="0" eaLnBrk="1" fontAlgn="base" hangingPunct="1">
        <a:lnSpc>
          <a:spcPct val="90%"/>
        </a:lnSpc>
        <a:spcBef>
          <a:spcPct val="0%"/>
        </a:spcBef>
        <a:spcAft>
          <a:spcPct val="0%"/>
        </a:spcAft>
        <a:defRPr sz="3600" b="1">
          <a:solidFill>
            <a:schemeClr val="tx2"/>
          </a:solidFill>
          <a:latin typeface="Arial" charset="0"/>
          <a:cs typeface="Arial" charset="0"/>
        </a:defRPr>
      </a:lvl4pPr>
      <a:lvl5pPr algn="l" rtl="0" eaLnBrk="1" fontAlgn="base" hangingPunct="1">
        <a:lnSpc>
          <a:spcPct val="90%"/>
        </a:lnSpc>
        <a:spcBef>
          <a:spcPct val="0%"/>
        </a:spcBef>
        <a:spcAft>
          <a:spcPct val="0%"/>
        </a:spcAft>
        <a:defRPr sz="3600" b="1">
          <a:solidFill>
            <a:schemeClr val="tx2"/>
          </a:solidFill>
          <a:latin typeface="Arial" charset="0"/>
          <a:cs typeface="Arial" charset="0"/>
        </a:defRPr>
      </a:lvl5pPr>
      <a:lvl6pPr marL="457200" algn="l" rtl="0" eaLnBrk="1" fontAlgn="base" hangingPunct="1">
        <a:lnSpc>
          <a:spcPct val="90%"/>
        </a:lnSpc>
        <a:spcBef>
          <a:spcPct val="0%"/>
        </a:spcBef>
        <a:spcAft>
          <a:spcPct val="0%"/>
        </a:spcAft>
        <a:defRPr sz="3600" b="1">
          <a:solidFill>
            <a:schemeClr val="tx2"/>
          </a:solidFill>
          <a:latin typeface="Arial" charset="0"/>
          <a:cs typeface="Arial" charset="0"/>
        </a:defRPr>
      </a:lvl6pPr>
      <a:lvl7pPr marL="914400" algn="l" rtl="0" eaLnBrk="1" fontAlgn="base" hangingPunct="1">
        <a:lnSpc>
          <a:spcPct val="90%"/>
        </a:lnSpc>
        <a:spcBef>
          <a:spcPct val="0%"/>
        </a:spcBef>
        <a:spcAft>
          <a:spcPct val="0%"/>
        </a:spcAft>
        <a:defRPr sz="3600" b="1">
          <a:solidFill>
            <a:schemeClr val="tx2"/>
          </a:solidFill>
          <a:latin typeface="Arial" charset="0"/>
          <a:cs typeface="Arial" charset="0"/>
        </a:defRPr>
      </a:lvl7pPr>
      <a:lvl8pPr marL="1371600" algn="l" rtl="0" eaLnBrk="1" fontAlgn="base" hangingPunct="1">
        <a:lnSpc>
          <a:spcPct val="90%"/>
        </a:lnSpc>
        <a:spcBef>
          <a:spcPct val="0%"/>
        </a:spcBef>
        <a:spcAft>
          <a:spcPct val="0%"/>
        </a:spcAft>
        <a:defRPr sz="3600" b="1">
          <a:solidFill>
            <a:schemeClr val="tx2"/>
          </a:solidFill>
          <a:latin typeface="Arial" charset="0"/>
          <a:cs typeface="Arial" charset="0"/>
        </a:defRPr>
      </a:lvl8pPr>
      <a:lvl9pPr marL="1828800" algn="l" rtl="0" eaLnBrk="1" fontAlgn="base" hangingPunct="1">
        <a:lnSpc>
          <a:spcPct val="90%"/>
        </a:lnSpc>
        <a:spcBef>
          <a:spcPct val="0%"/>
        </a:spcBef>
        <a:spcAft>
          <a:spcPct val="0%"/>
        </a:spcAft>
        <a:defRPr sz="3600" b="1">
          <a:solidFill>
            <a:schemeClr val="tx2"/>
          </a:solidFill>
          <a:latin typeface="Arial" charset="0"/>
          <a:cs typeface="Arial" charset="0"/>
        </a:defRPr>
      </a:lvl9pPr>
    </p:titleStyle>
    <p:bodyStyle>
      <a:lvl1pPr marL="342900" indent="-342900" algn="l" rtl="0" eaLnBrk="1" fontAlgn="base" hangingPunct="1">
        <a:spcBef>
          <a:spcPct val="20%"/>
        </a:spcBef>
        <a:spcAft>
          <a:spcPct val="0%"/>
        </a:spcAft>
        <a:buClr>
          <a:schemeClr val="tx1"/>
        </a:buClr>
        <a:buSzPct val="75%"/>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
        </a:spcBef>
        <a:spcAft>
          <a:spcPct val="0%"/>
        </a:spcAft>
        <a:buClr>
          <a:schemeClr val="tx1"/>
        </a:buClr>
        <a:buSzPct val="75%"/>
        <a:buChar char="–"/>
        <a:defRPr sz="2400">
          <a:solidFill>
            <a:schemeClr val="tx1"/>
          </a:solidFill>
          <a:latin typeface="+mn-lt"/>
          <a:cs typeface="+mn-cs"/>
        </a:defRPr>
      </a:lvl2pPr>
      <a:lvl3pPr marL="1143000" indent="-228600" algn="l" rtl="0" eaLnBrk="1" fontAlgn="base" hangingPunct="1">
        <a:spcBef>
          <a:spcPct val="20%"/>
        </a:spcBef>
        <a:spcAft>
          <a:spcPct val="0%"/>
        </a:spcAft>
        <a:buClr>
          <a:schemeClr val="tx1"/>
        </a:buClr>
        <a:buSzPct val="75%"/>
        <a:buFont typeface="Wingdings" panose="05000000000000000000" pitchFamily="2" charset="2"/>
        <a:buChar char="l"/>
        <a:defRPr sz="2000">
          <a:solidFill>
            <a:schemeClr val="tx1"/>
          </a:solidFill>
          <a:latin typeface="+mn-lt"/>
          <a:cs typeface="+mn-cs"/>
        </a:defRPr>
      </a:lvl3pPr>
      <a:lvl4pPr marL="1600200" indent="-228600" algn="l" rtl="0" eaLnBrk="1" fontAlgn="base" hangingPunct="1">
        <a:spcBef>
          <a:spcPct val="20%"/>
        </a:spcBef>
        <a:spcAft>
          <a:spcPct val="0%"/>
        </a:spcAft>
        <a:buClr>
          <a:schemeClr val="tx1"/>
        </a:buClr>
        <a:buSzPct val="80%"/>
        <a:buChar char="–"/>
        <a:defRPr sz="2000">
          <a:solidFill>
            <a:schemeClr val="tx1"/>
          </a:solidFill>
          <a:latin typeface="+mn-lt"/>
          <a:cs typeface="+mn-cs"/>
        </a:defRPr>
      </a:lvl4pPr>
      <a:lvl5pPr marL="2057400" indent="-228600" algn="l" rtl="0" eaLnBrk="1" fontAlgn="base" hangingPunct="1">
        <a:spcBef>
          <a:spcPct val="20%"/>
        </a:spcBef>
        <a:spcAft>
          <a:spcPct val="0%"/>
        </a:spcAft>
        <a:buClr>
          <a:schemeClr val="tx1"/>
        </a:buClr>
        <a:buSzPct val="65%"/>
        <a:buFont typeface="Wingdings" panose="05000000000000000000" pitchFamily="2" charset="2"/>
        <a:buChar char="l"/>
        <a:defRPr sz="2000">
          <a:solidFill>
            <a:schemeClr val="tx1"/>
          </a:solidFill>
          <a:latin typeface="+mn-lt"/>
          <a:cs typeface="+mn-cs"/>
        </a:defRPr>
      </a:lvl5pPr>
      <a:lvl6pPr marL="2514600" indent="-228600" algn="l" rtl="0" eaLnBrk="1" fontAlgn="base" hangingPunct="1">
        <a:spcBef>
          <a:spcPct val="20%"/>
        </a:spcBef>
        <a:spcAft>
          <a:spcPct val="0%"/>
        </a:spcAft>
        <a:buClr>
          <a:schemeClr val="tx1"/>
        </a:buClr>
        <a:buSzPct val="65%"/>
        <a:buFont typeface="Wingdings" pitchFamily="2" charset="2"/>
        <a:buChar char="l"/>
        <a:defRPr>
          <a:solidFill>
            <a:schemeClr val="tx1"/>
          </a:solidFill>
          <a:latin typeface="+mn-lt"/>
          <a:cs typeface="+mn-cs"/>
        </a:defRPr>
      </a:lvl6pPr>
      <a:lvl7pPr marL="2971800" indent="-228600" algn="l" rtl="0" eaLnBrk="1" fontAlgn="base" hangingPunct="1">
        <a:spcBef>
          <a:spcPct val="20%"/>
        </a:spcBef>
        <a:spcAft>
          <a:spcPct val="0%"/>
        </a:spcAft>
        <a:buClr>
          <a:schemeClr val="tx1"/>
        </a:buClr>
        <a:buSzPct val="65%"/>
        <a:buFont typeface="Wingdings" pitchFamily="2" charset="2"/>
        <a:buChar char="l"/>
        <a:defRPr>
          <a:solidFill>
            <a:schemeClr val="tx1"/>
          </a:solidFill>
          <a:latin typeface="+mn-lt"/>
          <a:cs typeface="+mn-cs"/>
        </a:defRPr>
      </a:lvl7pPr>
      <a:lvl8pPr marL="3429000" indent="-228600" algn="l" rtl="0" eaLnBrk="1" fontAlgn="base" hangingPunct="1">
        <a:spcBef>
          <a:spcPct val="20%"/>
        </a:spcBef>
        <a:spcAft>
          <a:spcPct val="0%"/>
        </a:spcAft>
        <a:buClr>
          <a:schemeClr val="tx1"/>
        </a:buClr>
        <a:buSzPct val="65%"/>
        <a:buFont typeface="Wingdings" pitchFamily="2" charset="2"/>
        <a:buChar char="l"/>
        <a:defRPr>
          <a:solidFill>
            <a:schemeClr val="tx1"/>
          </a:solidFill>
          <a:latin typeface="+mn-lt"/>
          <a:cs typeface="+mn-cs"/>
        </a:defRPr>
      </a:lvl8pPr>
      <a:lvl9pPr marL="3886200" indent="-228600" algn="l" rtl="0" eaLnBrk="1" fontAlgn="base" hangingPunct="1">
        <a:spcBef>
          <a:spcPct val="20%"/>
        </a:spcBef>
        <a:spcAft>
          <a:spcPct val="0%"/>
        </a:spcAft>
        <a:buClr>
          <a:schemeClr val="tx1"/>
        </a:buClr>
        <a:buSzPct val="65%"/>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slideLayout" Target="../slideLayouts/slideLayout2.xml"/><Relationship Id="rId1" Type="http://purl.oclc.org/ooxml/officeDocument/relationships/audio" Target="../media/audio1.wav"/><Relationship Id="rId4" Type="http://purl.oclc.org/ooxml/officeDocument/relationships/hyperlink" Target="../../../../Program%20Files/TurningPoint/2003/Questions.html" TargetMode="External"/></Relationships>
</file>

<file path=ppt/slides/_rels/slide11.xml.rels><?xml version="1.0" encoding="UTF-8" standalone="yes"?>
<Relationships xmlns="http://schemas.openxmlformats.org/package/2006/relationships"><Relationship Id="rId3" Type="http://purl.oclc.org/ooxml/officeDocument/relationships/image" Target="../media/image6.gif"/><Relationship Id="rId2" Type="http://purl.oclc.org/ooxml/officeDocument/relationships/slideLayout" Target="../slideLayouts/slideLayout2.xml"/><Relationship Id="rId1" Type="http://purl.oclc.org/ooxml/officeDocument/relationships/audio" Target="../media/audio2.wav"/><Relationship Id="rId6" Type="http://purl.oclc.org/ooxml/officeDocument/relationships/hyperlink" Target="../../../../Program%20Files/TurningPoint/2003/Questions.html" TargetMode="External"/><Relationship Id="rId5" Type="http://purl.oclc.org/ooxml/officeDocument/relationships/slide" Target="slide15.xml"/><Relationship Id="rId4" Type="http://purl.oclc.org/ooxml/officeDocument/relationships/image" Target="../media/image5.png"/></Relationships>
</file>

<file path=ppt/slides/_rels/slide12.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slideLayout" Target="../slideLayouts/slideLayout12.xml"/><Relationship Id="rId1" Type="http://purl.oclc.org/ooxml/officeDocument/relationships/video" Target="file:///C:\College\Spring%2005\GS630\PPT%20Assignment\slide.mpg" TargetMode="External"/><Relationship Id="rId4" Type="http://purl.oclc.org/ooxml/officeDocument/relationships/hyperlink" Target="../../../../Program%20Files/TurningPoint/2003/Questions.html" TargetMode="External"/></Relationships>
</file>

<file path=ppt/slides/_rels/slide15.xml.rels><?xml version="1.0" encoding="UTF-8" standalone="yes"?>
<Relationships xmlns="http://schemas.openxmlformats.org/package/2006/relationships"><Relationship Id="rId3" Type="http://purl.oclc.org/ooxml/officeDocument/relationships/hyperlink" Target="../../../../Program%20Files/TurningPoint/2003/Questions.html" TargetMode="External"/><Relationship Id="rId2" Type="http://purl.oclc.org/ooxml/officeDocument/relationships/slide" Target="slide11.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3" Type="http://purl.oclc.org/ooxml/officeDocument/relationships/hyperlink" Target="../../../../Program%20Files/TurningPoint/2003/Questions.html" TargetMode="External"/><Relationship Id="rId2" Type="http://purl.oclc.org/ooxml/officeDocument/relationships/hyperlink" Target="http://www.campcaleb.com/" TargetMode="Externa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4.xml"/></Relationships>
</file>

<file path=ppt/slides/_rels/slide7.xml.rels><?xml version="1.0" encoding="UTF-8" standalone="yes"?>
<Relationships xmlns="http://schemas.openxmlformats.org/package/2006/relationships"><Relationship Id="rId3" Type="http://purl.oclc.org/ooxml/officeDocument/relationships/image" Target="../media/image2.wmf"/><Relationship Id="rId2" Type="http://purl.oclc.org/ooxml/officeDocument/relationships/image" Target="../media/image1.wmf"/><Relationship Id="rId1" Type="http://purl.oclc.org/ooxml/officeDocument/relationships/slideLayout" Target="../slideLayouts/slideLayout2.xml"/><Relationship Id="rId4" Type="http://purl.oclc.org/ooxml/officeDocument/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purl.oclc.org/ooxml/officeDocument/relationships/image" Target="../media/image4.jpeg"/><Relationship Id="rId2" Type="http://purl.oclc.org/ooxml/officeDocument/relationships/image" Target="../media/image3.jpeg"/><Relationship Id="rId1" Type="http://purl.oclc.org/ooxml/officeDocument/relationships/slideLayout" Target="../slideLayouts/slideLayout2.xml"/><Relationship Id="rId4" Type="http://purl.oclc.org/ooxml/officeDocument/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purl.oclc.org/ooxml/officeDocument/relationships/hyperlink" Target="../../../../Program%20Files/TurningPoint/2003/Questions.html" TargetMode="Externa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C1360D1A-FF0F-BB39-B0BB-96C2D349D200}"/>
              </a:ext>
            </a:extLst>
          </p:cNvPr>
          <p:cNvSpPr>
            <a:spLocks noGrp="1" noChangeArrowheads="1"/>
          </p:cNvSpPr>
          <p:nvPr>
            <p:ph type="ctrTitle"/>
          </p:nvPr>
        </p:nvSpPr>
        <p:spPr/>
        <p:txBody>
          <a:bodyPr/>
          <a:lstStyle/>
          <a:p>
            <a:pPr eaLnBrk="1" hangingPunct="1"/>
            <a:r>
              <a:rPr lang="en-US" altLang="en-US"/>
              <a:t>How To Use PowerPoint</a:t>
            </a:r>
            <a:br>
              <a:rPr lang="en-US" altLang="en-US"/>
            </a:br>
            <a:r>
              <a:rPr lang="en-US" altLang="en-US" sz="2400"/>
              <a:t>A Brief Introduction to Commonly Used Features</a:t>
            </a:r>
            <a:endParaRPr lang="en-US" altLang="en-US"/>
          </a:p>
        </p:txBody>
      </p:sp>
      <p:sp>
        <p:nvSpPr>
          <p:cNvPr id="3075" name="FlagCount" hidden="1">
            <a:hlinkClick r:id="rId2" action="ppaction://hlinkfile"/>
            <a:extLst>
              <a:ext uri="{FF2B5EF4-FFF2-40B4-BE49-F238E27FC236}">
                <a16:creationId xmlns:a16="http://schemas.microsoft.com/office/drawing/2014/main" id="{1E129BB9-94B7-B3D9-2649-84022508FFD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46357DBA-247B-4B5B-DBC4-55F3F07B0FCE}"/>
              </a:ext>
            </a:extLst>
          </p:cNvPr>
          <p:cNvSpPr>
            <a:spLocks noGrp="1" noChangeArrowheads="1"/>
          </p:cNvSpPr>
          <p:nvPr>
            <p:ph type="title"/>
          </p:nvPr>
        </p:nvSpPr>
        <p:spPr/>
        <p:txBody>
          <a:bodyPr/>
          <a:lstStyle/>
          <a:p>
            <a:pPr eaLnBrk="1" hangingPunct="1"/>
            <a:r>
              <a:rPr lang="en-US" altLang="en-US"/>
              <a:t>Using “Canned” Sounds</a:t>
            </a:r>
          </a:p>
        </p:txBody>
      </p:sp>
      <p:sp>
        <p:nvSpPr>
          <p:cNvPr id="12291" name="Rectangle 3">
            <a:extLst>
              <a:ext uri="{FF2B5EF4-FFF2-40B4-BE49-F238E27FC236}">
                <a16:creationId xmlns:a16="http://schemas.microsoft.com/office/drawing/2014/main" id="{B220AD97-D0E2-F8A0-F5AF-C1B6D8F6D38F}"/>
              </a:ext>
            </a:extLst>
          </p:cNvPr>
          <p:cNvSpPr>
            <a:spLocks noGrp="1" noChangeArrowheads="1"/>
          </p:cNvSpPr>
          <p:nvPr>
            <p:ph type="body" idx="1"/>
          </p:nvPr>
        </p:nvSpPr>
        <p:spPr/>
        <p:txBody>
          <a:bodyPr/>
          <a:lstStyle/>
          <a:p>
            <a:pPr eaLnBrk="1" hangingPunct="1">
              <a:lnSpc>
                <a:spcPct val="90%"/>
              </a:lnSpc>
            </a:pPr>
            <a:r>
              <a:rPr lang="en-US" altLang="en-US"/>
              <a:t>To Add a Sound Clip to Your Slide, go to “Insert” and Extend the Menu if Necessary</a:t>
            </a:r>
          </a:p>
          <a:p>
            <a:pPr eaLnBrk="1" hangingPunct="1">
              <a:lnSpc>
                <a:spcPct val="90%"/>
              </a:lnSpc>
            </a:pPr>
            <a:r>
              <a:rPr lang="en-US" altLang="en-US"/>
              <a:t>Place your Mouse over “Movies and Sounds”</a:t>
            </a:r>
          </a:p>
          <a:p>
            <a:pPr eaLnBrk="1" hangingPunct="1">
              <a:lnSpc>
                <a:spcPct val="90%"/>
              </a:lnSpc>
            </a:pPr>
            <a:r>
              <a:rPr lang="en-US" altLang="en-US"/>
              <a:t>Select “Sound From Clip Organizer” to use the “canned sounds” provided by Office</a:t>
            </a:r>
          </a:p>
          <a:p>
            <a:pPr eaLnBrk="1" hangingPunct="1">
              <a:lnSpc>
                <a:spcPct val="90%"/>
              </a:lnSpc>
            </a:pPr>
            <a:r>
              <a:rPr lang="en-US" altLang="en-US"/>
              <a:t>Select Your Sound to the Right </a:t>
            </a:r>
            <a:r>
              <a:rPr lang="en-US" altLang="en-US">
                <a:sym typeface="Wingdings" panose="05000000000000000000" pitchFamily="2" charset="2"/>
              </a:rPr>
              <a:t> and then Choose Whether to Play it Automatically or on Click</a:t>
            </a:r>
            <a:endParaRPr lang="en-US" altLang="en-US"/>
          </a:p>
        </p:txBody>
      </p:sp>
      <p:pic>
        <p:nvPicPr>
          <p:cNvPr id="24583" name="Picture 7">
            <a:hlinkClick r:id="" action="ppaction://media"/>
            <a:extLst>
              <a:ext uri="{FF2B5EF4-FFF2-40B4-BE49-F238E27FC236}">
                <a16:creationId xmlns:a16="http://schemas.microsoft.com/office/drawing/2014/main" id="{56986584-1A04-730E-1683-17A925F8893B}"/>
              </a:ext>
            </a:extLst>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12293" name="FlagCount" hidden="1">
            <a:hlinkClick r:id="rId4" action="ppaction://hlinkfile"/>
            <a:extLst>
              <a:ext uri="{FF2B5EF4-FFF2-40B4-BE49-F238E27FC236}">
                <a16:creationId xmlns:a16="http://schemas.microsoft.com/office/drawing/2014/main" id="{B423D3DE-E980-7E7C-C6C2-04272EB6362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5E8EC93E-7D60-84B8-A3B3-C64F245C2B87}"/>
              </a:ext>
            </a:extLst>
          </p:cNvPr>
          <p:cNvSpPr>
            <a:spLocks noGrp="1" noChangeArrowheads="1"/>
          </p:cNvSpPr>
          <p:nvPr>
            <p:ph type="title"/>
          </p:nvPr>
        </p:nvSpPr>
        <p:spPr/>
        <p:txBody>
          <a:bodyPr/>
          <a:lstStyle/>
          <a:p>
            <a:pPr eaLnBrk="1" hangingPunct="1"/>
            <a:r>
              <a:rPr lang="en-US" altLang="en-US"/>
              <a:t>Using Sound Files</a:t>
            </a:r>
          </a:p>
        </p:txBody>
      </p:sp>
      <p:sp>
        <p:nvSpPr>
          <p:cNvPr id="13315" name="Rectangle 3">
            <a:extLst>
              <a:ext uri="{FF2B5EF4-FFF2-40B4-BE49-F238E27FC236}">
                <a16:creationId xmlns:a16="http://schemas.microsoft.com/office/drawing/2014/main" id="{8EDF2A5C-63C6-557A-1948-685F1D8F3DA9}"/>
              </a:ext>
            </a:extLst>
          </p:cNvPr>
          <p:cNvSpPr>
            <a:spLocks noGrp="1" noChangeArrowheads="1"/>
          </p:cNvSpPr>
          <p:nvPr>
            <p:ph type="body" idx="1"/>
          </p:nvPr>
        </p:nvSpPr>
        <p:spPr/>
        <p:txBody>
          <a:bodyPr/>
          <a:lstStyle/>
          <a:p>
            <a:pPr eaLnBrk="1" hangingPunct="1"/>
            <a:r>
              <a:rPr lang="en-US" altLang="en-US"/>
              <a:t>To Use a Sound File of Your Own, Follow the Same Process Except this time Select “Sound From File”</a:t>
            </a:r>
          </a:p>
          <a:p>
            <a:pPr eaLnBrk="1" hangingPunct="1"/>
            <a:r>
              <a:rPr lang="en-US" altLang="en-US"/>
              <a:t>Choose the File from the File Browser</a:t>
            </a:r>
          </a:p>
          <a:p>
            <a:pPr eaLnBrk="1" hangingPunct="1"/>
            <a:r>
              <a:rPr lang="en-US" altLang="en-US"/>
              <a:t>Notice a Small Speaker Icon is Inserted with any Sound, This WILL BE VISIBLE during the Slide Show so Position it Accordingly</a:t>
            </a:r>
          </a:p>
        </p:txBody>
      </p:sp>
      <p:pic>
        <p:nvPicPr>
          <p:cNvPr id="13316" name="Picture 4" descr="HAL-Console">
            <a:extLst>
              <a:ext uri="{FF2B5EF4-FFF2-40B4-BE49-F238E27FC236}">
                <a16:creationId xmlns:a16="http://schemas.microsoft.com/office/drawing/2014/main" id="{365B3A49-4AEF-4B52-4A38-0E2EDE6B06A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25605" name="Picture 5">
            <a:hlinkClick r:id="" action="ppaction://media"/>
            <a:extLst>
              <a:ext uri="{FF2B5EF4-FFF2-40B4-BE49-F238E27FC236}">
                <a16:creationId xmlns:a16="http://schemas.microsoft.com/office/drawing/2014/main" id="{F34B6828-26EF-6615-5186-1303212F0C38}"/>
              </a:ext>
            </a:extLst>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13318" name="AutoShape 6">
            <a:hlinkClick r:id="rId5" action="ppaction://hlinksldjump" highlightClick="1"/>
            <a:extLst>
              <a:ext uri="{FF2B5EF4-FFF2-40B4-BE49-F238E27FC236}">
                <a16:creationId xmlns:a16="http://schemas.microsoft.com/office/drawing/2014/main" id="{6C830CFD-7E89-08AE-791E-1EF34C3E15E8}"/>
              </a:ext>
            </a:extLst>
          </p:cNvPr>
          <p:cNvSpPr>
            <a:spLocks noChangeArrowheads="1"/>
          </p:cNvSpPr>
          <p:nvPr/>
        </p:nvSpPr>
        <p:spPr bwMode="auto">
          <a:xfrm>
            <a:off x="7848600" y="6172200"/>
            <a:ext cx="533400" cy="4572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9" name="Text Box 7">
            <a:extLst>
              <a:ext uri="{FF2B5EF4-FFF2-40B4-BE49-F238E27FC236}">
                <a16:creationId xmlns:a16="http://schemas.microsoft.com/office/drawing/2014/main" id="{BC11A2AD-9221-FF2F-23D3-68E11805FF24}"/>
              </a:ext>
            </a:extLst>
          </p:cNvPr>
          <p:cNvSpPr txBox="1">
            <a:spLocks noChangeArrowheads="1"/>
          </p:cNvSpPr>
          <p:nvPr/>
        </p:nvSpPr>
        <p:spPr bwMode="auto">
          <a:xfrm>
            <a:off x="4191000" y="62484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
              </a:spcBef>
            </a:pPr>
            <a:r>
              <a:rPr lang="en-US" altLang="en-US"/>
              <a:t>Jump Back To “Action Buttons”…</a:t>
            </a:r>
          </a:p>
        </p:txBody>
      </p:sp>
      <p:sp>
        <p:nvSpPr>
          <p:cNvPr id="13320" name="FlagCount" hidden="1">
            <a:hlinkClick r:id="rId6" action="ppaction://hlinkfile"/>
            <a:extLst>
              <a:ext uri="{FF2B5EF4-FFF2-40B4-BE49-F238E27FC236}">
                <a16:creationId xmlns:a16="http://schemas.microsoft.com/office/drawing/2014/main" id="{F51386A9-0B15-A491-0BD2-68534EAF05B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C03BF20F-C3A6-5B4F-78E5-09806821E223}"/>
              </a:ext>
            </a:extLst>
          </p:cNvPr>
          <p:cNvSpPr>
            <a:spLocks noGrp="1" noChangeArrowheads="1"/>
          </p:cNvSpPr>
          <p:nvPr>
            <p:ph type="title"/>
          </p:nvPr>
        </p:nvSpPr>
        <p:spPr/>
        <p:txBody>
          <a:bodyPr/>
          <a:lstStyle/>
          <a:p>
            <a:pPr eaLnBrk="1" hangingPunct="1"/>
            <a:r>
              <a:rPr lang="en-US" altLang="en-US"/>
              <a:t>AutoShapes</a:t>
            </a:r>
          </a:p>
        </p:txBody>
      </p:sp>
      <p:sp>
        <p:nvSpPr>
          <p:cNvPr id="14339" name="Rectangle 3">
            <a:extLst>
              <a:ext uri="{FF2B5EF4-FFF2-40B4-BE49-F238E27FC236}">
                <a16:creationId xmlns:a16="http://schemas.microsoft.com/office/drawing/2014/main" id="{9EEB55E8-030D-4056-424C-5B07ED57046B}"/>
              </a:ext>
            </a:extLst>
          </p:cNvPr>
          <p:cNvSpPr>
            <a:spLocks noGrp="1" noChangeArrowheads="1"/>
          </p:cNvSpPr>
          <p:nvPr>
            <p:ph type="body" idx="1"/>
          </p:nvPr>
        </p:nvSpPr>
        <p:spPr/>
        <p:txBody>
          <a:bodyPr/>
          <a:lstStyle/>
          <a:p>
            <a:pPr eaLnBrk="1" hangingPunct="1">
              <a:lnSpc>
                <a:spcPct val="80%"/>
              </a:lnSpc>
            </a:pPr>
            <a:r>
              <a:rPr lang="en-US" altLang="en-US" sz="2000"/>
              <a:t>AutoShapes are Convenient for Making Quick Illustrations or Diagrams such as Flow Charts</a:t>
            </a:r>
          </a:p>
          <a:p>
            <a:pPr eaLnBrk="1" hangingPunct="1">
              <a:lnSpc>
                <a:spcPct val="80%"/>
              </a:lnSpc>
            </a:pPr>
            <a:r>
              <a:rPr lang="en-US" altLang="en-US" sz="2000"/>
              <a:t>Go to “Insert” and place your Mouse Over “Picture”</a:t>
            </a:r>
          </a:p>
          <a:p>
            <a:pPr eaLnBrk="1" hangingPunct="1">
              <a:lnSpc>
                <a:spcPct val="80%"/>
              </a:lnSpc>
            </a:pPr>
            <a:r>
              <a:rPr lang="en-US" altLang="en-US" sz="2000"/>
              <a:t>Select “AutoShapes” and a Small Floating Menu Will Appear in the Editing Area</a:t>
            </a:r>
          </a:p>
          <a:p>
            <a:pPr eaLnBrk="1" hangingPunct="1">
              <a:lnSpc>
                <a:spcPct val="80%"/>
              </a:lnSpc>
            </a:pPr>
            <a:r>
              <a:rPr lang="en-US" altLang="en-US" sz="2000"/>
              <a:t>Click on a Category of AutoShapes to see what Shapes are Available</a:t>
            </a:r>
          </a:p>
          <a:p>
            <a:pPr eaLnBrk="1" hangingPunct="1">
              <a:lnSpc>
                <a:spcPct val="80%"/>
              </a:lnSpc>
            </a:pPr>
            <a:r>
              <a:rPr lang="en-US" altLang="en-US" sz="2000"/>
              <a:t>Click the Desired Shape from the Drop-Down and Draw it on Your Screen</a:t>
            </a:r>
          </a:p>
          <a:p>
            <a:pPr eaLnBrk="1" hangingPunct="1">
              <a:lnSpc>
                <a:spcPct val="80%"/>
              </a:lnSpc>
            </a:pPr>
            <a:r>
              <a:rPr lang="en-US" altLang="en-US" sz="2000"/>
              <a:t>After Drawing an AutoShape, you and Position and Resize it as you Please</a:t>
            </a:r>
          </a:p>
          <a:p>
            <a:pPr eaLnBrk="1" hangingPunct="1">
              <a:lnSpc>
                <a:spcPct val="80%"/>
              </a:lnSpc>
            </a:pPr>
            <a:r>
              <a:rPr lang="en-US" altLang="en-US" sz="2000"/>
              <a:t>Double-Click on an AutoShape to Change its Color and Other Options</a:t>
            </a:r>
          </a:p>
          <a:p>
            <a:pPr eaLnBrk="1" hangingPunct="1">
              <a:lnSpc>
                <a:spcPct val="80%"/>
              </a:lnSpc>
              <a:buFont typeface="Wingdings" panose="05000000000000000000" pitchFamily="2" charset="2"/>
              <a:buNone/>
            </a:pPr>
            <a:endParaRPr lang="en-US" altLang="en-US" sz="2000"/>
          </a:p>
        </p:txBody>
      </p:sp>
      <p:sp>
        <p:nvSpPr>
          <p:cNvPr id="14340" name="AutoShape 4">
            <a:extLst>
              <a:ext uri="{FF2B5EF4-FFF2-40B4-BE49-F238E27FC236}">
                <a16:creationId xmlns:a16="http://schemas.microsoft.com/office/drawing/2014/main" id="{64954718-571B-8740-745E-D0A8E5375CA1}"/>
              </a:ext>
            </a:extLst>
          </p:cNvPr>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AutoShape 5">
            <a:extLst>
              <a:ext uri="{FF2B5EF4-FFF2-40B4-BE49-F238E27FC236}">
                <a16:creationId xmlns:a16="http://schemas.microsoft.com/office/drawing/2014/main" id="{6680AF65-89FA-F19A-D025-E62C79B3A5D8}"/>
              </a:ext>
            </a:extLst>
          </p:cNvPr>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AutoShape 6">
            <a:extLst>
              <a:ext uri="{FF2B5EF4-FFF2-40B4-BE49-F238E27FC236}">
                <a16:creationId xmlns:a16="http://schemas.microsoft.com/office/drawing/2014/main" id="{17081744-6285-7C99-5638-15C342DE636C}"/>
              </a:ext>
            </a:extLst>
          </p:cNvPr>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3" name="AutoShape 7">
            <a:extLst>
              <a:ext uri="{FF2B5EF4-FFF2-40B4-BE49-F238E27FC236}">
                <a16:creationId xmlns:a16="http://schemas.microsoft.com/office/drawing/2014/main" id="{10CD38EA-FB97-CA7B-9290-FBB6706E63D4}"/>
              </a:ext>
            </a:extLst>
          </p:cNvPr>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4" name="AutoShape 8">
            <a:extLst>
              <a:ext uri="{FF2B5EF4-FFF2-40B4-BE49-F238E27FC236}">
                <a16:creationId xmlns:a16="http://schemas.microsoft.com/office/drawing/2014/main" id="{14502AD1-353A-CAFD-C8AC-46D914AB33D1}"/>
              </a:ext>
            </a:extLst>
          </p:cNvPr>
          <p:cNvSpPr>
            <a:spLocks noChangeArrowheads="1"/>
          </p:cNvSpPr>
          <p:nvPr/>
        </p:nvSpPr>
        <p:spPr bwMode="auto">
          <a:xfrm>
            <a:off x="6705600" y="1066800"/>
            <a:ext cx="685800" cy="685800"/>
          </a:xfrm>
          <a:custGeom>
            <a:avLst/>
            <a:gdLst>
              <a:gd name="T0" fmla="*/ 10887075 w 21600"/>
              <a:gd name="T1" fmla="*/ 0 h 21600"/>
              <a:gd name="T2" fmla="*/ 3188494 w 21600"/>
              <a:gd name="T3" fmla="*/ 3188494 h 21600"/>
              <a:gd name="T4" fmla="*/ 0 w 21600"/>
              <a:gd name="T5" fmla="*/ 10887075 h 21600"/>
              <a:gd name="T6" fmla="*/ 3188494 w 21600"/>
              <a:gd name="T7" fmla="*/ 18585657 h 21600"/>
              <a:gd name="T8" fmla="*/ 10887075 w 21600"/>
              <a:gd name="T9" fmla="*/ 21774150 h 21600"/>
              <a:gd name="T10" fmla="*/ 18585657 w 21600"/>
              <a:gd name="T11" fmla="*/ 18585657 h 21600"/>
              <a:gd name="T12" fmla="*/ 21774150 w 21600"/>
              <a:gd name="T13" fmla="*/ 10887075 h 21600"/>
              <a:gd name="T14" fmla="*/ 18585657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5" name="FlagCount" hidden="1">
            <a:hlinkClick r:id="rId2" action="ppaction://hlinkfile"/>
            <a:extLst>
              <a:ext uri="{FF2B5EF4-FFF2-40B4-BE49-F238E27FC236}">
                <a16:creationId xmlns:a16="http://schemas.microsoft.com/office/drawing/2014/main" id="{9081797B-AE76-F85F-AD1E-D3FAC0D7ADF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8FE81E00-AEF1-3776-D029-618BF4C5648E}"/>
              </a:ext>
            </a:extLst>
          </p:cNvPr>
          <p:cNvSpPr>
            <a:spLocks noGrp="1" noChangeArrowheads="1"/>
          </p:cNvSpPr>
          <p:nvPr>
            <p:ph type="title"/>
          </p:nvPr>
        </p:nvSpPr>
        <p:spPr/>
        <p:txBody>
          <a:bodyPr/>
          <a:lstStyle/>
          <a:p>
            <a:pPr eaLnBrk="1" hangingPunct="1"/>
            <a:r>
              <a:rPr lang="en-US" altLang="en-US"/>
              <a:t>Advanced AutoShapes</a:t>
            </a:r>
          </a:p>
        </p:txBody>
      </p:sp>
      <p:grpSp>
        <p:nvGrpSpPr>
          <p:cNvPr id="2" name="Group 19">
            <a:extLst>
              <a:ext uri="{FF2B5EF4-FFF2-40B4-BE49-F238E27FC236}">
                <a16:creationId xmlns:a16="http://schemas.microsoft.com/office/drawing/2014/main" id="{2F49623D-AC3D-FCAF-4D2A-B33398C12D11}"/>
              </a:ext>
            </a:extLst>
          </p:cNvPr>
          <p:cNvGrpSpPr>
            <a:grpSpLocks/>
          </p:cNvGrpSpPr>
          <p:nvPr/>
        </p:nvGrpSpPr>
        <p:grpSpPr bwMode="auto">
          <a:xfrm>
            <a:off x="1981200" y="4800600"/>
            <a:ext cx="1524000" cy="1143000"/>
            <a:chOff x="1488" y="2688"/>
            <a:chExt cx="960" cy="720"/>
          </a:xfrm>
        </p:grpSpPr>
        <p:sp>
          <p:nvSpPr>
            <p:cNvPr id="15375" name="AutoShape 4">
              <a:extLst>
                <a:ext uri="{FF2B5EF4-FFF2-40B4-BE49-F238E27FC236}">
                  <a16:creationId xmlns:a16="http://schemas.microsoft.com/office/drawing/2014/main" id="{4C7A7333-8148-1BB4-0059-8EF4F627FB8B}"/>
                </a:ext>
              </a:extLst>
            </p:cNvPr>
            <p:cNvSpPr>
              <a:spLocks noChangeArrowheads="1"/>
            </p:cNvSpPr>
            <p:nvPr/>
          </p:nvSpPr>
          <p:spPr bwMode="auto">
            <a:xfrm>
              <a:off x="1488" y="2688"/>
              <a:ext cx="960" cy="720"/>
            </a:xfrm>
            <a:prstGeom prst="flowChartProcess">
              <a:avLst/>
            </a:prstGeom>
            <a:solidFill>
              <a:srgbClr val="993300"/>
            </a:solidFill>
            <a:ln w="9525">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6" name="Text Box 10">
              <a:extLst>
                <a:ext uri="{FF2B5EF4-FFF2-40B4-BE49-F238E27FC236}">
                  <a16:creationId xmlns:a16="http://schemas.microsoft.com/office/drawing/2014/main" id="{BE3F788E-7C0E-CFCE-7FD7-2BB30E5876E6}"/>
                </a:ext>
              </a:extLst>
            </p:cNvPr>
            <p:cNvSpPr txBox="1">
              <a:spLocks noChangeArrowheads="1"/>
            </p:cNvSpPr>
            <p:nvPr/>
          </p:nvSpPr>
          <p:spPr bwMode="auto">
            <a:xfrm>
              <a:off x="1536" y="292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
                </a:spcBef>
              </a:pPr>
              <a:r>
                <a:rPr lang="en-US" altLang="en-US">
                  <a:solidFill>
                    <a:schemeClr val="bg1"/>
                  </a:solidFill>
                </a:rPr>
                <a:t>Phase One</a:t>
              </a:r>
            </a:p>
          </p:txBody>
        </p:sp>
      </p:grpSp>
      <p:grpSp>
        <p:nvGrpSpPr>
          <p:cNvPr id="3" name="Group 22">
            <a:extLst>
              <a:ext uri="{FF2B5EF4-FFF2-40B4-BE49-F238E27FC236}">
                <a16:creationId xmlns:a16="http://schemas.microsoft.com/office/drawing/2014/main" id="{97DFB9F8-37A2-6180-7FBE-3E5112035A7E}"/>
              </a:ext>
            </a:extLst>
          </p:cNvPr>
          <p:cNvGrpSpPr>
            <a:grpSpLocks/>
          </p:cNvGrpSpPr>
          <p:nvPr/>
        </p:nvGrpSpPr>
        <p:grpSpPr bwMode="auto">
          <a:xfrm>
            <a:off x="5638800" y="4800600"/>
            <a:ext cx="1524000" cy="1143000"/>
            <a:chOff x="4080" y="2064"/>
            <a:chExt cx="960" cy="720"/>
          </a:xfrm>
        </p:grpSpPr>
        <p:sp>
          <p:nvSpPr>
            <p:cNvPr id="15373" name="AutoShape 6">
              <a:extLst>
                <a:ext uri="{FF2B5EF4-FFF2-40B4-BE49-F238E27FC236}">
                  <a16:creationId xmlns:a16="http://schemas.microsoft.com/office/drawing/2014/main" id="{B2AD7472-5362-93EE-2D42-5C5EE160D6E9}"/>
                </a:ext>
              </a:extLst>
            </p:cNvPr>
            <p:cNvSpPr>
              <a:spLocks noChangeArrowheads="1"/>
            </p:cNvSpPr>
            <p:nvPr/>
          </p:nvSpPr>
          <p:spPr bwMode="auto">
            <a:xfrm>
              <a:off x="4080" y="2064"/>
              <a:ext cx="960" cy="720"/>
            </a:xfrm>
            <a:prstGeom prst="flowChartProcess">
              <a:avLst/>
            </a:prstGeom>
            <a:solidFill>
              <a:srgbClr val="00FF00"/>
            </a:solidFill>
            <a:ln w="9525">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4" name="Text Box 13">
              <a:extLst>
                <a:ext uri="{FF2B5EF4-FFF2-40B4-BE49-F238E27FC236}">
                  <a16:creationId xmlns:a16="http://schemas.microsoft.com/office/drawing/2014/main" id="{87871E5B-CB7B-8C58-9121-A68EF5474573}"/>
                </a:ext>
              </a:extLst>
            </p:cNvPr>
            <p:cNvSpPr txBox="1">
              <a:spLocks noChangeArrowheads="1"/>
            </p:cNvSpPr>
            <p:nvPr/>
          </p:nvSpPr>
          <p:spPr bwMode="auto">
            <a:xfrm>
              <a:off x="4128" y="230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
                </a:spcBef>
              </a:pPr>
              <a:r>
                <a:rPr lang="en-US" altLang="en-US">
                  <a:solidFill>
                    <a:schemeClr val="bg1"/>
                  </a:solidFill>
                </a:rPr>
                <a:t>Phase Two</a:t>
              </a:r>
            </a:p>
          </p:txBody>
        </p:sp>
      </p:grpSp>
      <p:grpSp>
        <p:nvGrpSpPr>
          <p:cNvPr id="4" name="Group 21">
            <a:extLst>
              <a:ext uri="{FF2B5EF4-FFF2-40B4-BE49-F238E27FC236}">
                <a16:creationId xmlns:a16="http://schemas.microsoft.com/office/drawing/2014/main" id="{ADCD84DC-87B6-8CD5-5D5A-C2A3F3795C60}"/>
              </a:ext>
            </a:extLst>
          </p:cNvPr>
          <p:cNvGrpSpPr>
            <a:grpSpLocks/>
          </p:cNvGrpSpPr>
          <p:nvPr/>
        </p:nvGrpSpPr>
        <p:grpSpPr bwMode="auto">
          <a:xfrm>
            <a:off x="3505200" y="4724400"/>
            <a:ext cx="2133600" cy="1192213"/>
            <a:chOff x="2256" y="2304"/>
            <a:chExt cx="1344" cy="751"/>
          </a:xfrm>
        </p:grpSpPr>
        <p:grpSp>
          <p:nvGrpSpPr>
            <p:cNvPr id="15368" name="Group 20">
              <a:extLst>
                <a:ext uri="{FF2B5EF4-FFF2-40B4-BE49-F238E27FC236}">
                  <a16:creationId xmlns:a16="http://schemas.microsoft.com/office/drawing/2014/main" id="{976F6706-7C4B-79D3-FB00-8121E489AF8A}"/>
                </a:ext>
              </a:extLst>
            </p:cNvPr>
            <p:cNvGrpSpPr>
              <a:grpSpLocks/>
            </p:cNvGrpSpPr>
            <p:nvPr/>
          </p:nvGrpSpPr>
          <p:grpSpPr bwMode="auto">
            <a:xfrm>
              <a:off x="2256" y="2496"/>
              <a:ext cx="1344" cy="384"/>
              <a:chOff x="2448" y="2832"/>
              <a:chExt cx="1344" cy="384"/>
            </a:xfrm>
          </p:grpSpPr>
          <p:sp>
            <p:nvSpPr>
              <p:cNvPr id="15370" name="AutoShape 5">
                <a:extLst>
                  <a:ext uri="{FF2B5EF4-FFF2-40B4-BE49-F238E27FC236}">
                    <a16:creationId xmlns:a16="http://schemas.microsoft.com/office/drawing/2014/main" id="{5AD076F0-D2F8-80EC-06BA-C6A7A9768A8A}"/>
                  </a:ext>
                </a:extLst>
              </p:cNvPr>
              <p:cNvSpPr>
                <a:spLocks noChangeArrowheads="1"/>
              </p:cNvSpPr>
              <p:nvPr/>
            </p:nvSpPr>
            <p:spPr bwMode="auto">
              <a:xfrm>
                <a:off x="2736" y="2832"/>
                <a:ext cx="720" cy="384"/>
              </a:xfrm>
              <a:prstGeom prst="flowChartDecision">
                <a:avLst/>
              </a:prstGeom>
              <a:solidFill>
                <a:srgbClr val="FFFF00"/>
              </a:solidFill>
              <a:ln w="9525">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1" name="Line 7">
                <a:extLst>
                  <a:ext uri="{FF2B5EF4-FFF2-40B4-BE49-F238E27FC236}">
                    <a16:creationId xmlns:a16="http://schemas.microsoft.com/office/drawing/2014/main" id="{D4FD8137-DC97-1B69-8D50-ED0D824FB2AA}"/>
                  </a:ext>
                </a:extLst>
              </p:cNvPr>
              <p:cNvSpPr>
                <a:spLocks noChangeShapeType="1"/>
              </p:cNvSpPr>
              <p:nvPr/>
            </p:nvSpPr>
            <p:spPr bwMode="auto">
              <a:xfrm>
                <a:off x="2448" y="302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72" name="Line 8">
                <a:extLst>
                  <a:ext uri="{FF2B5EF4-FFF2-40B4-BE49-F238E27FC236}">
                    <a16:creationId xmlns:a16="http://schemas.microsoft.com/office/drawing/2014/main" id="{A72BEE6B-473E-FC59-E241-8D7AC9A1E3CB}"/>
                  </a:ext>
                </a:extLst>
              </p:cNvPr>
              <p:cNvSpPr>
                <a:spLocks noChangeShapeType="1"/>
              </p:cNvSpPr>
              <p:nvPr/>
            </p:nvSpPr>
            <p:spPr bwMode="auto">
              <a:xfrm>
                <a:off x="3456"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5369" name="Text Box 14">
              <a:extLst>
                <a:ext uri="{FF2B5EF4-FFF2-40B4-BE49-F238E27FC236}">
                  <a16:creationId xmlns:a16="http://schemas.microsoft.com/office/drawing/2014/main" id="{FDD09A8D-E8EB-E0E2-529E-EE334680DA0B}"/>
                </a:ext>
              </a:extLst>
            </p:cNvPr>
            <p:cNvSpPr txBox="1">
              <a:spLocks noChangeArrowheads="1"/>
            </p:cNvSpPr>
            <p:nvPr/>
          </p:nvSpPr>
          <p:spPr bwMode="auto">
            <a:xfrm>
              <a:off x="2400" y="2304"/>
              <a:ext cx="1008"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
                </a:spcBef>
              </a:pPr>
              <a:r>
                <a:rPr lang="en-US" altLang="en-US"/>
                <a:t>Research</a:t>
              </a:r>
            </a:p>
            <a:p>
              <a:pPr algn="ctr" eaLnBrk="1" hangingPunct="1">
                <a:spcBef>
                  <a:spcPct val="50%"/>
                </a:spcBef>
              </a:pPr>
              <a:r>
                <a:rPr lang="en-US" altLang="en-US"/>
                <a:t>&amp;</a:t>
              </a:r>
            </a:p>
            <a:p>
              <a:pPr algn="ctr" eaLnBrk="1" hangingPunct="1">
                <a:spcBef>
                  <a:spcPct val="50%"/>
                </a:spcBef>
              </a:pPr>
              <a:r>
                <a:rPr lang="en-US" altLang="en-US"/>
                <a:t>Development</a:t>
              </a:r>
            </a:p>
          </p:txBody>
        </p:sp>
      </p:grpSp>
      <p:sp>
        <p:nvSpPr>
          <p:cNvPr id="15366" name="Rectangle 24">
            <a:extLst>
              <a:ext uri="{FF2B5EF4-FFF2-40B4-BE49-F238E27FC236}">
                <a16:creationId xmlns:a16="http://schemas.microsoft.com/office/drawing/2014/main" id="{E04DBCAF-944B-71EA-E89C-02AC40402470}"/>
              </a:ext>
            </a:extLst>
          </p:cNvPr>
          <p:cNvSpPr>
            <a:spLocks noGrp="1" noChangeArrowheads="1"/>
          </p:cNvSpPr>
          <p:nvPr>
            <p:ph type="body" idx="1"/>
          </p:nvPr>
        </p:nvSpPr>
        <p:spPr/>
        <p:txBody>
          <a:bodyPr/>
          <a:lstStyle/>
          <a:p>
            <a:pPr eaLnBrk="1" hangingPunct="1"/>
            <a:r>
              <a:rPr lang="en-US" altLang="en-US"/>
              <a:t>By selecting several AutoShapes and right-clicking, you can group them together.</a:t>
            </a:r>
          </a:p>
          <a:p>
            <a:pPr eaLnBrk="1" hangingPunct="1"/>
            <a:r>
              <a:rPr lang="en-US" altLang="en-US"/>
              <a:t>Any of the Custom Animations we Used for Text Sections can be Applied to Groups or Single AutoShapes</a:t>
            </a:r>
          </a:p>
        </p:txBody>
      </p:sp>
      <p:sp>
        <p:nvSpPr>
          <p:cNvPr id="15367" name="FlagCount" hidden="1">
            <a:hlinkClick r:id="rId2" action="ppaction://hlinkfile"/>
            <a:extLst>
              <a:ext uri="{FF2B5EF4-FFF2-40B4-BE49-F238E27FC236}">
                <a16:creationId xmlns:a16="http://schemas.microsoft.com/office/drawing/2014/main" id="{A213BF35-14A3-C6F1-BF04-8E78BC6F3D4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
                                          <p:val>
                                            <p:strVal val="#ppt_x"/>
                                          </p:val>
                                        </p:tav>
                                      </p:tavLst>
                                    </p:anim>
                                    <p:anim calcmode="lin" valueType="num">
                                      <p:cBhvr additive="base">
                                        <p:cTn id="8" dur="1000" fill="hold"/>
                                        <p:tgtEl>
                                          <p:spTgt spid="2"/>
                                        </p:tgtEl>
                                        <p:attrNameLst>
                                          <p:attrName>ppt_y</p:attrName>
                                        </p:attrNameLst>
                                      </p:cBhvr>
                                      <p:tavLst>
                                        <p:tav tm="0%">
                                          <p:val>
                                            <p:strVal val="#ppt_y"/>
                                          </p:val>
                                        </p:tav>
                                        <p:tav tm="1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
                                          <p:val>
                                            <p:strVal val="#ppt_x"/>
                                          </p:val>
                                        </p:tav>
                                      </p:tavLst>
                                    </p:anim>
                                    <p:anim calcmode="lin" valueType="num">
                                      <p:cBhvr additive="base">
                                        <p:cTn id="13" dur="1000" fill="hold"/>
                                        <p:tgtEl>
                                          <p:spTgt spid="3"/>
                                        </p:tgtEl>
                                        <p:attrNameLst>
                                          <p:attrName>ppt_y</p:attrName>
                                        </p:attrNameLst>
                                      </p:cBhvr>
                                      <p:tavLst>
                                        <p:tav tm="0%">
                                          <p:val>
                                            <p:strVal val="#ppt_y"/>
                                          </p:val>
                                        </p:tav>
                                        <p:tav tm="1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2126EA5A-F4B6-B4B6-CCE3-F2791EDB98ED}"/>
              </a:ext>
            </a:extLst>
          </p:cNvPr>
          <p:cNvSpPr>
            <a:spLocks noGrp="1" noChangeArrowheads="1"/>
          </p:cNvSpPr>
          <p:nvPr>
            <p:ph type="title"/>
          </p:nvPr>
        </p:nvSpPr>
        <p:spPr/>
        <p:txBody>
          <a:bodyPr/>
          <a:lstStyle/>
          <a:p>
            <a:pPr eaLnBrk="1" hangingPunct="1"/>
            <a:r>
              <a:rPr lang="en-US" altLang="en-US"/>
              <a:t>Embedding Video</a:t>
            </a:r>
          </a:p>
        </p:txBody>
      </p:sp>
      <p:sp>
        <p:nvSpPr>
          <p:cNvPr id="16387" name="Rectangle 3">
            <a:extLst>
              <a:ext uri="{FF2B5EF4-FFF2-40B4-BE49-F238E27FC236}">
                <a16:creationId xmlns:a16="http://schemas.microsoft.com/office/drawing/2014/main" id="{D49D43BB-7894-61B7-FE19-9FE3B83A2DC5}"/>
              </a:ext>
            </a:extLst>
          </p:cNvPr>
          <p:cNvSpPr>
            <a:spLocks noGrp="1" noChangeArrowheads="1"/>
          </p:cNvSpPr>
          <p:nvPr>
            <p:ph type="body" sz="half" idx="1"/>
          </p:nvPr>
        </p:nvSpPr>
        <p:spPr>
          <a:xfrm>
            <a:off x="838200" y="2362200"/>
            <a:ext cx="4648200" cy="4191000"/>
          </a:xfrm>
        </p:spPr>
        <p:txBody>
          <a:bodyPr/>
          <a:lstStyle/>
          <a:p>
            <a:pPr eaLnBrk="1" hangingPunct="1"/>
            <a:r>
              <a:rPr lang="en-US" altLang="en-US" sz="2000"/>
              <a:t>To Play a Video in Your Slide Show, go to “Insert” and Place your Mouse Over “Movies and Sounds” then Select “Movie From File”</a:t>
            </a:r>
          </a:p>
          <a:p>
            <a:pPr eaLnBrk="1" hangingPunct="1"/>
            <a:r>
              <a:rPr lang="en-US" altLang="en-US" sz="2000"/>
              <a:t>Any Movie that is Supported Will Automatically be Shown When you Browse for the File</a:t>
            </a:r>
          </a:p>
          <a:p>
            <a:pPr eaLnBrk="1" hangingPunct="1"/>
            <a:r>
              <a:rPr lang="en-US" altLang="en-US" sz="2000"/>
              <a:t>Once the Video is Inserted, Select if You Want it to Play Automatically </a:t>
            </a:r>
          </a:p>
          <a:p>
            <a:pPr eaLnBrk="1" hangingPunct="1"/>
            <a:r>
              <a:rPr lang="en-US" altLang="en-US" sz="2000"/>
              <a:t>Then, you can Position and Size the Video how You Wish</a:t>
            </a:r>
          </a:p>
          <a:p>
            <a:pPr eaLnBrk="1" hangingPunct="1"/>
            <a:endParaRPr lang="en-US" altLang="en-US" sz="2000"/>
          </a:p>
        </p:txBody>
      </p:sp>
      <p:pic>
        <p:nvPicPr>
          <p:cNvPr id="27652" name="slide.mpg">
            <a:hlinkClick r:id="" action="ppaction://media"/>
            <a:extLst>
              <a:ext uri="{FF2B5EF4-FFF2-40B4-BE49-F238E27FC236}">
                <a16:creationId xmlns:a16="http://schemas.microsoft.com/office/drawing/2014/main" id="{B9FD1646-B17F-0920-26DC-60023DA275C2}"/>
              </a:ext>
            </a:extLst>
          </p:cNvPr>
          <p:cNvPicPr>
            <a:picLocks noGrp="1"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p:spPr>
      </p:pic>
      <p:sp>
        <p:nvSpPr>
          <p:cNvPr id="16389" name="FlagCount" hidden="1">
            <a:hlinkClick r:id="rId4" action="ppaction://hlinkfile"/>
            <a:extLst>
              <a:ext uri="{FF2B5EF4-FFF2-40B4-BE49-F238E27FC236}">
                <a16:creationId xmlns:a16="http://schemas.microsoft.com/office/drawing/2014/main" id="{B6CB03D2-82CE-471B-1C1D-678338095632}"/>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91C71103-3FE4-3B2C-CED6-DEEE581F0319}"/>
              </a:ext>
            </a:extLst>
          </p:cNvPr>
          <p:cNvSpPr>
            <a:spLocks noGrp="1" noChangeArrowheads="1"/>
          </p:cNvSpPr>
          <p:nvPr>
            <p:ph type="title"/>
          </p:nvPr>
        </p:nvSpPr>
        <p:spPr/>
        <p:txBody>
          <a:bodyPr/>
          <a:lstStyle/>
          <a:p>
            <a:pPr eaLnBrk="1" hangingPunct="1"/>
            <a:r>
              <a:rPr lang="en-US" altLang="en-US"/>
              <a:t>Action Buttons</a:t>
            </a:r>
          </a:p>
        </p:txBody>
      </p:sp>
      <p:sp>
        <p:nvSpPr>
          <p:cNvPr id="17411" name="Rectangle 3">
            <a:extLst>
              <a:ext uri="{FF2B5EF4-FFF2-40B4-BE49-F238E27FC236}">
                <a16:creationId xmlns:a16="http://schemas.microsoft.com/office/drawing/2014/main" id="{D7BAC90F-D395-0A14-7447-4D50649D58C9}"/>
              </a:ext>
            </a:extLst>
          </p:cNvPr>
          <p:cNvSpPr>
            <a:spLocks noGrp="1" noChangeArrowheads="1"/>
          </p:cNvSpPr>
          <p:nvPr>
            <p:ph type="body" idx="1"/>
          </p:nvPr>
        </p:nvSpPr>
        <p:spPr/>
        <p:txBody>
          <a:bodyPr/>
          <a:lstStyle/>
          <a:p>
            <a:pPr eaLnBrk="1" hangingPunct="1"/>
            <a:r>
              <a:rPr lang="en-US" altLang="en-US" sz="2400"/>
              <a:t>You can Add Action Buttons to Move Around non-linearly in Your Presentation</a:t>
            </a:r>
          </a:p>
          <a:p>
            <a:pPr eaLnBrk="1" hangingPunct="1"/>
            <a:r>
              <a:rPr lang="en-US" altLang="en-US" sz="2400"/>
              <a:t>Go to “Slide Show” and Select “Action Buttons”</a:t>
            </a:r>
          </a:p>
          <a:p>
            <a:pPr eaLnBrk="1" hangingPunct="1"/>
            <a:r>
              <a:rPr lang="en-US" altLang="en-US" sz="2400"/>
              <a:t>Select Your Desired Button Type then Draw Your Button and a Window Will Appear </a:t>
            </a:r>
          </a:p>
          <a:p>
            <a:pPr eaLnBrk="1" hangingPunct="1"/>
            <a:r>
              <a:rPr lang="en-US" altLang="en-US" sz="2400"/>
              <a:t>Set Up your Properties, then you can Double Click the Button to Change Color</a:t>
            </a:r>
          </a:p>
          <a:p>
            <a:pPr eaLnBrk="1" hangingPunct="1"/>
            <a:r>
              <a:rPr lang="en-US" altLang="en-US" sz="2400"/>
              <a:t>You Can Also Resize and Position the Button After it is Created</a:t>
            </a:r>
          </a:p>
        </p:txBody>
      </p:sp>
      <p:sp>
        <p:nvSpPr>
          <p:cNvPr id="17412" name="AutoShape 5">
            <a:hlinkClick r:id="rId2" action="ppaction://hlinksldjump" highlightClick="1"/>
            <a:extLst>
              <a:ext uri="{FF2B5EF4-FFF2-40B4-BE49-F238E27FC236}">
                <a16:creationId xmlns:a16="http://schemas.microsoft.com/office/drawing/2014/main" id="{4AB2874C-229D-B035-3D6E-11B23EA1396F}"/>
              </a:ext>
            </a:extLst>
          </p:cNvPr>
          <p:cNvSpPr>
            <a:spLocks noChangeArrowheads="1"/>
          </p:cNvSpPr>
          <p:nvPr/>
        </p:nvSpPr>
        <p:spPr bwMode="auto">
          <a:xfrm>
            <a:off x="7620000" y="5943600"/>
            <a:ext cx="609600" cy="609600"/>
          </a:xfrm>
          <a:prstGeom prst="actionButtonBackPrevious">
            <a:avLst/>
          </a:prstGeom>
          <a:solidFill>
            <a:srgbClr val="FF0000"/>
          </a:solidFill>
          <a:ln>
            <a:noFill/>
          </a:ln>
          <a:extLst>
            <a:ext uri="{91240B29-F687-4F45-9708-019B960494DF}">
              <a14:hiddenLine xmlns:a14="http://schemas.microsoft.com/office/drawing/2010/main" w="9525">
                <a:solidFill>
                  <a:srgbClr val="000000"/>
                </a:solidFill>
                <a:miter lim="8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3" name="Text Box 6">
            <a:extLst>
              <a:ext uri="{FF2B5EF4-FFF2-40B4-BE49-F238E27FC236}">
                <a16:creationId xmlns:a16="http://schemas.microsoft.com/office/drawing/2014/main" id="{EE0A6896-0757-A67B-3307-64FE33CBDA03}"/>
              </a:ext>
            </a:extLst>
          </p:cNvPr>
          <p:cNvSpPr txBox="1">
            <a:spLocks noChangeArrowheads="1"/>
          </p:cNvSpPr>
          <p:nvPr/>
        </p:nvSpPr>
        <p:spPr bwMode="auto">
          <a:xfrm>
            <a:off x="5257800" y="6096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
              </a:spcBef>
            </a:pPr>
            <a:r>
              <a:rPr lang="en-US" altLang="en-US"/>
              <a:t>Go See HAL Again…</a:t>
            </a:r>
          </a:p>
        </p:txBody>
      </p:sp>
      <p:sp>
        <p:nvSpPr>
          <p:cNvPr id="17414" name="FlagCount" hidden="1">
            <a:hlinkClick r:id="rId3" action="ppaction://hlinkfile"/>
            <a:extLst>
              <a:ext uri="{FF2B5EF4-FFF2-40B4-BE49-F238E27FC236}">
                <a16:creationId xmlns:a16="http://schemas.microsoft.com/office/drawing/2014/main" id="{4A9E7C1E-9727-26A8-A190-4A9B5D9B40C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6EA2D7FE-F153-E181-CFA5-4CF101D73C03}"/>
              </a:ext>
            </a:extLst>
          </p:cNvPr>
          <p:cNvSpPr>
            <a:spLocks noGrp="1" noChangeArrowheads="1"/>
          </p:cNvSpPr>
          <p:nvPr>
            <p:ph type="title"/>
          </p:nvPr>
        </p:nvSpPr>
        <p:spPr/>
        <p:txBody>
          <a:bodyPr/>
          <a:lstStyle/>
          <a:p>
            <a:pPr eaLnBrk="1" hangingPunct="1"/>
            <a:r>
              <a:rPr lang="en-US" altLang="en-US"/>
              <a:t>Linking to Web Content</a:t>
            </a:r>
          </a:p>
        </p:txBody>
      </p:sp>
      <p:sp>
        <p:nvSpPr>
          <p:cNvPr id="18435" name="Rectangle 3">
            <a:extLst>
              <a:ext uri="{FF2B5EF4-FFF2-40B4-BE49-F238E27FC236}">
                <a16:creationId xmlns:a16="http://schemas.microsoft.com/office/drawing/2014/main" id="{54C8584D-A4A1-F59A-0FBA-975838EE310D}"/>
              </a:ext>
            </a:extLst>
          </p:cNvPr>
          <p:cNvSpPr>
            <a:spLocks noGrp="1" noChangeArrowheads="1"/>
          </p:cNvSpPr>
          <p:nvPr>
            <p:ph type="body" idx="1"/>
          </p:nvPr>
        </p:nvSpPr>
        <p:spPr/>
        <p:txBody>
          <a:bodyPr/>
          <a:lstStyle/>
          <a:p>
            <a:pPr eaLnBrk="1" hangingPunct="1">
              <a:lnSpc>
                <a:spcPct val="90%"/>
              </a:lnSpc>
            </a:pPr>
            <a:r>
              <a:rPr lang="en-US" altLang="en-US" sz="2400"/>
              <a:t>You Can Link to Web Content and Open it During Your Slide Show</a:t>
            </a:r>
          </a:p>
          <a:p>
            <a:pPr eaLnBrk="1" hangingPunct="1">
              <a:lnSpc>
                <a:spcPct val="90%"/>
              </a:lnSpc>
            </a:pPr>
            <a:r>
              <a:rPr lang="en-US" altLang="en-US" sz="2400"/>
              <a:t>The Computer You Used During the Slide Show MUST Have Internet Access</a:t>
            </a:r>
          </a:p>
          <a:p>
            <a:pPr eaLnBrk="1" hangingPunct="1">
              <a:lnSpc>
                <a:spcPct val="90%"/>
              </a:lnSpc>
            </a:pPr>
            <a:r>
              <a:rPr lang="en-US" altLang="en-US" sz="2400"/>
              <a:t>Highlight a Section of Text and Right-Click it</a:t>
            </a:r>
          </a:p>
          <a:p>
            <a:pPr eaLnBrk="1" hangingPunct="1">
              <a:lnSpc>
                <a:spcPct val="90%"/>
              </a:lnSpc>
            </a:pPr>
            <a:r>
              <a:rPr lang="en-US" altLang="en-US" sz="2400"/>
              <a:t>Select “Hyperlink” (Any Spelling or Grammar Errors must be corrected or ignored to select “hyperlink”)</a:t>
            </a:r>
          </a:p>
          <a:p>
            <a:pPr eaLnBrk="1" hangingPunct="1">
              <a:lnSpc>
                <a:spcPct val="90%"/>
              </a:lnSpc>
            </a:pPr>
            <a:r>
              <a:rPr lang="en-US" altLang="en-US" sz="2400"/>
              <a:t>Fill In the Address for Your Target Content</a:t>
            </a:r>
          </a:p>
          <a:p>
            <a:pPr eaLnBrk="1" hangingPunct="1">
              <a:lnSpc>
                <a:spcPct val="9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18436" name="FlagCount" hidden="1">
            <a:hlinkClick r:id="rId3" action="ppaction://hlinkfile"/>
            <a:extLst>
              <a:ext uri="{FF2B5EF4-FFF2-40B4-BE49-F238E27FC236}">
                <a16:creationId xmlns:a16="http://schemas.microsoft.com/office/drawing/2014/main" id="{09CD1E3B-9D07-7D7D-0A8D-3885F2A0888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9FFB8967-38EA-92E9-45BB-B637EB084A25}"/>
              </a:ext>
            </a:extLst>
          </p:cNvPr>
          <p:cNvSpPr>
            <a:spLocks noGrp="1" noChangeArrowheads="1"/>
          </p:cNvSpPr>
          <p:nvPr>
            <p:ph type="title"/>
          </p:nvPr>
        </p:nvSpPr>
        <p:spPr/>
        <p:txBody>
          <a:bodyPr/>
          <a:lstStyle/>
          <a:p>
            <a:pPr eaLnBrk="1" hangingPunct="1"/>
            <a:r>
              <a:rPr lang="en-US" altLang="en-US"/>
              <a:t>Adding Email Links</a:t>
            </a:r>
          </a:p>
        </p:txBody>
      </p:sp>
      <p:sp>
        <p:nvSpPr>
          <p:cNvPr id="19459" name="Rectangle 3">
            <a:extLst>
              <a:ext uri="{FF2B5EF4-FFF2-40B4-BE49-F238E27FC236}">
                <a16:creationId xmlns:a16="http://schemas.microsoft.com/office/drawing/2014/main" id="{2B2F9ADA-0B27-A255-2615-1C910B83206A}"/>
              </a:ext>
            </a:extLst>
          </p:cNvPr>
          <p:cNvSpPr>
            <a:spLocks noGrp="1" noChangeArrowheads="1"/>
          </p:cNvSpPr>
          <p:nvPr>
            <p:ph type="body" idx="1"/>
          </p:nvPr>
        </p:nvSpPr>
        <p:spPr/>
        <p:txBody>
          <a:bodyPr/>
          <a:lstStyle/>
          <a:p>
            <a:pPr eaLnBrk="1" hangingPunct="1">
              <a:lnSpc>
                <a:spcPct val="90%"/>
              </a:lnSpc>
            </a:pPr>
            <a:r>
              <a:rPr lang="en-US" altLang="en-US" sz="2400"/>
              <a:t>A Good Idea is to Add Your Email Address or other Contact Information to Your Slide Show</a:t>
            </a:r>
          </a:p>
          <a:p>
            <a:pPr eaLnBrk="1" hangingPunct="1">
              <a:lnSpc>
                <a:spcPct val="90%"/>
              </a:lnSpc>
            </a:pPr>
            <a:r>
              <a:rPr lang="en-US" altLang="en-US" sz="2400"/>
              <a:t>You Add an Email Address the Same Way you Link to Web Content, EXCEPT in the Address Field You Need to Type:</a:t>
            </a:r>
          </a:p>
          <a:p>
            <a:pPr lvl="1" eaLnBrk="1" hangingPunct="1">
              <a:lnSpc>
                <a:spcPct val="90%"/>
              </a:lnSpc>
            </a:pPr>
            <a:r>
              <a:rPr lang="en-US" altLang="en-US" sz="2000"/>
              <a:t>“mailto:youremail@yourdomain.com”</a:t>
            </a:r>
          </a:p>
        </p:txBody>
      </p:sp>
      <p:sp>
        <p:nvSpPr>
          <p:cNvPr id="19460" name="FlagCount" hidden="1">
            <a:hlinkClick r:id="rId2" action="ppaction://hlinkfile"/>
            <a:extLst>
              <a:ext uri="{FF2B5EF4-FFF2-40B4-BE49-F238E27FC236}">
                <a16:creationId xmlns:a16="http://schemas.microsoft.com/office/drawing/2014/main" id="{2699C960-D40A-C65C-9809-5C3C9CB5811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5388BD50-712D-5DCB-0DA4-B71C6A70E190}"/>
              </a:ext>
            </a:extLst>
          </p:cNvPr>
          <p:cNvSpPr>
            <a:spLocks noGrp="1" noChangeArrowheads="1"/>
          </p:cNvSpPr>
          <p:nvPr>
            <p:ph type="title"/>
          </p:nvPr>
        </p:nvSpPr>
        <p:spPr/>
        <p:txBody>
          <a:bodyPr/>
          <a:lstStyle/>
          <a:p>
            <a:pPr eaLnBrk="1" hangingPunct="1"/>
            <a:r>
              <a:rPr lang="en-US" altLang="en-US"/>
              <a:t>Introduction</a:t>
            </a:r>
          </a:p>
        </p:txBody>
      </p:sp>
      <p:sp>
        <p:nvSpPr>
          <p:cNvPr id="4099" name="Text Box 4">
            <a:extLst>
              <a:ext uri="{FF2B5EF4-FFF2-40B4-BE49-F238E27FC236}">
                <a16:creationId xmlns:a16="http://schemas.microsoft.com/office/drawing/2014/main" id="{F41A117F-879E-5070-BC29-21CC22EF076B}"/>
              </a:ext>
            </a:extLst>
          </p:cNvPr>
          <p:cNvSpPr txBox="1">
            <a:spLocks noChangeArrowheads="1"/>
          </p:cNvSpPr>
          <p:nvPr/>
        </p:nvSpPr>
        <p:spPr bwMode="auto">
          <a:xfrm>
            <a:off x="990600" y="2438400"/>
            <a:ext cx="6629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action="ppaction://hlinkfile"/>
            <a:extLst>
              <a:ext uri="{FF2B5EF4-FFF2-40B4-BE49-F238E27FC236}">
                <a16:creationId xmlns:a16="http://schemas.microsoft.com/office/drawing/2014/main" id="{11B57A99-B768-844E-6C67-54D3F0869C9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7D229CDF-88F7-305C-37AF-0FAC42C4B6D9}"/>
              </a:ext>
            </a:extLst>
          </p:cNvPr>
          <p:cNvSpPr>
            <a:spLocks noGrp="1" noChangeArrowheads="1"/>
          </p:cNvSpPr>
          <p:nvPr>
            <p:ph type="title"/>
          </p:nvPr>
        </p:nvSpPr>
        <p:spPr/>
        <p:txBody>
          <a:bodyPr/>
          <a:lstStyle/>
          <a:p>
            <a:pPr eaLnBrk="1" hangingPunct="1"/>
            <a:r>
              <a:rPr lang="en-US" altLang="en-US"/>
              <a:t>What Will be Demonstrated</a:t>
            </a:r>
          </a:p>
        </p:txBody>
      </p:sp>
      <p:sp>
        <p:nvSpPr>
          <p:cNvPr id="5123" name="Rectangle 3">
            <a:extLst>
              <a:ext uri="{FF2B5EF4-FFF2-40B4-BE49-F238E27FC236}">
                <a16:creationId xmlns:a16="http://schemas.microsoft.com/office/drawing/2014/main" id="{87CF73A8-C0E7-A7A4-3B23-09C7642A9A25}"/>
              </a:ext>
            </a:extLst>
          </p:cNvPr>
          <p:cNvSpPr>
            <a:spLocks noGrp="1" noChangeArrowheads="1"/>
          </p:cNvSpPr>
          <p:nvPr>
            <p:ph type="body" idx="1"/>
          </p:nvPr>
        </p:nvSpPr>
        <p:spPr>
          <a:xfrm>
            <a:off x="1219200" y="2362200"/>
            <a:ext cx="8229600" cy="5105400"/>
          </a:xfrm>
        </p:spPr>
        <p:txBody>
          <a:bodyPr/>
          <a:lstStyle/>
          <a:p>
            <a:pPr eaLnBrk="1" hangingPunct="1"/>
            <a:r>
              <a:rPr lang="en-US" altLang="en-US" sz="2000"/>
              <a:t>Adding Slides to a Presentation</a:t>
            </a:r>
          </a:p>
          <a:p>
            <a:pPr eaLnBrk="1" hangingPunct="1"/>
            <a:r>
              <a:rPr lang="en-US" altLang="en-US" sz="2000"/>
              <a:t>Using a Uniform Appearance/Motif</a:t>
            </a:r>
          </a:p>
          <a:p>
            <a:pPr eaLnBrk="1" hangingPunct="1"/>
            <a:r>
              <a:rPr lang="en-US" altLang="en-US" sz="2000"/>
              <a:t>How to Vary Slide Layout and Text (font, size, color)</a:t>
            </a:r>
          </a:p>
          <a:p>
            <a:pPr eaLnBrk="1" hangingPunct="1"/>
            <a:r>
              <a:rPr lang="en-US" altLang="en-US" sz="2000"/>
              <a:t>Using Graphics from ClipArt or a File</a:t>
            </a:r>
          </a:p>
          <a:p>
            <a:pPr eaLnBrk="1" hangingPunct="1"/>
            <a:r>
              <a:rPr lang="en-US" altLang="en-US" sz="2000"/>
              <a:t>Using Animated Text (Timed and Manual)</a:t>
            </a:r>
          </a:p>
          <a:p>
            <a:pPr eaLnBrk="1" hangingPunct="1"/>
            <a:r>
              <a:rPr lang="en-US" altLang="en-US" sz="2000"/>
              <a:t>Applying Slide Transitions</a:t>
            </a:r>
          </a:p>
          <a:p>
            <a:pPr eaLnBrk="1" hangingPunct="1"/>
            <a:r>
              <a:rPr lang="en-US" altLang="en-US" sz="2000"/>
              <a:t>Adding Sound (From a File or the Gallery)</a:t>
            </a:r>
          </a:p>
          <a:p>
            <a:pPr eaLnBrk="1" hangingPunct="1"/>
            <a:r>
              <a:rPr lang="en-US" altLang="en-US" sz="2000"/>
              <a:t>Using AutoShapes</a:t>
            </a:r>
          </a:p>
          <a:p>
            <a:pPr eaLnBrk="1" hangingPunct="1"/>
            <a:r>
              <a:rPr lang="en-US" altLang="en-US" sz="2000"/>
              <a:t>Adding Videos and Animation</a:t>
            </a:r>
          </a:p>
          <a:p>
            <a:pPr eaLnBrk="1" hangingPunct="1"/>
            <a:r>
              <a:rPr lang="en-US" altLang="en-US" sz="2000"/>
              <a:t>Placing Action Buttons for Nonlinear Slide Selection</a:t>
            </a:r>
          </a:p>
          <a:p>
            <a:pPr eaLnBrk="1" hangingPunct="1"/>
            <a:r>
              <a:rPr lang="en-US" altLang="en-US" sz="2000"/>
              <a:t>Linking to Web Content or Email Addresses</a:t>
            </a:r>
          </a:p>
        </p:txBody>
      </p:sp>
      <p:sp>
        <p:nvSpPr>
          <p:cNvPr id="5124" name="FlagCount" hidden="1">
            <a:hlinkClick r:id="rId2" action="ppaction://hlinkfile"/>
            <a:extLst>
              <a:ext uri="{FF2B5EF4-FFF2-40B4-BE49-F238E27FC236}">
                <a16:creationId xmlns:a16="http://schemas.microsoft.com/office/drawing/2014/main" id="{065D11C8-B72D-145F-10CD-30D9FE123FF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4C3F4D88-AE87-D076-AE96-8DDDC504C79B}"/>
              </a:ext>
            </a:extLst>
          </p:cNvPr>
          <p:cNvSpPr>
            <a:spLocks noGrp="1" noChangeArrowheads="1"/>
          </p:cNvSpPr>
          <p:nvPr>
            <p:ph type="title"/>
          </p:nvPr>
        </p:nvSpPr>
        <p:spPr/>
        <p:txBody>
          <a:bodyPr/>
          <a:lstStyle/>
          <a:p>
            <a:pPr eaLnBrk="1" hangingPunct="1"/>
            <a:r>
              <a:rPr lang="en-US" altLang="en-US"/>
              <a:t>Adding/Formatting Slides</a:t>
            </a:r>
          </a:p>
        </p:txBody>
      </p:sp>
      <p:sp>
        <p:nvSpPr>
          <p:cNvPr id="6147" name="Rectangle 3">
            <a:extLst>
              <a:ext uri="{FF2B5EF4-FFF2-40B4-BE49-F238E27FC236}">
                <a16:creationId xmlns:a16="http://schemas.microsoft.com/office/drawing/2014/main" id="{A148D6A5-25A2-804C-FBE1-3BFE82D3C770}"/>
              </a:ext>
            </a:extLst>
          </p:cNvPr>
          <p:cNvSpPr>
            <a:spLocks noGrp="1" noChangeArrowheads="1"/>
          </p:cNvSpPr>
          <p:nvPr>
            <p:ph type="body" idx="1"/>
          </p:nvPr>
        </p:nvSpPr>
        <p:spPr/>
        <p:txBody>
          <a:bodyPr/>
          <a:lstStyle/>
          <a:p>
            <a:pPr eaLnBrk="1" hangingPunct="1"/>
            <a:r>
              <a:rPr lang="en-US" altLang="en-US"/>
              <a:t>Right-Click the Timeline to the left </a:t>
            </a:r>
            <a:r>
              <a:rPr lang="en-US" altLang="en-US">
                <a:sym typeface="Wingdings" panose="05000000000000000000" pitchFamily="2" charset="2"/>
              </a:rPr>
              <a:t> and go to “New Slide”</a:t>
            </a:r>
          </a:p>
          <a:p>
            <a:pPr eaLnBrk="1" hangingPunct="1"/>
            <a:r>
              <a:rPr lang="en-US" altLang="en-US">
                <a:sym typeface="Wingdings" panose="05000000000000000000" pitchFamily="2" charset="2"/>
              </a:rPr>
              <a:t>OR go to “Insert” and select “New Slide”</a:t>
            </a:r>
          </a:p>
          <a:p>
            <a:pPr eaLnBrk="1" hangingPunct="1"/>
            <a:endParaRPr lang="en-US" altLang="en-US">
              <a:sym typeface="Wingdings" panose="05000000000000000000" pitchFamily="2" charset="2"/>
            </a:endParaRPr>
          </a:p>
          <a:p>
            <a:pPr eaLnBrk="1" hangingPunct="1"/>
            <a:endParaRPr lang="en-US" altLang="en-US">
              <a:sym typeface="Wingdings" panose="05000000000000000000" pitchFamily="2" charset="2"/>
            </a:endParaRPr>
          </a:p>
          <a:p>
            <a:pPr eaLnBrk="1" hangingPunct="1"/>
            <a:r>
              <a:rPr lang="en-US" altLang="en-US">
                <a:sym typeface="Wingdings" panose="05000000000000000000" pitchFamily="2" charset="2"/>
              </a:rPr>
              <a:t>Open the “Layout” tab to the right  to change the format of a slide</a:t>
            </a:r>
          </a:p>
        </p:txBody>
      </p:sp>
      <p:sp>
        <p:nvSpPr>
          <p:cNvPr id="6148" name="FlagCount" hidden="1">
            <a:hlinkClick r:id="rId2" action="ppaction://hlinkfile"/>
            <a:extLst>
              <a:ext uri="{FF2B5EF4-FFF2-40B4-BE49-F238E27FC236}">
                <a16:creationId xmlns:a16="http://schemas.microsoft.com/office/drawing/2014/main" id="{ED6597D7-D478-48D9-A93E-B5385996F83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299F4751-1682-1915-5D0A-1A3D88B56DF3}"/>
              </a:ext>
            </a:extLst>
          </p:cNvPr>
          <p:cNvSpPr>
            <a:spLocks noGrp="1" noChangeArrowheads="1"/>
          </p:cNvSpPr>
          <p:nvPr>
            <p:ph type="title"/>
          </p:nvPr>
        </p:nvSpPr>
        <p:spPr/>
        <p:txBody>
          <a:bodyPr/>
          <a:lstStyle/>
          <a:p>
            <a:pPr eaLnBrk="1" hangingPunct="1"/>
            <a:r>
              <a:rPr lang="en-US" altLang="en-US"/>
              <a:t>Appearance/Motif</a:t>
            </a:r>
          </a:p>
        </p:txBody>
      </p:sp>
      <p:sp>
        <p:nvSpPr>
          <p:cNvPr id="7171" name="Rectangle 3">
            <a:extLst>
              <a:ext uri="{FF2B5EF4-FFF2-40B4-BE49-F238E27FC236}">
                <a16:creationId xmlns:a16="http://schemas.microsoft.com/office/drawing/2014/main" id="{1325B59E-E2FA-74A1-659A-BAA1B3BB638B}"/>
              </a:ext>
            </a:extLst>
          </p:cNvPr>
          <p:cNvSpPr>
            <a:spLocks noGrp="1" noChangeArrowheads="1"/>
          </p:cNvSpPr>
          <p:nvPr>
            <p:ph type="body" idx="1"/>
          </p:nvPr>
        </p:nvSpPr>
        <p:spPr/>
        <p:txBody>
          <a:bodyPr/>
          <a:lstStyle/>
          <a:p>
            <a:pPr eaLnBrk="1" hangingPunct="1"/>
            <a:r>
              <a:rPr lang="en-US" altLang="en-US"/>
              <a:t>You can Apply a Motif by Opening the “Design” tab on the right </a:t>
            </a:r>
            <a:r>
              <a:rPr lang="en-US" altLang="en-US">
                <a:sym typeface="Wingdings" panose="05000000000000000000" pitchFamily="2" charset="2"/>
              </a:rPr>
              <a:t></a:t>
            </a:r>
          </a:p>
          <a:p>
            <a:pPr lvl="1" eaLnBrk="1" hangingPunct="1"/>
            <a:r>
              <a:rPr lang="en-US" altLang="en-US"/>
              <a:t>Then Click on the Desired Motif to apply it to all slides</a:t>
            </a:r>
          </a:p>
          <a:p>
            <a:pPr lvl="1" eaLnBrk="1" hangingPunct="1"/>
            <a:r>
              <a:rPr lang="en-US" altLang="en-US"/>
              <a:t>Click on the small drop down if you wish to apply the motif to only the current slide</a:t>
            </a:r>
          </a:p>
          <a:p>
            <a:pPr lvl="1" eaLnBrk="1" hangingPunct="1"/>
            <a:endParaRPr lang="en-US" altLang="en-US"/>
          </a:p>
        </p:txBody>
      </p:sp>
      <p:sp>
        <p:nvSpPr>
          <p:cNvPr id="7172" name="FlagCount" hidden="1">
            <a:hlinkClick r:id="rId2" action="ppaction://hlinkfile"/>
            <a:extLst>
              <a:ext uri="{FF2B5EF4-FFF2-40B4-BE49-F238E27FC236}">
                <a16:creationId xmlns:a16="http://schemas.microsoft.com/office/drawing/2014/main" id="{5E7531A6-4B39-92FC-80B3-F63E13D6509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194" name="AutoShape 4">
            <a:extLst>
              <a:ext uri="{FF2B5EF4-FFF2-40B4-BE49-F238E27FC236}">
                <a16:creationId xmlns:a16="http://schemas.microsoft.com/office/drawing/2014/main" id="{071C76AE-70DC-BFF8-D0E2-3456A35AABF2}"/>
              </a:ext>
            </a:extLst>
          </p:cNvPr>
          <p:cNvSpPr>
            <a:spLocks noGrp="1" noChangeArrowheads="1"/>
          </p:cNvSpPr>
          <p:nvPr>
            <p:ph type="title"/>
          </p:nvPr>
        </p:nvSpPr>
        <p:spPr/>
        <p:txBody>
          <a:bodyPr/>
          <a:lstStyle/>
          <a:p>
            <a:pPr eaLnBrk="1" hangingPunct="1"/>
            <a:r>
              <a:rPr lang="en-US" altLang="en-US"/>
              <a:t>Variation in Layout and Text</a:t>
            </a:r>
          </a:p>
        </p:txBody>
      </p:sp>
      <p:sp>
        <p:nvSpPr>
          <p:cNvPr id="8195" name="Rectangle 5">
            <a:extLst>
              <a:ext uri="{FF2B5EF4-FFF2-40B4-BE49-F238E27FC236}">
                <a16:creationId xmlns:a16="http://schemas.microsoft.com/office/drawing/2014/main" id="{60D394C4-2636-716A-BF2D-11EB09B8D37D}"/>
              </a:ext>
            </a:extLst>
          </p:cNvPr>
          <p:cNvSpPr>
            <a:spLocks noGrp="1" noChangeArrowheads="1"/>
          </p:cNvSpPr>
          <p:nvPr>
            <p:ph type="body" sz="half" idx="1"/>
          </p:nvPr>
        </p:nvSpPr>
        <p:spPr/>
        <p:txBody>
          <a:bodyPr/>
          <a:lstStyle/>
          <a:p>
            <a:pPr eaLnBrk="1" hangingPunct="1"/>
            <a:r>
              <a:rPr lang="en-US" altLang="en-US" sz="2400"/>
              <a:t>To Select a New Slide Layout, Open the “Layout” Tab to the right </a:t>
            </a:r>
            <a:r>
              <a:rPr lang="en-US" altLang="en-US" sz="2400">
                <a:sym typeface="Wingdings" panose="05000000000000000000" pitchFamily="2" charset="2"/>
              </a:rPr>
              <a:t></a:t>
            </a:r>
          </a:p>
          <a:p>
            <a:pPr eaLnBrk="1" hangingPunct="1"/>
            <a:endParaRPr lang="en-US" altLang="en-US" sz="2400">
              <a:sym typeface="Wingdings" panose="05000000000000000000" pitchFamily="2" charset="2"/>
            </a:endParaRPr>
          </a:p>
          <a:p>
            <a:pPr eaLnBrk="1" hangingPunct="1"/>
            <a:endParaRPr lang="en-US" altLang="en-US" sz="2400">
              <a:sym typeface="Wingdings" panose="05000000000000000000" pitchFamily="2" charset="2"/>
            </a:endParaRPr>
          </a:p>
          <a:p>
            <a:pPr eaLnBrk="1" hangingPunct="1"/>
            <a:r>
              <a:rPr lang="en-US" altLang="en-US" sz="2400">
                <a:sym typeface="Wingdings" panose="05000000000000000000" pitchFamily="2" charset="2"/>
              </a:rPr>
              <a:t>You can Use the Font </a:t>
            </a:r>
            <a:r>
              <a:rPr lang="en-US" altLang="en-US" sz="2400">
                <a:solidFill>
                  <a:srgbClr val="FF3300"/>
                </a:solidFill>
                <a:sym typeface="Wingdings" panose="05000000000000000000" pitchFamily="2" charset="2"/>
              </a:rPr>
              <a:t>Color </a:t>
            </a:r>
            <a:r>
              <a:rPr lang="en-US" altLang="en-US" sz="2400">
                <a:sym typeface="Wingdings" panose="05000000000000000000" pitchFamily="2" charset="2"/>
              </a:rPr>
              <a:t>drop down menu to change the text color </a:t>
            </a:r>
            <a:endParaRPr lang="en-US" altLang="en-US" sz="2400"/>
          </a:p>
        </p:txBody>
      </p:sp>
      <p:sp>
        <p:nvSpPr>
          <p:cNvPr id="8196" name="Rectangle 6">
            <a:extLst>
              <a:ext uri="{FF2B5EF4-FFF2-40B4-BE49-F238E27FC236}">
                <a16:creationId xmlns:a16="http://schemas.microsoft.com/office/drawing/2014/main" id="{892C76E5-C0CC-45B8-DD3F-4B47319C73AF}"/>
              </a:ext>
            </a:extLst>
          </p:cNvPr>
          <p:cNvSpPr>
            <a:spLocks noGrp="1" noChangeArrowheads="1"/>
          </p:cNvSpPr>
          <p:nvPr>
            <p:ph type="body" sz="half" idx="2"/>
          </p:nvPr>
        </p:nvSpPr>
        <p:spPr/>
        <p:txBody>
          <a:bodyPr/>
          <a:lstStyle/>
          <a:p>
            <a:pPr eaLnBrk="1" hangingPunct="1"/>
            <a:endParaRPr lang="en-US" altLang="en-US" sz="2400"/>
          </a:p>
          <a:p>
            <a:pPr eaLnBrk="1" hangingPunct="1"/>
            <a:endParaRPr lang="en-US" altLang="en-US" sz="2400"/>
          </a:p>
          <a:p>
            <a:pPr eaLnBrk="1" hangingPunct="1"/>
            <a:r>
              <a:rPr lang="en-US" altLang="en-US" sz="2400"/>
              <a:t>Use the Drop Down </a:t>
            </a:r>
            <a:r>
              <a:rPr lang="en-US" altLang="en-US" sz="2400">
                <a:latin typeface="BankGothic Lt BT" panose="020B0607020203060204" pitchFamily="34" charset="0"/>
              </a:rPr>
              <a:t>Font</a:t>
            </a:r>
            <a:r>
              <a:rPr lang="en-US" altLang="en-US" sz="2400"/>
              <a:t> and </a:t>
            </a:r>
            <a:r>
              <a:rPr lang="en-US" altLang="en-US" sz="4000"/>
              <a:t>Size</a:t>
            </a:r>
            <a:r>
              <a:rPr lang="en-US" altLang="en-US" sz="2400"/>
              <a:t> menus above to vary the text</a:t>
            </a:r>
          </a:p>
        </p:txBody>
      </p:sp>
      <p:sp>
        <p:nvSpPr>
          <p:cNvPr id="8197" name="FlagCount" hidden="1">
            <a:hlinkClick r:id="rId2" action="ppaction://hlinkfile"/>
            <a:extLst>
              <a:ext uri="{FF2B5EF4-FFF2-40B4-BE49-F238E27FC236}">
                <a16:creationId xmlns:a16="http://schemas.microsoft.com/office/drawing/2014/main" id="{EB0281C5-83CE-F195-0BCA-13626B3213E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43B080AD-8FAB-A8BD-064F-B03CDB525319}"/>
              </a:ext>
            </a:extLst>
          </p:cNvPr>
          <p:cNvSpPr>
            <a:spLocks noGrp="1" noChangeArrowheads="1"/>
          </p:cNvSpPr>
          <p:nvPr>
            <p:ph type="title"/>
          </p:nvPr>
        </p:nvSpPr>
        <p:spPr/>
        <p:txBody>
          <a:bodyPr/>
          <a:lstStyle/>
          <a:p>
            <a:pPr eaLnBrk="1" hangingPunct="1"/>
            <a:r>
              <a:rPr lang="en-US" altLang="en-US"/>
              <a:t>Clip Art Graphics</a:t>
            </a:r>
          </a:p>
        </p:txBody>
      </p:sp>
      <p:sp>
        <p:nvSpPr>
          <p:cNvPr id="9219" name="Rectangle 3">
            <a:extLst>
              <a:ext uri="{FF2B5EF4-FFF2-40B4-BE49-F238E27FC236}">
                <a16:creationId xmlns:a16="http://schemas.microsoft.com/office/drawing/2014/main" id="{5613890A-E235-1CC3-DF8F-07CD2E21368D}"/>
              </a:ext>
            </a:extLst>
          </p:cNvPr>
          <p:cNvSpPr>
            <a:spLocks noGrp="1" noChangeArrowheads="1"/>
          </p:cNvSpPr>
          <p:nvPr>
            <p:ph type="body" idx="1"/>
          </p:nvPr>
        </p:nvSpPr>
        <p:spPr>
          <a:xfrm>
            <a:off x="838200" y="2362200"/>
            <a:ext cx="7693025" cy="2286000"/>
          </a:xfrm>
        </p:spPr>
        <p:txBody>
          <a:bodyPr/>
          <a:lstStyle/>
          <a:p>
            <a:pPr eaLnBrk="1" hangingPunct="1">
              <a:lnSpc>
                <a:spcPct val="90%"/>
              </a:lnSpc>
            </a:pPr>
            <a:r>
              <a:rPr lang="en-US" altLang="en-US"/>
              <a:t>To Insert ClipArt, go to “Insert” and put your mouse on “Picture”</a:t>
            </a:r>
          </a:p>
          <a:p>
            <a:pPr eaLnBrk="1" hangingPunct="1">
              <a:lnSpc>
                <a:spcPct val="90%"/>
              </a:lnSpc>
            </a:pPr>
            <a:r>
              <a:rPr lang="en-US" altLang="en-US"/>
              <a:t>Another Menu will Open, select ClipArt</a:t>
            </a:r>
          </a:p>
          <a:p>
            <a:pPr eaLnBrk="1" hangingPunct="1">
              <a:lnSpc>
                <a:spcPct val="90%"/>
              </a:lnSpc>
            </a:pPr>
            <a:r>
              <a:rPr lang="en-US" altLang="en-US"/>
              <a:t>Once you Select your Image, You must Position and Resize it with the Mouse</a:t>
            </a:r>
          </a:p>
          <a:p>
            <a:pPr eaLnBrk="1" hangingPunct="1">
              <a:lnSpc>
                <a:spcPct val="90%"/>
              </a:lnSpc>
            </a:pPr>
            <a:endParaRPr lang="en-US" altLang="en-US"/>
          </a:p>
        </p:txBody>
      </p:sp>
      <p:pic>
        <p:nvPicPr>
          <p:cNvPr id="9220" name="Picture 4" descr="j0195384">
            <a:extLst>
              <a:ext uri="{FF2B5EF4-FFF2-40B4-BE49-F238E27FC236}">
                <a16:creationId xmlns:a16="http://schemas.microsoft.com/office/drawing/2014/main" id="{D0E52C32-0B2A-6BBE-2EDE-6A9724EDB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9221" name="Picture 5" descr="j0292020">
            <a:extLst>
              <a:ext uri="{FF2B5EF4-FFF2-40B4-BE49-F238E27FC236}">
                <a16:creationId xmlns:a16="http://schemas.microsoft.com/office/drawing/2014/main" id="{0AC20C1C-6C2E-91B6-15E7-EF96A2794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9222" name="FlagCount" hidden="1">
            <a:hlinkClick r:id="rId4" action="ppaction://hlinkfile"/>
            <a:extLst>
              <a:ext uri="{FF2B5EF4-FFF2-40B4-BE49-F238E27FC236}">
                <a16:creationId xmlns:a16="http://schemas.microsoft.com/office/drawing/2014/main" id="{EE9A180C-2060-097F-C4EC-C3D124E4136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11A569A3-96C0-8B85-12AF-4986BD1E9179}"/>
              </a:ext>
            </a:extLst>
          </p:cNvPr>
          <p:cNvSpPr>
            <a:spLocks noGrp="1" noChangeArrowheads="1"/>
          </p:cNvSpPr>
          <p:nvPr>
            <p:ph type="title"/>
          </p:nvPr>
        </p:nvSpPr>
        <p:spPr/>
        <p:txBody>
          <a:bodyPr/>
          <a:lstStyle/>
          <a:p>
            <a:pPr eaLnBrk="1" hangingPunct="1"/>
            <a:r>
              <a:rPr lang="en-US" altLang="en-US"/>
              <a:t>File Graphics</a:t>
            </a:r>
          </a:p>
        </p:txBody>
      </p:sp>
      <p:sp>
        <p:nvSpPr>
          <p:cNvPr id="10243" name="Rectangle 3">
            <a:extLst>
              <a:ext uri="{FF2B5EF4-FFF2-40B4-BE49-F238E27FC236}">
                <a16:creationId xmlns:a16="http://schemas.microsoft.com/office/drawing/2014/main" id="{7B252DEC-5DD8-0281-BA84-2D3ECA433499}"/>
              </a:ext>
            </a:extLst>
          </p:cNvPr>
          <p:cNvSpPr>
            <a:spLocks noGrp="1" noChangeArrowheads="1"/>
          </p:cNvSpPr>
          <p:nvPr>
            <p:ph type="body" idx="1"/>
          </p:nvPr>
        </p:nvSpPr>
        <p:spPr>
          <a:xfrm>
            <a:off x="838200" y="2362200"/>
            <a:ext cx="7693025" cy="2362200"/>
          </a:xfrm>
        </p:spPr>
        <p:txBody>
          <a:bodyPr/>
          <a:lstStyle/>
          <a:p>
            <a:pPr eaLnBrk="1" hangingPunct="1">
              <a:lnSpc>
                <a:spcPct val="90%"/>
              </a:lnSpc>
            </a:pPr>
            <a:r>
              <a:rPr lang="en-US" altLang="en-US"/>
              <a:t>To Insert a File Image, go to “Insert” and put your mouse on “Picture”</a:t>
            </a:r>
          </a:p>
          <a:p>
            <a:pPr eaLnBrk="1" hangingPunct="1">
              <a:lnSpc>
                <a:spcPct val="90%"/>
              </a:lnSpc>
            </a:pPr>
            <a:r>
              <a:rPr lang="en-US" altLang="en-US"/>
              <a:t>Another Menu will Open, select “From File”</a:t>
            </a:r>
          </a:p>
          <a:p>
            <a:pPr eaLnBrk="1" hangingPunct="1">
              <a:lnSpc>
                <a:spcPct val="90%"/>
              </a:lnSpc>
            </a:pPr>
            <a:r>
              <a:rPr lang="en-US" altLang="en-US"/>
              <a:t>Once you Select your Image, You must Position and Resize it with the Mouse</a:t>
            </a:r>
          </a:p>
          <a:p>
            <a:pPr eaLnBrk="1" hangingPunct="1">
              <a:lnSpc>
                <a:spcPct val="90%"/>
              </a:lnSpc>
              <a:buFont typeface="Wingdings" panose="05000000000000000000" pitchFamily="2" charset="2"/>
              <a:buNone/>
            </a:pPr>
            <a:endParaRPr lang="en-US" altLang="en-US"/>
          </a:p>
        </p:txBody>
      </p:sp>
      <p:pic>
        <p:nvPicPr>
          <p:cNvPr id="10244" name="Picture 4" descr="staff03">
            <a:extLst>
              <a:ext uri="{FF2B5EF4-FFF2-40B4-BE49-F238E27FC236}">
                <a16:creationId xmlns:a16="http://schemas.microsoft.com/office/drawing/2014/main" id="{ADD6097D-3B49-1525-BBA5-41C679898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pic>
        <p:nvPicPr>
          <p:cNvPr id="10245" name="Picture 5" descr="blob">
            <a:extLst>
              <a:ext uri="{FF2B5EF4-FFF2-40B4-BE49-F238E27FC236}">
                <a16:creationId xmlns:a16="http://schemas.microsoft.com/office/drawing/2014/main" id="{1047D13C-0DDC-3F64-E076-476A942A5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
        <p:nvSpPr>
          <p:cNvPr id="10246" name="FlagCount" hidden="1">
            <a:hlinkClick r:id="rId4" action="ppaction://hlinkfile"/>
            <a:extLst>
              <a:ext uri="{FF2B5EF4-FFF2-40B4-BE49-F238E27FC236}">
                <a16:creationId xmlns:a16="http://schemas.microsoft.com/office/drawing/2014/main" id="{1A02EBE2-DB9C-C8AF-1257-8B7EB5489E4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18B15E23-AB2C-299F-297A-EB4FCDF05109}"/>
              </a:ext>
            </a:extLst>
          </p:cNvPr>
          <p:cNvSpPr>
            <a:spLocks noGrp="1" noChangeArrowheads="1"/>
          </p:cNvSpPr>
          <p:nvPr>
            <p:ph type="title"/>
          </p:nvPr>
        </p:nvSpPr>
        <p:spPr/>
        <p:txBody>
          <a:bodyPr/>
          <a:lstStyle/>
          <a:p>
            <a:pPr eaLnBrk="1" hangingPunct="1"/>
            <a:r>
              <a:rPr lang="en-US" altLang="en-US"/>
              <a:t>Animated Text (Manual)</a:t>
            </a:r>
          </a:p>
        </p:txBody>
      </p:sp>
      <p:sp>
        <p:nvSpPr>
          <p:cNvPr id="20483" name="Rectangle 3">
            <a:extLst>
              <a:ext uri="{FF2B5EF4-FFF2-40B4-BE49-F238E27FC236}">
                <a16:creationId xmlns:a16="http://schemas.microsoft.com/office/drawing/2014/main" id="{64D11708-AC5D-2F6E-88A4-EC6A538892C8}"/>
              </a:ext>
            </a:extLst>
          </p:cNvPr>
          <p:cNvSpPr>
            <a:spLocks noGrp="1" noChangeArrowheads="1"/>
          </p:cNvSpPr>
          <p:nvPr>
            <p:ph type="body" idx="1"/>
          </p:nvPr>
        </p:nvSpPr>
        <p:spPr>
          <a:xfrm>
            <a:off x="838200" y="2362200"/>
            <a:ext cx="7924800" cy="3724275"/>
          </a:xfrm>
        </p:spPr>
        <p:txBody>
          <a:bodyPr/>
          <a:lstStyle/>
          <a:p>
            <a:pPr eaLnBrk="1" hangingPunct="1">
              <a:lnSpc>
                <a:spcPct val="80%"/>
              </a:lnSpc>
            </a:pPr>
            <a:r>
              <a:rPr lang="en-US" altLang="en-US" sz="2400"/>
              <a:t>1) Set Up your Slide the Way You Want</a:t>
            </a:r>
          </a:p>
          <a:p>
            <a:pPr eaLnBrk="1" hangingPunct="1">
              <a:lnSpc>
                <a:spcPct val="80%"/>
              </a:lnSpc>
            </a:pPr>
            <a:r>
              <a:rPr lang="en-US" altLang="en-US" sz="2400"/>
              <a:t>2) Go to “Slide Show” </a:t>
            </a:r>
          </a:p>
          <a:p>
            <a:pPr lvl="1" eaLnBrk="1" hangingPunct="1">
              <a:lnSpc>
                <a:spcPct val="80%"/>
              </a:lnSpc>
            </a:pPr>
            <a:r>
              <a:rPr lang="en-US" altLang="en-US" sz="2000"/>
              <a:t>and select “Custom Animation”</a:t>
            </a:r>
          </a:p>
          <a:p>
            <a:pPr eaLnBrk="1" hangingPunct="1">
              <a:lnSpc>
                <a:spcPct val="80%"/>
              </a:lnSpc>
              <a:buFont typeface="Wingdings" panose="05000000000000000000" pitchFamily="2" charset="2"/>
              <a:buNone/>
            </a:pPr>
            <a:endParaRPr lang="en-US" altLang="en-US" sz="2400"/>
          </a:p>
        </p:txBody>
      </p:sp>
      <p:sp>
        <p:nvSpPr>
          <p:cNvPr id="11268" name="FlagCount" hidden="1">
            <a:hlinkClick r:id="rId2" action="ppaction://hlinkfile"/>
            <a:extLst>
              <a:ext uri="{FF2B5EF4-FFF2-40B4-BE49-F238E27FC236}">
                <a16:creationId xmlns:a16="http://schemas.microsoft.com/office/drawing/2014/main" id="{B75D1B42-C8E2-9F68-85A0-02DE6F72D7B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nodeType="clickEffect">
                                  <p:stCondLst>
                                    <p:cond delay="0"/>
                                  </p:stCondLst>
                                  <p:childTnLst>
                                    <p:anim calcmode="lin" valueType="num">
                                      <p:cBhvr additive="base">
                                        <p:cTn id="20" dur="500"/>
                                        <p:tgtEl>
                                          <p:spTgt spid="20483">
                                            <p:txEl>
                                              <p:pRg st="0" end="0"/>
                                            </p:txEl>
                                          </p:spTgt>
                                        </p:tgtEl>
                                        <p:attrNameLst>
                                          <p:attrName>ppt_x</p:attrName>
                                        </p:attrNameLst>
                                      </p:cBhvr>
                                      <p:tavLst>
                                        <p:tav tm="0%">
                                          <p:val>
                                            <p:strVal val="ppt_x"/>
                                          </p:val>
                                        </p:tav>
                                        <p:tav tm="100%">
                                          <p:val>
                                            <p:strVal val="ppt_x"/>
                                          </p:val>
                                        </p:tav>
                                      </p:tavLst>
                                    </p:anim>
                                    <p:anim calcmode="lin" valueType="num">
                                      <p:cBhvr additive="base">
                                        <p:cTn id="21" dur="500"/>
                                        <p:tgtEl>
                                          <p:spTgt spid="20483">
                                            <p:txEl>
                                              <p:pRg st="0" end="0"/>
                                            </p:txEl>
                                          </p:spTgt>
                                        </p:tgtEl>
                                        <p:attrNameLst>
                                          <p:attrName>ppt_y</p:attrName>
                                        </p:attrNameLst>
                                      </p:cBhvr>
                                      <p:tavLst>
                                        <p:tav tm="0%">
                                          <p:val>
                                            <p:strVal val="ppt_y"/>
                                          </p:val>
                                        </p:tav>
                                        <p:tav tm="100%">
                                          <p:val>
                                            <p:strVal val="1+ppt_h/2"/>
                                          </p:val>
                                        </p:tav>
                                      </p:tavLst>
                                    </p:anim>
                                    <p:set>
                                      <p:cBhvr>
                                        <p:cTn id="22" dur="1" fill="hold">
                                          <p:stCondLst>
                                            <p:cond delay="499"/>
                                          </p:stCondLst>
                                        </p:cTn>
                                        <p:tgtEl>
                                          <p:spTgt spid="20483">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20483">
                                            <p:txEl>
                                              <p:pRg st="1" end="1"/>
                                            </p:txEl>
                                          </p:spTgt>
                                        </p:tgtEl>
                                        <p:attrNameLst>
                                          <p:attrName>ppt_x</p:attrName>
                                        </p:attrNameLst>
                                      </p:cBhvr>
                                      <p:tavLst>
                                        <p:tav tm="0%">
                                          <p:val>
                                            <p:strVal val="ppt_x"/>
                                          </p:val>
                                        </p:tav>
                                        <p:tav tm="100%">
                                          <p:val>
                                            <p:strVal val="ppt_x"/>
                                          </p:val>
                                        </p:tav>
                                      </p:tavLst>
                                    </p:anim>
                                    <p:anim calcmode="lin" valueType="num">
                                      <p:cBhvr additive="base">
                                        <p:cTn id="25" dur="500"/>
                                        <p:tgtEl>
                                          <p:spTgt spid="20483">
                                            <p:txEl>
                                              <p:pRg st="1" end="1"/>
                                            </p:txEl>
                                          </p:spTgt>
                                        </p:tgtEl>
                                        <p:attrNameLst>
                                          <p:attrName>ppt_y</p:attrName>
                                        </p:attrNameLst>
                                      </p:cBhvr>
                                      <p:tavLst>
                                        <p:tav tm="0%">
                                          <p:val>
                                            <p:strVal val="ppt_y"/>
                                          </p:val>
                                        </p:tav>
                                        <p:tav tm="100%">
                                          <p:val>
                                            <p:strVal val="1+ppt_h/2"/>
                                          </p:val>
                                        </p:tav>
                                      </p:tavLst>
                                    </p:anim>
                                    <p:set>
                                      <p:cBhvr>
                                        <p:cTn id="26" dur="1" fill="hold">
                                          <p:stCondLst>
                                            <p:cond delay="499"/>
                                          </p:stCondLst>
                                        </p:cTn>
                                        <p:tgtEl>
                                          <p:spTgt spid="20483">
                                            <p:txEl>
                                              <p:pRg st="1" end="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0483">
                                            <p:txEl>
                                              <p:pRg st="2" end="2"/>
                                            </p:txEl>
                                          </p:spTgt>
                                        </p:tgtEl>
                                        <p:attrNameLst>
                                          <p:attrName>ppt_x</p:attrName>
                                        </p:attrNameLst>
                                      </p:cBhvr>
                                      <p:tavLst>
                                        <p:tav tm="0%">
                                          <p:val>
                                            <p:strVal val="ppt_x"/>
                                          </p:val>
                                        </p:tav>
                                        <p:tav tm="100%">
                                          <p:val>
                                            <p:strVal val="ppt_x"/>
                                          </p:val>
                                        </p:tav>
                                      </p:tavLst>
                                    </p:anim>
                                    <p:anim calcmode="lin" valueType="num">
                                      <p:cBhvr additive="base">
                                        <p:cTn id="29" dur="500"/>
                                        <p:tgtEl>
                                          <p:spTgt spid="20483">
                                            <p:txEl>
                                              <p:pRg st="2" end="2"/>
                                            </p:txEl>
                                          </p:spTgt>
                                        </p:tgtEl>
                                        <p:attrNameLst>
                                          <p:attrName>ppt_y</p:attrName>
                                        </p:attrNameLst>
                                      </p:cBhvr>
                                      <p:tavLst>
                                        <p:tav tm="0%">
                                          <p:val>
                                            <p:strVal val="ppt_y"/>
                                          </p:val>
                                        </p:tav>
                                        <p:tav tm="100%">
                                          <p:val>
                                            <p:strVal val="1+ppt_h/2"/>
                                          </p:val>
                                        </p:tav>
                                      </p:tavLst>
                                    </p:anim>
                                    <p:set>
                                      <p:cBhvr>
                                        <p:cTn id="30" dur="1" fill="hold">
                                          <p:stCondLst>
                                            <p:cond delay="499"/>
                                          </p:stCondLst>
                                        </p:cTn>
                                        <p:tgtEl>
                                          <p:spTgt spid="2048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purl.oclc.org/ooxml/drawingml/main" xmlns:r="http://purl.oclc.org/ooxml/officeDocument/relationships" xmlns:p="http://purl.oclc.org/ooxml/presentationml/main">
  <p:tag name="PPTVERSION" val="XP"/>
  <p:tag name="ISGAMESHOW" val="False"/>
</p:tagLst>
</file>

<file path=ppt/theme/theme1.xml><?xml version="1.0" encoding="utf-8"?>
<a:theme xmlns:a="http://purl.oclc.org/ooxml/drawingml/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mple.pot  -  Compatibility Mode" id="{922F8BDC-DBAB-4B7C-9FB1-D0C6B35A28E2}" vid="{D62980EC-591B-401B-8FC2-E62F3010F2BA}"/>
    </a:ext>
  </a:extLst>
</a:theme>
</file>

<file path=docProps/app.xml><?xml version="1.0" encoding="utf-8"?>
<Properties xmlns="http://purl.oclc.org/ooxml/officeDocument/extendedProperties" xmlns:vt="http://purl.oclc.org/ooxml/officeDocument/docPropsVTypes">
  <Template>sample</Template>
  <TotalTime>1</TotalTime>
  <Words>994</Words>
  <Application>Microsoft Office PowerPoint</Application>
  <PresentationFormat>On-screen Show (4:3)</PresentationFormat>
  <Paragraphs>111</Paragraphs>
  <Slides>17</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BankGothic Lt BT</vt:lpstr>
      <vt:lpstr>Tahoma</vt:lpstr>
      <vt:lpstr>Times New Roman</vt:lpstr>
      <vt:lpstr>Wingdings</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PowerPoint A Brief Introduction to Commonly Used Features</dc:title>
  <dc:creator>Stewart Celani</dc:creator>
  <cp:lastModifiedBy>Stewart Celani</cp:lastModifiedBy>
  <cp:revision>1</cp:revision>
  <dcterms:created xsi:type="dcterms:W3CDTF">2022-08-17T19:37:36Z</dcterms:created>
  <dcterms:modified xsi:type="dcterms:W3CDTF">2022-08-17T19:39:24Z</dcterms:modified>
</cp:coreProperties>
</file>