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56" r:id="rId2"/>
    <p:sldId id="274" r:id="rId3"/>
    <p:sldId id="257" r:id="rId4"/>
    <p:sldId id="259" r:id="rId5"/>
    <p:sldId id="258" r:id="rId6"/>
    <p:sldId id="260" r:id="rId7"/>
    <p:sldId id="261" r:id="rId8"/>
    <p:sldId id="262" r:id="rId9"/>
    <p:sldId id="263" r:id="rId10"/>
    <p:sldId id="267" r:id="rId11"/>
    <p:sldId id="268" r:id="rId12"/>
    <p:sldId id="275" r:id="rId13"/>
    <p:sldId id="269" r:id="rId14"/>
    <p:sldId id="270" r:id="rId15"/>
    <p:sldId id="271" r:id="rId16"/>
    <p:sldId id="272" r:id="rId17"/>
    <p:sldId id="273" r:id="rId18"/>
  </p:sldIdLst>
  <p:sldSz cx="9144000" cy="6858000" type="screen4x3"/>
  <p:notesSz cx="6858000" cy="9144000"/>
  <p:custDataLst>
    <p:tags r:id="rId1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4630" autoAdjust="0"/>
  </p:normalViewPr>
  <p:slideViewPr>
    <p:cSldViewPr>
      <p:cViewPr varScale="1">
        <p:scale>
          <a:sx n="154" d="100"/>
          <a:sy n="154" d="100"/>
        </p:scale>
        <p:origin x="454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D43EDBC-11AC-02BF-D7A6-9B526AB754FC}"/>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6D31DA51-8A73-195D-52EC-9CDF4C813347}"/>
                </a:ext>
              </a:extLst>
            </p:cNvPr>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cs typeface="Arial" charset="0"/>
              </a:endParaRPr>
            </a:p>
          </p:txBody>
        </p:sp>
        <p:sp>
          <p:nvSpPr>
            <p:cNvPr id="6" name="AutoShape 4">
              <a:extLst>
                <a:ext uri="{FF2B5EF4-FFF2-40B4-BE49-F238E27FC236}">
                  <a16:creationId xmlns:a16="http://schemas.microsoft.com/office/drawing/2014/main" id="{8E124EA7-221B-1C62-9BE9-E685F80CC8FA}"/>
                </a:ext>
              </a:extLst>
            </p:cNvPr>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cs typeface="Arial" charset="0"/>
              </a:endParaRPr>
            </a:p>
          </p:txBody>
        </p:sp>
      </p:grpSp>
      <p:grpSp>
        <p:nvGrpSpPr>
          <p:cNvPr id="7" name="Group 5">
            <a:extLst>
              <a:ext uri="{FF2B5EF4-FFF2-40B4-BE49-F238E27FC236}">
                <a16:creationId xmlns:a16="http://schemas.microsoft.com/office/drawing/2014/main" id="{60D8BCD8-CC99-D9FA-0400-BB198342AEC2}"/>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226ABA1A-A65C-A785-B694-3D166A8D2D4E}"/>
                </a:ext>
              </a:extLst>
            </p:cNvPr>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cs typeface="Arial" charset="0"/>
              </a:endParaRPr>
            </a:p>
          </p:txBody>
        </p:sp>
        <p:sp>
          <p:nvSpPr>
            <p:cNvPr id="9" name="AutoShape 7">
              <a:extLst>
                <a:ext uri="{FF2B5EF4-FFF2-40B4-BE49-F238E27FC236}">
                  <a16:creationId xmlns:a16="http://schemas.microsoft.com/office/drawing/2014/main" id="{4FF2A11D-D8D0-D1C9-6BD1-94E340DB7B73}"/>
                </a:ext>
              </a:extLst>
            </p:cNvPr>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latin typeface="Arial" charset="0"/>
                <a:cs typeface="Arial" charset="0"/>
              </a:endParaRPr>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Date Placeholder 9">
            <a:extLst>
              <a:ext uri="{FF2B5EF4-FFF2-40B4-BE49-F238E27FC236}">
                <a16:creationId xmlns:a16="http://schemas.microsoft.com/office/drawing/2014/main" id="{63B86F97-8356-A6F2-DB50-CB883F2048E7}"/>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Footer Placeholder 10">
            <a:extLst>
              <a:ext uri="{FF2B5EF4-FFF2-40B4-BE49-F238E27FC236}">
                <a16:creationId xmlns:a16="http://schemas.microsoft.com/office/drawing/2014/main" id="{17834B6E-5155-BE12-5243-BA2328B93904}"/>
              </a:ext>
            </a:extLst>
          </p:cNvPr>
          <p:cNvSpPr>
            <a:spLocks noGrp="1" noChangeArrowheads="1"/>
          </p:cNvSpPr>
          <p:nvPr>
            <p:ph type="ftr" sz="quarter" idx="11"/>
          </p:nvPr>
        </p:nvSpPr>
        <p:spPr/>
        <p:txBody>
          <a:bodyPr/>
          <a:lstStyle>
            <a:lvl1pPr algn="r">
              <a:defRPr/>
            </a:lvl1pPr>
          </a:lstStyle>
          <a:p>
            <a:pPr>
              <a:defRPr/>
            </a:pPr>
            <a:endParaRPr lang="en-US"/>
          </a:p>
        </p:txBody>
      </p:sp>
      <p:sp>
        <p:nvSpPr>
          <p:cNvPr id="12" name="Slide Number Placeholder 11">
            <a:extLst>
              <a:ext uri="{FF2B5EF4-FFF2-40B4-BE49-F238E27FC236}">
                <a16:creationId xmlns:a16="http://schemas.microsoft.com/office/drawing/2014/main" id="{FE34DE0A-7297-3033-DEAC-91884D93BA71}"/>
              </a:ext>
            </a:extLst>
          </p:cNvPr>
          <p:cNvSpPr>
            <a:spLocks noGrp="1" noChangeArrowheads="1"/>
          </p:cNvSpPr>
          <p:nvPr>
            <p:ph type="sldNum" sz="quarter" idx="12"/>
          </p:nvPr>
        </p:nvSpPr>
        <p:spPr>
          <a:xfrm>
            <a:off x="76200" y="6248400"/>
            <a:ext cx="587375" cy="488950"/>
          </a:xfrm>
        </p:spPr>
        <p:txBody>
          <a:bodyPr anchorCtr="0"/>
          <a:lstStyle>
            <a:lvl1pPr>
              <a:defRPr/>
            </a:lvl1pPr>
          </a:lstStyle>
          <a:p>
            <a:fld id="{06EEC687-9E41-438F-8854-1370F9DCF503}" type="slidenum">
              <a:rPr lang="en-US" altLang="en-US"/>
              <a:pPr/>
              <a:t>‹#›</a:t>
            </a:fld>
            <a:endParaRPr lang="en-US" altLang="en-US"/>
          </a:p>
        </p:txBody>
      </p:sp>
    </p:spTree>
    <p:extLst>
      <p:ext uri="{BB962C8B-B14F-4D97-AF65-F5344CB8AC3E}">
        <p14:creationId xmlns:p14="http://schemas.microsoft.com/office/powerpoint/2010/main" val="2807676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70296356-D92B-308C-FFB5-C5F8997F35F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0B39DBAC-3411-A642-21FA-1B309998D9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DDC02329-855F-2274-5AFA-55A3B63BD74A}"/>
              </a:ext>
            </a:extLst>
          </p:cNvPr>
          <p:cNvSpPr>
            <a:spLocks noGrp="1" noChangeArrowheads="1"/>
          </p:cNvSpPr>
          <p:nvPr>
            <p:ph type="sldNum" sz="quarter" idx="12"/>
          </p:nvPr>
        </p:nvSpPr>
        <p:spPr>
          <a:ln/>
        </p:spPr>
        <p:txBody>
          <a:bodyPr/>
          <a:lstStyle>
            <a:lvl1pPr>
              <a:defRPr/>
            </a:lvl1pPr>
          </a:lstStyle>
          <a:p>
            <a:fld id="{2AD6032A-E427-4B79-A47B-3B5DA9C18314}" type="slidenum">
              <a:rPr lang="en-US" altLang="en-US"/>
              <a:pPr/>
              <a:t>‹#›</a:t>
            </a:fld>
            <a:endParaRPr lang="en-US" altLang="en-US"/>
          </a:p>
        </p:txBody>
      </p:sp>
    </p:spTree>
    <p:extLst>
      <p:ext uri="{BB962C8B-B14F-4D97-AF65-F5344CB8AC3E}">
        <p14:creationId xmlns:p14="http://schemas.microsoft.com/office/powerpoint/2010/main" val="284600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2BEBDF63-3D2D-2CBC-74A4-61380641B2A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A8A0DF55-BCAE-04BA-ED99-252B6CAE79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D92124BE-F286-3B15-F787-4E485F10604F}"/>
              </a:ext>
            </a:extLst>
          </p:cNvPr>
          <p:cNvSpPr>
            <a:spLocks noGrp="1" noChangeArrowheads="1"/>
          </p:cNvSpPr>
          <p:nvPr>
            <p:ph type="sldNum" sz="quarter" idx="12"/>
          </p:nvPr>
        </p:nvSpPr>
        <p:spPr>
          <a:ln/>
        </p:spPr>
        <p:txBody>
          <a:bodyPr/>
          <a:lstStyle>
            <a:lvl1pPr>
              <a:defRPr/>
            </a:lvl1pPr>
          </a:lstStyle>
          <a:p>
            <a:fld id="{E840EF98-1C92-40D7-B12D-5E30B7112203}" type="slidenum">
              <a:rPr lang="en-US" altLang="en-US"/>
              <a:pPr/>
              <a:t>‹#›</a:t>
            </a:fld>
            <a:endParaRPr lang="en-US" altLang="en-US"/>
          </a:p>
        </p:txBody>
      </p:sp>
    </p:spTree>
    <p:extLst>
      <p:ext uri="{BB962C8B-B14F-4D97-AF65-F5344CB8AC3E}">
        <p14:creationId xmlns:p14="http://schemas.microsoft.com/office/powerpoint/2010/main" val="256662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760913" y="2362200"/>
            <a:ext cx="3770312" cy="3724275"/>
          </a:xfrm>
        </p:spPr>
        <p:txBody>
          <a:bodyPr/>
          <a:lstStyle/>
          <a:p>
            <a:pPr lvl="0"/>
            <a:endParaRPr lang="en-US" noProof="0"/>
          </a:p>
        </p:txBody>
      </p:sp>
      <p:sp>
        <p:nvSpPr>
          <p:cNvPr id="5" name="Rectangle 11">
            <a:extLst>
              <a:ext uri="{FF2B5EF4-FFF2-40B4-BE49-F238E27FC236}">
                <a16:creationId xmlns:a16="http://schemas.microsoft.com/office/drawing/2014/main" id="{EF639729-F045-22C6-FAC8-006C4BA8854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5663F9C4-6CB3-DA51-5A0E-AC2C6B6170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96B48D1-4EA7-B39E-90B3-8B886AE6D200}"/>
              </a:ext>
            </a:extLst>
          </p:cNvPr>
          <p:cNvSpPr>
            <a:spLocks noGrp="1" noChangeArrowheads="1"/>
          </p:cNvSpPr>
          <p:nvPr>
            <p:ph type="sldNum" sz="quarter" idx="12"/>
          </p:nvPr>
        </p:nvSpPr>
        <p:spPr>
          <a:ln/>
        </p:spPr>
        <p:txBody>
          <a:bodyPr/>
          <a:lstStyle>
            <a:lvl1pPr>
              <a:defRPr/>
            </a:lvl1pPr>
          </a:lstStyle>
          <a:p>
            <a:fld id="{4C74A505-C39A-451B-B3B2-CB4773E57664}" type="slidenum">
              <a:rPr lang="en-US" altLang="en-US"/>
              <a:pPr/>
              <a:t>‹#›</a:t>
            </a:fld>
            <a:endParaRPr lang="en-US" altLang="en-US"/>
          </a:p>
        </p:txBody>
      </p:sp>
    </p:spTree>
    <p:extLst>
      <p:ext uri="{BB962C8B-B14F-4D97-AF65-F5344CB8AC3E}">
        <p14:creationId xmlns:p14="http://schemas.microsoft.com/office/powerpoint/2010/main" val="337203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8F6F45C-55DF-DA75-0FFF-144DB13C95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0A9122E3-C9DD-C987-A264-E5D60B566E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40FC8B5F-8084-F2AE-6498-FACE265C6B44}"/>
              </a:ext>
            </a:extLst>
          </p:cNvPr>
          <p:cNvSpPr>
            <a:spLocks noGrp="1" noChangeArrowheads="1"/>
          </p:cNvSpPr>
          <p:nvPr>
            <p:ph type="sldNum" sz="quarter" idx="12"/>
          </p:nvPr>
        </p:nvSpPr>
        <p:spPr>
          <a:ln/>
        </p:spPr>
        <p:txBody>
          <a:bodyPr/>
          <a:lstStyle>
            <a:lvl1pPr>
              <a:defRPr/>
            </a:lvl1pPr>
          </a:lstStyle>
          <a:p>
            <a:fld id="{82B81CFA-0D8E-4A3A-871D-E71AFD3E6F9D}" type="slidenum">
              <a:rPr lang="en-US" altLang="en-US"/>
              <a:pPr/>
              <a:t>‹#›</a:t>
            </a:fld>
            <a:endParaRPr lang="en-US" altLang="en-US"/>
          </a:p>
        </p:txBody>
      </p:sp>
    </p:spTree>
    <p:extLst>
      <p:ext uri="{BB962C8B-B14F-4D97-AF65-F5344CB8AC3E}">
        <p14:creationId xmlns:p14="http://schemas.microsoft.com/office/powerpoint/2010/main" val="169815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9C6B5645-1B52-7118-A3F7-7BDA112D9C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6ADD0477-7F25-6683-5F4D-45CF5F3298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71FF7764-4516-B2C4-0F01-49B4D7B0659E}"/>
              </a:ext>
            </a:extLst>
          </p:cNvPr>
          <p:cNvSpPr>
            <a:spLocks noGrp="1" noChangeArrowheads="1"/>
          </p:cNvSpPr>
          <p:nvPr>
            <p:ph type="sldNum" sz="quarter" idx="12"/>
          </p:nvPr>
        </p:nvSpPr>
        <p:spPr>
          <a:ln/>
        </p:spPr>
        <p:txBody>
          <a:bodyPr/>
          <a:lstStyle>
            <a:lvl1pPr>
              <a:defRPr/>
            </a:lvl1pPr>
          </a:lstStyle>
          <a:p>
            <a:fld id="{2642315D-F868-453C-A9D9-BF3A7C80BB71}" type="slidenum">
              <a:rPr lang="en-US" altLang="en-US"/>
              <a:pPr/>
              <a:t>‹#›</a:t>
            </a:fld>
            <a:endParaRPr lang="en-US" altLang="en-US"/>
          </a:p>
        </p:txBody>
      </p:sp>
    </p:spTree>
    <p:extLst>
      <p:ext uri="{BB962C8B-B14F-4D97-AF65-F5344CB8AC3E}">
        <p14:creationId xmlns:p14="http://schemas.microsoft.com/office/powerpoint/2010/main" val="351555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B0D50A11-454A-FF20-D5D1-14EE7F74531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F451E518-E828-D01D-599E-9F4D802457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2C35AD4C-2071-873C-48B8-43AF2EADE24B}"/>
              </a:ext>
            </a:extLst>
          </p:cNvPr>
          <p:cNvSpPr>
            <a:spLocks noGrp="1" noChangeArrowheads="1"/>
          </p:cNvSpPr>
          <p:nvPr>
            <p:ph type="sldNum" sz="quarter" idx="12"/>
          </p:nvPr>
        </p:nvSpPr>
        <p:spPr>
          <a:ln/>
        </p:spPr>
        <p:txBody>
          <a:bodyPr/>
          <a:lstStyle>
            <a:lvl1pPr>
              <a:defRPr/>
            </a:lvl1pPr>
          </a:lstStyle>
          <a:p>
            <a:fld id="{C917F86B-BA86-4A57-9768-69DD54E6B04B}" type="slidenum">
              <a:rPr lang="en-US" altLang="en-US"/>
              <a:pPr/>
              <a:t>‹#›</a:t>
            </a:fld>
            <a:endParaRPr lang="en-US" altLang="en-US"/>
          </a:p>
        </p:txBody>
      </p:sp>
    </p:spTree>
    <p:extLst>
      <p:ext uri="{BB962C8B-B14F-4D97-AF65-F5344CB8AC3E}">
        <p14:creationId xmlns:p14="http://schemas.microsoft.com/office/powerpoint/2010/main" val="268680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A2E2D135-C83F-105E-D5DF-CDED23A57D7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C40F7688-DCB7-638B-6EFC-4903B1CD7D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353575C1-BD16-CF98-6669-BAB120753511}"/>
              </a:ext>
            </a:extLst>
          </p:cNvPr>
          <p:cNvSpPr>
            <a:spLocks noGrp="1" noChangeArrowheads="1"/>
          </p:cNvSpPr>
          <p:nvPr>
            <p:ph type="sldNum" sz="quarter" idx="12"/>
          </p:nvPr>
        </p:nvSpPr>
        <p:spPr>
          <a:ln/>
        </p:spPr>
        <p:txBody>
          <a:bodyPr/>
          <a:lstStyle>
            <a:lvl1pPr>
              <a:defRPr/>
            </a:lvl1pPr>
          </a:lstStyle>
          <a:p>
            <a:fld id="{186FF04E-B1AF-4606-A541-E44642E972B4}" type="slidenum">
              <a:rPr lang="en-US" altLang="en-US"/>
              <a:pPr/>
              <a:t>‹#›</a:t>
            </a:fld>
            <a:endParaRPr lang="en-US" altLang="en-US"/>
          </a:p>
        </p:txBody>
      </p:sp>
    </p:spTree>
    <p:extLst>
      <p:ext uri="{BB962C8B-B14F-4D97-AF65-F5344CB8AC3E}">
        <p14:creationId xmlns:p14="http://schemas.microsoft.com/office/powerpoint/2010/main" val="135047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F6929E7A-F2F7-B19B-34D2-5AD0D5A9218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89B96C21-6490-92CF-DDFC-B96968B8B4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46D9ADC8-94A3-0B85-3F88-24544BED1CB8}"/>
              </a:ext>
            </a:extLst>
          </p:cNvPr>
          <p:cNvSpPr>
            <a:spLocks noGrp="1" noChangeArrowheads="1"/>
          </p:cNvSpPr>
          <p:nvPr>
            <p:ph type="sldNum" sz="quarter" idx="12"/>
          </p:nvPr>
        </p:nvSpPr>
        <p:spPr>
          <a:ln/>
        </p:spPr>
        <p:txBody>
          <a:bodyPr/>
          <a:lstStyle>
            <a:lvl1pPr>
              <a:defRPr/>
            </a:lvl1pPr>
          </a:lstStyle>
          <a:p>
            <a:fld id="{50ECA5CD-39BF-4FEF-A349-A681F17DD228}" type="slidenum">
              <a:rPr lang="en-US" altLang="en-US"/>
              <a:pPr/>
              <a:t>‹#›</a:t>
            </a:fld>
            <a:endParaRPr lang="en-US" altLang="en-US"/>
          </a:p>
        </p:txBody>
      </p:sp>
    </p:spTree>
    <p:extLst>
      <p:ext uri="{BB962C8B-B14F-4D97-AF65-F5344CB8AC3E}">
        <p14:creationId xmlns:p14="http://schemas.microsoft.com/office/powerpoint/2010/main" val="65315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AA56CB0-6262-2B1C-51FF-B327C9EF1F4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26EAA316-F01F-831B-EACC-EC35DAF450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DF23D687-8E35-A0C3-CA03-074B0C17C0F5}"/>
              </a:ext>
            </a:extLst>
          </p:cNvPr>
          <p:cNvSpPr>
            <a:spLocks noGrp="1" noChangeArrowheads="1"/>
          </p:cNvSpPr>
          <p:nvPr>
            <p:ph type="sldNum" sz="quarter" idx="12"/>
          </p:nvPr>
        </p:nvSpPr>
        <p:spPr>
          <a:ln/>
        </p:spPr>
        <p:txBody>
          <a:bodyPr/>
          <a:lstStyle>
            <a:lvl1pPr>
              <a:defRPr/>
            </a:lvl1pPr>
          </a:lstStyle>
          <a:p>
            <a:fld id="{B4870C23-5158-4F1B-91B8-AFF1B9DAC7CC}" type="slidenum">
              <a:rPr lang="en-US" altLang="en-US"/>
              <a:pPr/>
              <a:t>‹#›</a:t>
            </a:fld>
            <a:endParaRPr lang="en-US" altLang="en-US"/>
          </a:p>
        </p:txBody>
      </p:sp>
    </p:spTree>
    <p:extLst>
      <p:ext uri="{BB962C8B-B14F-4D97-AF65-F5344CB8AC3E}">
        <p14:creationId xmlns:p14="http://schemas.microsoft.com/office/powerpoint/2010/main" val="2599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9D63F27-4EBF-0597-24A5-F9913C31B2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335A7326-6272-3CF6-71C4-B365CD8984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3D3D125D-C8EE-1D1B-871E-C5078997B76E}"/>
              </a:ext>
            </a:extLst>
          </p:cNvPr>
          <p:cNvSpPr>
            <a:spLocks noGrp="1" noChangeArrowheads="1"/>
          </p:cNvSpPr>
          <p:nvPr>
            <p:ph type="sldNum" sz="quarter" idx="12"/>
          </p:nvPr>
        </p:nvSpPr>
        <p:spPr>
          <a:ln/>
        </p:spPr>
        <p:txBody>
          <a:bodyPr/>
          <a:lstStyle>
            <a:lvl1pPr>
              <a:defRPr/>
            </a:lvl1pPr>
          </a:lstStyle>
          <a:p>
            <a:fld id="{53BBDFAD-90F0-4236-B931-41324EFB153D}" type="slidenum">
              <a:rPr lang="en-US" altLang="en-US"/>
              <a:pPr/>
              <a:t>‹#›</a:t>
            </a:fld>
            <a:endParaRPr lang="en-US" altLang="en-US"/>
          </a:p>
        </p:txBody>
      </p:sp>
    </p:spTree>
    <p:extLst>
      <p:ext uri="{BB962C8B-B14F-4D97-AF65-F5344CB8AC3E}">
        <p14:creationId xmlns:p14="http://schemas.microsoft.com/office/powerpoint/2010/main" val="217401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98046E56-E3BD-7889-1EB5-854068F4575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0DA8EB0F-A356-A623-7C72-EA53D601C9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C5E8197-CA24-564A-4604-0F34E0CDA894}"/>
              </a:ext>
            </a:extLst>
          </p:cNvPr>
          <p:cNvSpPr>
            <a:spLocks noGrp="1" noChangeArrowheads="1"/>
          </p:cNvSpPr>
          <p:nvPr>
            <p:ph type="sldNum" sz="quarter" idx="12"/>
          </p:nvPr>
        </p:nvSpPr>
        <p:spPr>
          <a:ln/>
        </p:spPr>
        <p:txBody>
          <a:bodyPr/>
          <a:lstStyle>
            <a:lvl1pPr>
              <a:defRPr/>
            </a:lvl1pPr>
          </a:lstStyle>
          <a:p>
            <a:fld id="{43B81C16-EB06-4C4A-8F46-7EB5845E8435}" type="slidenum">
              <a:rPr lang="en-US" altLang="en-US"/>
              <a:pPr/>
              <a:t>‹#›</a:t>
            </a:fld>
            <a:endParaRPr lang="en-US" altLang="en-US"/>
          </a:p>
        </p:txBody>
      </p:sp>
    </p:spTree>
    <p:extLst>
      <p:ext uri="{BB962C8B-B14F-4D97-AF65-F5344CB8AC3E}">
        <p14:creationId xmlns:p14="http://schemas.microsoft.com/office/powerpoint/2010/main" val="111289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A0BE105-26E8-9A93-3361-B0050F4EFA1F}"/>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95D22FB0-9826-36F6-6C05-55EA6B3D4828}"/>
                </a:ext>
              </a:extLst>
            </p:cNvPr>
            <p:cNvGrpSpPr>
              <a:grpSpLocks/>
            </p:cNvGrpSpPr>
            <p:nvPr userDrawn="1"/>
          </p:nvGrpSpPr>
          <p:grpSpPr bwMode="auto">
            <a:xfrm>
              <a:off x="0" y="0"/>
              <a:ext cx="2016" cy="4320"/>
              <a:chOff x="0" y="0"/>
              <a:chExt cx="2016" cy="4320"/>
            </a:xfrm>
          </p:grpSpPr>
          <p:sp>
            <p:nvSpPr>
              <p:cNvPr id="12292" name="Rectangle 4">
                <a:extLst>
                  <a:ext uri="{FF2B5EF4-FFF2-40B4-BE49-F238E27FC236}">
                    <a16:creationId xmlns:a16="http://schemas.microsoft.com/office/drawing/2014/main" id="{E2D8C266-4075-53CE-9645-717FAE41B325}"/>
                  </a:ext>
                </a:extLst>
              </p:cNvPr>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cs typeface="Arial" charset="0"/>
                </a:endParaRPr>
              </a:p>
            </p:txBody>
          </p:sp>
          <p:sp>
            <p:nvSpPr>
              <p:cNvPr id="12293" name="Freeform 5">
                <a:extLst>
                  <a:ext uri="{FF2B5EF4-FFF2-40B4-BE49-F238E27FC236}">
                    <a16:creationId xmlns:a16="http://schemas.microsoft.com/office/drawing/2014/main" id="{951685C6-EA7D-DB9A-E43D-5422900E8498}"/>
                  </a:ext>
                </a:extLst>
              </p:cNvPr>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latin typeface="Arial" charset="0"/>
                  <a:cs typeface="Arial" charset="0"/>
                </a:endParaRPr>
              </a:p>
            </p:txBody>
          </p:sp>
        </p:grpSp>
        <p:grpSp>
          <p:nvGrpSpPr>
            <p:cNvPr id="1033" name="Group 6">
              <a:extLst>
                <a:ext uri="{FF2B5EF4-FFF2-40B4-BE49-F238E27FC236}">
                  <a16:creationId xmlns:a16="http://schemas.microsoft.com/office/drawing/2014/main" id="{85BC0FBD-17D7-FBE6-BC8E-F84CAFED09EC}"/>
                </a:ext>
              </a:extLst>
            </p:cNvPr>
            <p:cNvGrpSpPr>
              <a:grpSpLocks/>
            </p:cNvGrpSpPr>
            <p:nvPr/>
          </p:nvGrpSpPr>
          <p:grpSpPr bwMode="auto">
            <a:xfrm>
              <a:off x="144" y="1248"/>
              <a:ext cx="4656" cy="201"/>
              <a:chOff x="144" y="1248"/>
              <a:chExt cx="4656" cy="201"/>
            </a:xfrm>
          </p:grpSpPr>
          <p:sp>
            <p:nvSpPr>
              <p:cNvPr id="12295" name="AutoShape 7">
                <a:extLst>
                  <a:ext uri="{FF2B5EF4-FFF2-40B4-BE49-F238E27FC236}">
                    <a16:creationId xmlns:a16="http://schemas.microsoft.com/office/drawing/2014/main" id="{27C8762A-6B80-64C2-8FCF-F8598A6813DE}"/>
                  </a:ext>
                </a:extLst>
              </p:cNvPr>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cs typeface="Arial" charset="0"/>
                </a:endParaRPr>
              </a:p>
            </p:txBody>
          </p:sp>
          <p:sp>
            <p:nvSpPr>
              <p:cNvPr id="12296" name="AutoShape 8">
                <a:extLst>
                  <a:ext uri="{FF2B5EF4-FFF2-40B4-BE49-F238E27FC236}">
                    <a16:creationId xmlns:a16="http://schemas.microsoft.com/office/drawing/2014/main" id="{8B37D5F1-4E0E-0678-193D-E883620097E7}"/>
                  </a:ext>
                </a:extLst>
              </p:cNvPr>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latin typeface="Arial" charset="0"/>
                  <a:cs typeface="Arial" charset="0"/>
                </a:endParaRPr>
              </a:p>
            </p:txBody>
          </p:sp>
        </p:grpSp>
      </p:grpSp>
      <p:sp>
        <p:nvSpPr>
          <p:cNvPr id="1027" name="AutoShape 9">
            <a:extLst>
              <a:ext uri="{FF2B5EF4-FFF2-40B4-BE49-F238E27FC236}">
                <a16:creationId xmlns:a16="http://schemas.microsoft.com/office/drawing/2014/main" id="{3AB58233-4F89-5F43-CFDB-83D6DAAB1CE9}"/>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85EF853A-58C5-6B42-DAEE-574018B0C62E}"/>
              </a:ext>
            </a:extLst>
          </p:cNvPr>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299" name="Rectangle 11">
            <a:extLst>
              <a:ext uri="{FF2B5EF4-FFF2-40B4-BE49-F238E27FC236}">
                <a16:creationId xmlns:a16="http://schemas.microsoft.com/office/drawing/2014/main" id="{B0786964-0894-056E-4015-778E741611C2}"/>
              </a:ext>
            </a:extLst>
          </p:cNvPr>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charset="0"/>
                <a:cs typeface="Arial" charset="0"/>
              </a:defRPr>
            </a:lvl1pPr>
          </a:lstStyle>
          <a:p>
            <a:pPr>
              <a:defRPr/>
            </a:pPr>
            <a:endParaRPr lang="en-US"/>
          </a:p>
        </p:txBody>
      </p:sp>
      <p:sp>
        <p:nvSpPr>
          <p:cNvPr id="12300" name="Rectangle 12">
            <a:extLst>
              <a:ext uri="{FF2B5EF4-FFF2-40B4-BE49-F238E27FC236}">
                <a16:creationId xmlns:a16="http://schemas.microsoft.com/office/drawing/2014/main" id="{A972DC4D-78FE-89BF-61ED-9194CED4437D}"/>
              </a:ext>
            </a:extLst>
          </p:cNvPr>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2301" name="Rectangle 13">
            <a:extLst>
              <a:ext uri="{FF2B5EF4-FFF2-40B4-BE49-F238E27FC236}">
                <a16:creationId xmlns:a16="http://schemas.microsoft.com/office/drawing/2014/main" id="{76E1C37D-0EF0-A2B6-A159-553ACFA9381E}"/>
              </a:ext>
            </a:extLst>
          </p:cNvPr>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CE0B8402-0654-40B5-8F86-6E6047E755B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3"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media/audio1.wav"/><Relationship Id="rId4" Type="http://schemas.openxmlformats.org/officeDocument/2006/relationships/hyperlink" Target="../../../../Program%20Files/TurningPoint/2003/Question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audio" Target="../media/audio2.wav"/><Relationship Id="rId6" Type="http://schemas.openxmlformats.org/officeDocument/2006/relationships/hyperlink" Target="../../../../Program%20Files/TurningPoint/2003/Questions.html" TargetMode="External"/><Relationship Id="rId5" Type="http://schemas.openxmlformats.org/officeDocument/2006/relationships/slide" Target="slide1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ideo" Target="file:///C:\College\Spring%2005\GS630\PPT%20Assignment\slide.mpg" TargetMode="External"/><Relationship Id="rId4" Type="http://schemas.openxmlformats.org/officeDocument/2006/relationships/hyperlink" Target="../../../../Program%20Files/TurningPoint/2003/Question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http://www.campcaleb.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B1CEF8FC-E2D0-42E5-6ECA-4F306018B5CC}"/>
              </a:ext>
            </a:extLst>
          </p:cNvPr>
          <p:cNvSpPr>
            <a:spLocks noGrp="1" noChangeArrowheads="1"/>
          </p:cNvSpPr>
          <p:nvPr>
            <p:ph type="ctrTitle"/>
          </p:nvPr>
        </p:nvSpPr>
        <p:spPr/>
        <p:txBody>
          <a:bodyPr/>
          <a:lstStyle/>
          <a:p>
            <a:pPr eaLnBrk="1" hangingPunct="1"/>
            <a:r>
              <a:rPr lang="en-US" altLang="en-US"/>
              <a:t>How To Use PowerPoint</a:t>
            </a:r>
            <a:br>
              <a:rPr lang="en-US" altLang="en-US"/>
            </a:br>
            <a:r>
              <a:rPr lang="en-US" altLang="en-US" sz="2400"/>
              <a:t>A Brief Introduction to Commonly Used Features</a:t>
            </a:r>
            <a:endParaRPr lang="en-US" altLang="en-US"/>
          </a:p>
        </p:txBody>
      </p:sp>
      <p:sp>
        <p:nvSpPr>
          <p:cNvPr id="3075" name="FlagCount" hidden="1">
            <a:hlinkClick r:id="rId2" action="ppaction://hlinkfile"/>
            <a:extLst>
              <a:ext uri="{FF2B5EF4-FFF2-40B4-BE49-F238E27FC236}">
                <a16:creationId xmlns:a16="http://schemas.microsoft.com/office/drawing/2014/main" id="{AF2A8D2B-6E5E-A05F-6D13-227A8CC17C6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356DAE93-D5CE-D317-EF09-F1F17453ADE4}"/>
              </a:ext>
            </a:extLst>
          </p:cNvPr>
          <p:cNvSpPr>
            <a:spLocks noGrp="1" noChangeArrowheads="1"/>
          </p:cNvSpPr>
          <p:nvPr>
            <p:ph type="title"/>
          </p:nvPr>
        </p:nvSpPr>
        <p:spPr/>
        <p:txBody>
          <a:bodyPr/>
          <a:lstStyle/>
          <a:p>
            <a:pPr eaLnBrk="1" hangingPunct="1"/>
            <a:r>
              <a:rPr lang="en-US" altLang="en-US"/>
              <a:t>Using “Canned” Sounds</a:t>
            </a:r>
          </a:p>
        </p:txBody>
      </p:sp>
      <p:sp>
        <p:nvSpPr>
          <p:cNvPr id="12291" name="Rectangle 3">
            <a:extLst>
              <a:ext uri="{FF2B5EF4-FFF2-40B4-BE49-F238E27FC236}">
                <a16:creationId xmlns:a16="http://schemas.microsoft.com/office/drawing/2014/main" id="{56336706-142A-8F5E-6D0D-5550B6B277AB}"/>
              </a:ext>
            </a:extLst>
          </p:cNvPr>
          <p:cNvSpPr>
            <a:spLocks noGrp="1" noChangeArrowheads="1"/>
          </p:cNvSpPr>
          <p:nvPr>
            <p:ph type="body" idx="1"/>
          </p:nvPr>
        </p:nvSpPr>
        <p:spPr/>
        <p:txBody>
          <a:bodyPr/>
          <a:lstStyle/>
          <a:p>
            <a:pPr eaLnBrk="1" hangingPunct="1">
              <a:lnSpc>
                <a:spcPct val="90000"/>
              </a:lnSpc>
            </a:pPr>
            <a:r>
              <a:rPr lang="en-US" altLang="en-US"/>
              <a:t>To Add a Sound Clip to Your Slide, go to “Insert” and Extend the Menu if Necessary</a:t>
            </a:r>
          </a:p>
          <a:p>
            <a:pPr eaLnBrk="1" hangingPunct="1">
              <a:lnSpc>
                <a:spcPct val="90000"/>
              </a:lnSpc>
            </a:pPr>
            <a:r>
              <a:rPr lang="en-US" altLang="en-US"/>
              <a:t>Place your Mouse over “Movies and Sounds”</a:t>
            </a:r>
          </a:p>
          <a:p>
            <a:pPr eaLnBrk="1" hangingPunct="1">
              <a:lnSpc>
                <a:spcPct val="90000"/>
              </a:lnSpc>
            </a:pPr>
            <a:r>
              <a:rPr lang="en-US" altLang="en-US"/>
              <a:t>Select “Sound From Clip Organizer” to use the “canned sounds” provided by Office</a:t>
            </a:r>
          </a:p>
          <a:p>
            <a:pPr eaLnBrk="1" hangingPunct="1">
              <a:lnSpc>
                <a:spcPct val="90000"/>
              </a:lnSpc>
            </a:pPr>
            <a:r>
              <a:rPr lang="en-US" altLang="en-US"/>
              <a:t>Select Your Sound to the Right </a:t>
            </a:r>
            <a:r>
              <a:rPr lang="en-US" altLang="en-US">
                <a:sym typeface="Wingdings" panose="05000000000000000000" pitchFamily="2" charset="2"/>
              </a:rPr>
              <a:t> and then Choose Whether to Play it Automatically or on Click</a:t>
            </a:r>
            <a:endParaRPr lang="en-US" altLang="en-US"/>
          </a:p>
        </p:txBody>
      </p:sp>
      <p:pic>
        <p:nvPicPr>
          <p:cNvPr id="24583" name="Picture 7">
            <a:hlinkClick r:id="" action="ppaction://media"/>
            <a:extLst>
              <a:ext uri="{FF2B5EF4-FFF2-40B4-BE49-F238E27FC236}">
                <a16:creationId xmlns:a16="http://schemas.microsoft.com/office/drawing/2014/main" id="{6F725CB2-561B-E8F9-B25E-8928CF5BCFC3}"/>
              </a:ext>
            </a:extLst>
          </p:cNvPr>
          <p:cNvPicPr>
            <a:picLocks noRot="1" noChangeAspect="1" noChangeArrowheads="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FlagCount" hidden="1">
            <a:hlinkClick r:id="rId4" action="ppaction://hlinkfile"/>
            <a:extLst>
              <a:ext uri="{FF2B5EF4-FFF2-40B4-BE49-F238E27FC236}">
                <a16:creationId xmlns:a16="http://schemas.microsoft.com/office/drawing/2014/main" id="{72170239-4CF1-5BB0-1F6B-3BF2F112FF1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45" fill="hold"/>
                                        <p:tgtEl>
                                          <p:spTgt spid="245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458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0D1BBFFF-AE47-C832-3885-B3798DDFF5C3}"/>
              </a:ext>
            </a:extLst>
          </p:cNvPr>
          <p:cNvSpPr>
            <a:spLocks noGrp="1" noChangeArrowheads="1"/>
          </p:cNvSpPr>
          <p:nvPr>
            <p:ph type="title"/>
          </p:nvPr>
        </p:nvSpPr>
        <p:spPr/>
        <p:txBody>
          <a:bodyPr/>
          <a:lstStyle/>
          <a:p>
            <a:pPr eaLnBrk="1" hangingPunct="1"/>
            <a:r>
              <a:rPr lang="en-US" altLang="en-US"/>
              <a:t>Using Sound Files</a:t>
            </a:r>
          </a:p>
        </p:txBody>
      </p:sp>
      <p:sp>
        <p:nvSpPr>
          <p:cNvPr id="13315" name="Rectangle 3">
            <a:extLst>
              <a:ext uri="{FF2B5EF4-FFF2-40B4-BE49-F238E27FC236}">
                <a16:creationId xmlns:a16="http://schemas.microsoft.com/office/drawing/2014/main" id="{76E619D8-2469-177E-0488-AF4B58498AC8}"/>
              </a:ext>
            </a:extLst>
          </p:cNvPr>
          <p:cNvSpPr>
            <a:spLocks noGrp="1" noChangeArrowheads="1"/>
          </p:cNvSpPr>
          <p:nvPr>
            <p:ph type="body" idx="1"/>
          </p:nvPr>
        </p:nvSpPr>
        <p:spPr/>
        <p:txBody>
          <a:bodyPr/>
          <a:lstStyle/>
          <a:p>
            <a:pPr eaLnBrk="1" hangingPunct="1"/>
            <a:r>
              <a:rPr lang="en-US" altLang="en-US"/>
              <a:t>To Use a Sound File of Your Own, Follow the Same Process Except this time Select “Sound From File”</a:t>
            </a:r>
          </a:p>
          <a:p>
            <a:pPr eaLnBrk="1" hangingPunct="1"/>
            <a:r>
              <a:rPr lang="en-US" altLang="en-US"/>
              <a:t>Choose the File from the File Browser</a:t>
            </a:r>
          </a:p>
          <a:p>
            <a:pPr eaLnBrk="1" hangingPunct="1"/>
            <a:r>
              <a:rPr lang="en-US" altLang="en-US"/>
              <a:t>Notice a Small Speaker Icon is Inserted with any Sound, This WILL BE VISIBLE during the Slide Show so Position it Accordingly</a:t>
            </a:r>
          </a:p>
        </p:txBody>
      </p:sp>
      <p:pic>
        <p:nvPicPr>
          <p:cNvPr id="13316" name="Picture 4" descr="HAL-Console">
            <a:extLst>
              <a:ext uri="{FF2B5EF4-FFF2-40B4-BE49-F238E27FC236}">
                <a16:creationId xmlns:a16="http://schemas.microsoft.com/office/drawing/2014/main" id="{5DF47107-92DF-0CE6-B880-D6B5DD7ADA1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a:hlinkClick r:id="" action="ppaction://media"/>
            <a:extLst>
              <a:ext uri="{FF2B5EF4-FFF2-40B4-BE49-F238E27FC236}">
                <a16:creationId xmlns:a16="http://schemas.microsoft.com/office/drawing/2014/main" id="{80650B14-11D3-E064-75ED-9B061CDD9F2C}"/>
              </a:ext>
            </a:extLst>
          </p:cNvPr>
          <p:cNvPicPr>
            <a:picLocks noRot="1" noChangeAspect="1" noChangeArrowheads="1"/>
          </p:cNvPicPr>
          <p:nvPr>
            <a:wavAudioFile r:embed="rId1" name="disconnect_hal.wav"/>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AutoShape 6">
            <a:hlinkClick r:id="rId5" action="ppaction://hlinksldjump" highlightClick="1"/>
            <a:extLst>
              <a:ext uri="{FF2B5EF4-FFF2-40B4-BE49-F238E27FC236}">
                <a16:creationId xmlns:a16="http://schemas.microsoft.com/office/drawing/2014/main" id="{93C5E417-94DD-57D8-CF0D-8130526F6475}"/>
              </a:ext>
            </a:extLst>
          </p:cNvPr>
          <p:cNvSpPr>
            <a:spLocks noChangeArrowheads="1"/>
          </p:cNvSpPr>
          <p:nvPr/>
        </p:nvSpPr>
        <p:spPr bwMode="auto">
          <a:xfrm>
            <a:off x="7848600" y="6172200"/>
            <a:ext cx="533400" cy="4572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9" name="Text Box 7">
            <a:extLst>
              <a:ext uri="{FF2B5EF4-FFF2-40B4-BE49-F238E27FC236}">
                <a16:creationId xmlns:a16="http://schemas.microsoft.com/office/drawing/2014/main" id="{050981A2-9500-0DBB-3867-03FEBACA1C1D}"/>
              </a:ext>
            </a:extLst>
          </p:cNvPr>
          <p:cNvSpPr txBox="1">
            <a:spLocks noChangeArrowheads="1"/>
          </p:cNvSpPr>
          <p:nvPr/>
        </p:nvSpPr>
        <p:spPr bwMode="auto">
          <a:xfrm>
            <a:off x="4191000" y="6248400"/>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Jump Back To “Action Buttons”…</a:t>
            </a:r>
          </a:p>
        </p:txBody>
      </p:sp>
      <p:sp>
        <p:nvSpPr>
          <p:cNvPr id="13320" name="FlagCount" hidden="1">
            <a:hlinkClick r:id="rId6" action="ppaction://hlinkfile"/>
            <a:extLst>
              <a:ext uri="{FF2B5EF4-FFF2-40B4-BE49-F238E27FC236}">
                <a16:creationId xmlns:a16="http://schemas.microsoft.com/office/drawing/2014/main" id="{ADF33FCE-1568-DF15-07E1-DF54785178B4}"/>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290" fill="hold"/>
                                        <p:tgtEl>
                                          <p:spTgt spid="25605"/>
                                        </p:tgtEl>
                                      </p:cBhvr>
                                    </p:cmd>
                                  </p:childTnLst>
                                </p:cTn>
                              </p:par>
                            </p:childTnLst>
                          </p:cTn>
                        </p:par>
                      </p:childTnLst>
                    </p:cTn>
                  </p:par>
                </p:childTnLst>
              </p:cTn>
              <p:nextCondLst>
                <p:cond evt="onClick" delay="0">
                  <p:tgtEl>
                    <p:spTgt spid="256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560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a:extLst>
              <a:ext uri="{FF2B5EF4-FFF2-40B4-BE49-F238E27FC236}">
                <a16:creationId xmlns:a16="http://schemas.microsoft.com/office/drawing/2014/main" id="{96DC786D-BC00-4108-4E09-294A63F01FC8}"/>
              </a:ext>
            </a:extLst>
          </p:cNvPr>
          <p:cNvSpPr>
            <a:spLocks noGrp="1" noChangeArrowheads="1"/>
          </p:cNvSpPr>
          <p:nvPr>
            <p:ph type="title"/>
          </p:nvPr>
        </p:nvSpPr>
        <p:spPr/>
        <p:txBody>
          <a:bodyPr/>
          <a:lstStyle/>
          <a:p>
            <a:pPr eaLnBrk="1" hangingPunct="1"/>
            <a:r>
              <a:rPr lang="en-US" altLang="en-US"/>
              <a:t>AutoShapes</a:t>
            </a:r>
          </a:p>
        </p:txBody>
      </p:sp>
      <p:sp>
        <p:nvSpPr>
          <p:cNvPr id="14339" name="Rectangle 3">
            <a:extLst>
              <a:ext uri="{FF2B5EF4-FFF2-40B4-BE49-F238E27FC236}">
                <a16:creationId xmlns:a16="http://schemas.microsoft.com/office/drawing/2014/main" id="{DDD2E24C-56FD-A1C1-47D5-CFD33EA81475}"/>
              </a:ext>
            </a:extLst>
          </p:cNvPr>
          <p:cNvSpPr>
            <a:spLocks noGrp="1" noChangeArrowheads="1"/>
          </p:cNvSpPr>
          <p:nvPr>
            <p:ph type="body" idx="1"/>
          </p:nvPr>
        </p:nvSpPr>
        <p:spPr/>
        <p:txBody>
          <a:bodyPr/>
          <a:lstStyle/>
          <a:p>
            <a:pPr eaLnBrk="1" hangingPunct="1">
              <a:lnSpc>
                <a:spcPct val="80000"/>
              </a:lnSpc>
            </a:pPr>
            <a:r>
              <a:rPr lang="en-US" altLang="en-US" sz="2000"/>
              <a:t>AutoShapes are Convenient for Making Quick Illustrations or Diagrams such as Flow Charts</a:t>
            </a:r>
          </a:p>
          <a:p>
            <a:pPr eaLnBrk="1" hangingPunct="1">
              <a:lnSpc>
                <a:spcPct val="80000"/>
              </a:lnSpc>
            </a:pPr>
            <a:r>
              <a:rPr lang="en-US" altLang="en-US" sz="2000"/>
              <a:t>Go to “Insert” and place your Mouse Over “Picture”</a:t>
            </a:r>
          </a:p>
          <a:p>
            <a:pPr eaLnBrk="1" hangingPunct="1">
              <a:lnSpc>
                <a:spcPct val="80000"/>
              </a:lnSpc>
            </a:pPr>
            <a:r>
              <a:rPr lang="en-US" altLang="en-US" sz="2000"/>
              <a:t>Select “AutoShapes” and a Small Floating Menu Will Appear in the Editing Area</a:t>
            </a:r>
          </a:p>
          <a:p>
            <a:pPr eaLnBrk="1" hangingPunct="1">
              <a:lnSpc>
                <a:spcPct val="80000"/>
              </a:lnSpc>
            </a:pPr>
            <a:r>
              <a:rPr lang="en-US" altLang="en-US" sz="2000"/>
              <a:t>Click on a Category of AutoShapes to see what Shapes are Available</a:t>
            </a:r>
          </a:p>
          <a:p>
            <a:pPr eaLnBrk="1" hangingPunct="1">
              <a:lnSpc>
                <a:spcPct val="80000"/>
              </a:lnSpc>
            </a:pPr>
            <a:r>
              <a:rPr lang="en-US" altLang="en-US" sz="2000"/>
              <a:t>Click the Desired Shape from the Drop-Down and Draw it on Your Screen</a:t>
            </a:r>
          </a:p>
          <a:p>
            <a:pPr eaLnBrk="1" hangingPunct="1">
              <a:lnSpc>
                <a:spcPct val="80000"/>
              </a:lnSpc>
            </a:pPr>
            <a:r>
              <a:rPr lang="en-US" altLang="en-US" sz="2000"/>
              <a:t>After Drawing an AutoShape, you and Position and Resize it as you Please</a:t>
            </a:r>
          </a:p>
          <a:p>
            <a:pPr eaLnBrk="1" hangingPunct="1">
              <a:lnSpc>
                <a:spcPct val="80000"/>
              </a:lnSpc>
            </a:pPr>
            <a:r>
              <a:rPr lang="en-US" altLang="en-US" sz="2000"/>
              <a:t>Double-Click on an AutoShape to Change its Color and Other Options</a:t>
            </a:r>
          </a:p>
          <a:p>
            <a:pPr eaLnBrk="1" hangingPunct="1">
              <a:lnSpc>
                <a:spcPct val="80000"/>
              </a:lnSpc>
              <a:buFont typeface="Wingdings" panose="05000000000000000000" pitchFamily="2" charset="2"/>
              <a:buNone/>
            </a:pPr>
            <a:endParaRPr lang="en-US" altLang="en-US" sz="2000"/>
          </a:p>
        </p:txBody>
      </p:sp>
      <p:sp>
        <p:nvSpPr>
          <p:cNvPr id="14340" name="AutoShape 4">
            <a:extLst>
              <a:ext uri="{FF2B5EF4-FFF2-40B4-BE49-F238E27FC236}">
                <a16:creationId xmlns:a16="http://schemas.microsoft.com/office/drawing/2014/main" id="{C136E202-FB38-D477-2022-16A72B944E49}"/>
              </a:ext>
            </a:extLst>
          </p:cNvPr>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1" name="AutoShape 5">
            <a:extLst>
              <a:ext uri="{FF2B5EF4-FFF2-40B4-BE49-F238E27FC236}">
                <a16:creationId xmlns:a16="http://schemas.microsoft.com/office/drawing/2014/main" id="{1B4CA193-76AF-8DD1-9BE3-A2828133A89F}"/>
              </a:ext>
            </a:extLst>
          </p:cNvPr>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2" name="AutoShape 6">
            <a:extLst>
              <a:ext uri="{FF2B5EF4-FFF2-40B4-BE49-F238E27FC236}">
                <a16:creationId xmlns:a16="http://schemas.microsoft.com/office/drawing/2014/main" id="{0A60F778-87CB-66A4-0A05-4B9E2306A06C}"/>
              </a:ext>
            </a:extLst>
          </p:cNvPr>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3" name="AutoShape 7">
            <a:extLst>
              <a:ext uri="{FF2B5EF4-FFF2-40B4-BE49-F238E27FC236}">
                <a16:creationId xmlns:a16="http://schemas.microsoft.com/office/drawing/2014/main" id="{7A6A7EB7-A025-8440-8CF9-8EC6A60012BB}"/>
              </a:ext>
            </a:extLst>
          </p:cNvPr>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4" name="AutoShape 8">
            <a:extLst>
              <a:ext uri="{FF2B5EF4-FFF2-40B4-BE49-F238E27FC236}">
                <a16:creationId xmlns:a16="http://schemas.microsoft.com/office/drawing/2014/main" id="{E7436A35-7473-7F78-EC19-BC4817A74253}"/>
              </a:ext>
            </a:extLst>
          </p:cNvPr>
          <p:cNvSpPr>
            <a:spLocks noChangeArrowheads="1"/>
          </p:cNvSpPr>
          <p:nvPr/>
        </p:nvSpPr>
        <p:spPr bwMode="auto">
          <a:xfrm>
            <a:off x="6705600" y="1066800"/>
            <a:ext cx="685800" cy="685800"/>
          </a:xfrm>
          <a:custGeom>
            <a:avLst/>
            <a:gdLst>
              <a:gd name="T0" fmla="*/ 10887075 w 21600"/>
              <a:gd name="T1" fmla="*/ 0 h 21600"/>
              <a:gd name="T2" fmla="*/ 3188494 w 21600"/>
              <a:gd name="T3" fmla="*/ 3188494 h 21600"/>
              <a:gd name="T4" fmla="*/ 0 w 21600"/>
              <a:gd name="T5" fmla="*/ 10887075 h 21600"/>
              <a:gd name="T6" fmla="*/ 3188494 w 21600"/>
              <a:gd name="T7" fmla="*/ 18585657 h 21600"/>
              <a:gd name="T8" fmla="*/ 10887075 w 21600"/>
              <a:gd name="T9" fmla="*/ 21774150 h 21600"/>
              <a:gd name="T10" fmla="*/ 18585657 w 21600"/>
              <a:gd name="T11" fmla="*/ 18585657 h 21600"/>
              <a:gd name="T12" fmla="*/ 21774150 w 21600"/>
              <a:gd name="T13" fmla="*/ 10887075 h 21600"/>
              <a:gd name="T14" fmla="*/ 18585657 w 21600"/>
              <a:gd name="T15" fmla="*/ 318849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5" name="FlagCount" hidden="1">
            <a:hlinkClick r:id="rId2" action="ppaction://hlinkfile"/>
            <a:extLst>
              <a:ext uri="{FF2B5EF4-FFF2-40B4-BE49-F238E27FC236}">
                <a16:creationId xmlns:a16="http://schemas.microsoft.com/office/drawing/2014/main" id="{511CF062-14D4-EEC5-C62F-4D4476F749A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a:extLst>
              <a:ext uri="{FF2B5EF4-FFF2-40B4-BE49-F238E27FC236}">
                <a16:creationId xmlns:a16="http://schemas.microsoft.com/office/drawing/2014/main" id="{919A0F92-B844-8E7C-2F8F-550CD61E5FF7}"/>
              </a:ext>
            </a:extLst>
          </p:cNvPr>
          <p:cNvSpPr>
            <a:spLocks noGrp="1" noChangeArrowheads="1"/>
          </p:cNvSpPr>
          <p:nvPr>
            <p:ph type="title"/>
          </p:nvPr>
        </p:nvSpPr>
        <p:spPr/>
        <p:txBody>
          <a:bodyPr/>
          <a:lstStyle/>
          <a:p>
            <a:pPr eaLnBrk="1" hangingPunct="1"/>
            <a:r>
              <a:rPr lang="en-US" altLang="en-US"/>
              <a:t>Advanced AutoShapes</a:t>
            </a:r>
          </a:p>
        </p:txBody>
      </p:sp>
      <p:grpSp>
        <p:nvGrpSpPr>
          <p:cNvPr id="2" name="Group 19">
            <a:extLst>
              <a:ext uri="{FF2B5EF4-FFF2-40B4-BE49-F238E27FC236}">
                <a16:creationId xmlns:a16="http://schemas.microsoft.com/office/drawing/2014/main" id="{0AE5EBA7-B35E-6C9D-C05D-7A7138E66430}"/>
              </a:ext>
            </a:extLst>
          </p:cNvPr>
          <p:cNvGrpSpPr>
            <a:grpSpLocks/>
          </p:cNvGrpSpPr>
          <p:nvPr/>
        </p:nvGrpSpPr>
        <p:grpSpPr bwMode="auto">
          <a:xfrm>
            <a:off x="1981200" y="4800600"/>
            <a:ext cx="1524000" cy="1143000"/>
            <a:chOff x="1488" y="2688"/>
            <a:chExt cx="960" cy="720"/>
          </a:xfrm>
        </p:grpSpPr>
        <p:sp>
          <p:nvSpPr>
            <p:cNvPr id="15375" name="AutoShape 4">
              <a:extLst>
                <a:ext uri="{FF2B5EF4-FFF2-40B4-BE49-F238E27FC236}">
                  <a16:creationId xmlns:a16="http://schemas.microsoft.com/office/drawing/2014/main" id="{9B559C75-5E4B-0F0A-1843-06BB47B6B6B2}"/>
                </a:ext>
              </a:extLst>
            </p:cNvPr>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6" name="Text Box 10">
              <a:extLst>
                <a:ext uri="{FF2B5EF4-FFF2-40B4-BE49-F238E27FC236}">
                  <a16:creationId xmlns:a16="http://schemas.microsoft.com/office/drawing/2014/main" id="{F8F36824-5D46-DBFA-3B1B-B7B77D37F2A0}"/>
                </a:ext>
              </a:extLst>
            </p:cNvPr>
            <p:cNvSpPr txBox="1">
              <a:spLocks noChangeArrowheads="1"/>
            </p:cNvSpPr>
            <p:nvPr/>
          </p:nvSpPr>
          <p:spPr bwMode="auto">
            <a:xfrm>
              <a:off x="1536" y="2928"/>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bg1"/>
                  </a:solidFill>
                </a:rPr>
                <a:t>Phase One</a:t>
              </a:r>
            </a:p>
          </p:txBody>
        </p:sp>
      </p:grpSp>
      <p:grpSp>
        <p:nvGrpSpPr>
          <p:cNvPr id="3" name="Group 22">
            <a:extLst>
              <a:ext uri="{FF2B5EF4-FFF2-40B4-BE49-F238E27FC236}">
                <a16:creationId xmlns:a16="http://schemas.microsoft.com/office/drawing/2014/main" id="{6DE01C0C-4E69-21B4-5B06-33EF59A85F59}"/>
              </a:ext>
            </a:extLst>
          </p:cNvPr>
          <p:cNvGrpSpPr>
            <a:grpSpLocks/>
          </p:cNvGrpSpPr>
          <p:nvPr/>
        </p:nvGrpSpPr>
        <p:grpSpPr bwMode="auto">
          <a:xfrm>
            <a:off x="5638800" y="4800600"/>
            <a:ext cx="1524000" cy="1143000"/>
            <a:chOff x="4080" y="2064"/>
            <a:chExt cx="960" cy="720"/>
          </a:xfrm>
        </p:grpSpPr>
        <p:sp>
          <p:nvSpPr>
            <p:cNvPr id="15373" name="AutoShape 6">
              <a:extLst>
                <a:ext uri="{FF2B5EF4-FFF2-40B4-BE49-F238E27FC236}">
                  <a16:creationId xmlns:a16="http://schemas.microsoft.com/office/drawing/2014/main" id="{A4F1A1DE-3961-D566-F462-7261D4FC0B49}"/>
                </a:ext>
              </a:extLst>
            </p:cNvPr>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4" name="Text Box 13">
              <a:extLst>
                <a:ext uri="{FF2B5EF4-FFF2-40B4-BE49-F238E27FC236}">
                  <a16:creationId xmlns:a16="http://schemas.microsoft.com/office/drawing/2014/main" id="{1246F09F-239B-9835-52F8-D5ADC9ED7FDF}"/>
                </a:ext>
              </a:extLst>
            </p:cNvPr>
            <p:cNvSpPr txBox="1">
              <a:spLocks noChangeArrowheads="1"/>
            </p:cNvSpPr>
            <p:nvPr/>
          </p:nvSpPr>
          <p:spPr bwMode="auto">
            <a:xfrm>
              <a:off x="4128" y="2304"/>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bg1"/>
                  </a:solidFill>
                </a:rPr>
                <a:t>Phase Two</a:t>
              </a:r>
            </a:p>
          </p:txBody>
        </p:sp>
      </p:grpSp>
      <p:grpSp>
        <p:nvGrpSpPr>
          <p:cNvPr id="4" name="Group 21">
            <a:extLst>
              <a:ext uri="{FF2B5EF4-FFF2-40B4-BE49-F238E27FC236}">
                <a16:creationId xmlns:a16="http://schemas.microsoft.com/office/drawing/2014/main" id="{0AF00D49-D803-EF01-E5F8-0DAA52C12E45}"/>
              </a:ext>
            </a:extLst>
          </p:cNvPr>
          <p:cNvGrpSpPr>
            <a:grpSpLocks/>
          </p:cNvGrpSpPr>
          <p:nvPr/>
        </p:nvGrpSpPr>
        <p:grpSpPr bwMode="auto">
          <a:xfrm>
            <a:off x="3505200" y="4724400"/>
            <a:ext cx="2133600" cy="1192213"/>
            <a:chOff x="2256" y="2304"/>
            <a:chExt cx="1344" cy="751"/>
          </a:xfrm>
        </p:grpSpPr>
        <p:grpSp>
          <p:nvGrpSpPr>
            <p:cNvPr id="15368" name="Group 20">
              <a:extLst>
                <a:ext uri="{FF2B5EF4-FFF2-40B4-BE49-F238E27FC236}">
                  <a16:creationId xmlns:a16="http://schemas.microsoft.com/office/drawing/2014/main" id="{B80B5568-9E88-3FE8-442F-CEE1E2CE259F}"/>
                </a:ext>
              </a:extLst>
            </p:cNvPr>
            <p:cNvGrpSpPr>
              <a:grpSpLocks/>
            </p:cNvGrpSpPr>
            <p:nvPr/>
          </p:nvGrpSpPr>
          <p:grpSpPr bwMode="auto">
            <a:xfrm>
              <a:off x="2256" y="2496"/>
              <a:ext cx="1344" cy="384"/>
              <a:chOff x="2448" y="2832"/>
              <a:chExt cx="1344" cy="384"/>
            </a:xfrm>
          </p:grpSpPr>
          <p:sp>
            <p:nvSpPr>
              <p:cNvPr id="15370" name="AutoShape 5">
                <a:extLst>
                  <a:ext uri="{FF2B5EF4-FFF2-40B4-BE49-F238E27FC236}">
                    <a16:creationId xmlns:a16="http://schemas.microsoft.com/office/drawing/2014/main" id="{C121DFAD-C270-1BD3-1E69-3CCBD9264774}"/>
                  </a:ext>
                </a:extLst>
              </p:cNvPr>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1" name="Line 7">
                <a:extLst>
                  <a:ext uri="{FF2B5EF4-FFF2-40B4-BE49-F238E27FC236}">
                    <a16:creationId xmlns:a16="http://schemas.microsoft.com/office/drawing/2014/main" id="{991E3BE7-CDE8-7064-1B1C-9CE92E1750A3}"/>
                  </a:ext>
                </a:extLst>
              </p:cNvPr>
              <p:cNvSpPr>
                <a:spLocks noChangeShapeType="1"/>
              </p:cNvSpPr>
              <p:nvPr/>
            </p:nvSpPr>
            <p:spPr bwMode="auto">
              <a:xfrm>
                <a:off x="2448" y="302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5372" name="Line 8">
                <a:extLst>
                  <a:ext uri="{FF2B5EF4-FFF2-40B4-BE49-F238E27FC236}">
                    <a16:creationId xmlns:a16="http://schemas.microsoft.com/office/drawing/2014/main" id="{FE6C27F9-E4F7-049F-01BC-E7E23EE4C809}"/>
                  </a:ext>
                </a:extLst>
              </p:cNvPr>
              <p:cNvSpPr>
                <a:spLocks noChangeShapeType="1"/>
              </p:cNvSpPr>
              <p:nvPr/>
            </p:nvSpPr>
            <p:spPr bwMode="auto">
              <a:xfrm>
                <a:off x="3456" y="302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15369" name="Text Box 14">
              <a:extLst>
                <a:ext uri="{FF2B5EF4-FFF2-40B4-BE49-F238E27FC236}">
                  <a16:creationId xmlns:a16="http://schemas.microsoft.com/office/drawing/2014/main" id="{7A42E3E4-A36E-6BCF-9EB2-CB7826F14511}"/>
                </a:ext>
              </a:extLst>
            </p:cNvPr>
            <p:cNvSpPr txBox="1">
              <a:spLocks noChangeArrowheads="1"/>
            </p:cNvSpPr>
            <p:nvPr/>
          </p:nvSpPr>
          <p:spPr bwMode="auto">
            <a:xfrm>
              <a:off x="2400" y="2304"/>
              <a:ext cx="1008"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Research</a:t>
              </a:r>
            </a:p>
            <a:p>
              <a:pPr algn="ctr" eaLnBrk="1" hangingPunct="1">
                <a:spcBef>
                  <a:spcPct val="50000"/>
                </a:spcBef>
              </a:pPr>
              <a:r>
                <a:rPr lang="en-US" altLang="en-US"/>
                <a:t>&amp;</a:t>
              </a:r>
            </a:p>
            <a:p>
              <a:pPr algn="ctr" eaLnBrk="1" hangingPunct="1">
                <a:spcBef>
                  <a:spcPct val="50000"/>
                </a:spcBef>
              </a:pPr>
              <a:r>
                <a:rPr lang="en-US" altLang="en-US"/>
                <a:t>Development</a:t>
              </a:r>
            </a:p>
          </p:txBody>
        </p:sp>
      </p:grpSp>
      <p:sp>
        <p:nvSpPr>
          <p:cNvPr id="15366" name="Rectangle 24">
            <a:extLst>
              <a:ext uri="{FF2B5EF4-FFF2-40B4-BE49-F238E27FC236}">
                <a16:creationId xmlns:a16="http://schemas.microsoft.com/office/drawing/2014/main" id="{358BAA7F-9DDE-58B1-6C29-51FDD3988037}"/>
              </a:ext>
            </a:extLst>
          </p:cNvPr>
          <p:cNvSpPr>
            <a:spLocks noGrp="1" noChangeArrowheads="1"/>
          </p:cNvSpPr>
          <p:nvPr>
            <p:ph type="body" idx="1"/>
          </p:nvPr>
        </p:nvSpPr>
        <p:spPr/>
        <p:txBody>
          <a:bodyPr/>
          <a:lstStyle/>
          <a:p>
            <a:pPr eaLnBrk="1" hangingPunct="1"/>
            <a:r>
              <a:rPr lang="en-US" altLang="en-US"/>
              <a:t>By selecting several AutoShapes and right-clicking, you can group them together.</a:t>
            </a:r>
          </a:p>
          <a:p>
            <a:pPr eaLnBrk="1" hangingPunct="1"/>
            <a:r>
              <a:rPr lang="en-US" altLang="en-US"/>
              <a:t>Any of the Custom Animations we Used for Text Sections can be Applied to Groups or Single AutoShapes</a:t>
            </a:r>
          </a:p>
        </p:txBody>
      </p:sp>
      <p:sp>
        <p:nvSpPr>
          <p:cNvPr id="15367" name="FlagCount" hidden="1">
            <a:hlinkClick r:id="rId2" action="ppaction://hlinkfile"/>
            <a:extLst>
              <a:ext uri="{FF2B5EF4-FFF2-40B4-BE49-F238E27FC236}">
                <a16:creationId xmlns:a16="http://schemas.microsoft.com/office/drawing/2014/main" id="{4199FD46-4388-627D-80F2-291ACDDA70F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2" fill="hold" nodeType="afterEffect">
                                  <p:stCondLst>
                                    <p:cond delay="5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1+#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500"/>
                            </p:stCondLst>
                            <p:childTnLst>
                              <p:par>
                                <p:cTn id="15" presetID="9" presetClass="entr" presetSubtype="0" fill="hold" nodeType="after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extLst>
              <a:ext uri="{FF2B5EF4-FFF2-40B4-BE49-F238E27FC236}">
                <a16:creationId xmlns:a16="http://schemas.microsoft.com/office/drawing/2014/main" id="{5FD337EB-D66B-A59E-2A86-3D0D8BDE9C3D}"/>
              </a:ext>
            </a:extLst>
          </p:cNvPr>
          <p:cNvSpPr>
            <a:spLocks noGrp="1" noChangeArrowheads="1"/>
          </p:cNvSpPr>
          <p:nvPr>
            <p:ph type="title"/>
          </p:nvPr>
        </p:nvSpPr>
        <p:spPr/>
        <p:txBody>
          <a:bodyPr/>
          <a:lstStyle/>
          <a:p>
            <a:pPr eaLnBrk="1" hangingPunct="1"/>
            <a:r>
              <a:rPr lang="en-US" altLang="en-US"/>
              <a:t>Embedding Video</a:t>
            </a:r>
          </a:p>
        </p:txBody>
      </p:sp>
      <p:sp>
        <p:nvSpPr>
          <p:cNvPr id="16387" name="Rectangle 3">
            <a:extLst>
              <a:ext uri="{FF2B5EF4-FFF2-40B4-BE49-F238E27FC236}">
                <a16:creationId xmlns:a16="http://schemas.microsoft.com/office/drawing/2014/main" id="{9B78FF26-5071-ED60-173F-65D0C314403A}"/>
              </a:ext>
            </a:extLst>
          </p:cNvPr>
          <p:cNvSpPr>
            <a:spLocks noGrp="1" noChangeArrowheads="1"/>
          </p:cNvSpPr>
          <p:nvPr>
            <p:ph type="body" sz="half" idx="1"/>
          </p:nvPr>
        </p:nvSpPr>
        <p:spPr>
          <a:xfrm>
            <a:off x="838200" y="2362200"/>
            <a:ext cx="4648200" cy="4191000"/>
          </a:xfrm>
        </p:spPr>
        <p:txBody>
          <a:bodyPr/>
          <a:lstStyle/>
          <a:p>
            <a:pPr eaLnBrk="1" hangingPunct="1"/>
            <a:r>
              <a:rPr lang="en-US" altLang="en-US" sz="2000"/>
              <a:t>To Play a Video in Your Slide Show, go to “Insert” and Place your Mouse Over “Movies and Sounds” then Select “Movie From File”</a:t>
            </a:r>
          </a:p>
          <a:p>
            <a:pPr eaLnBrk="1" hangingPunct="1"/>
            <a:r>
              <a:rPr lang="en-US" altLang="en-US" sz="2000"/>
              <a:t>Any Movie that is Supported Will Automatically be Shown When you Browse for the File</a:t>
            </a:r>
          </a:p>
          <a:p>
            <a:pPr eaLnBrk="1" hangingPunct="1"/>
            <a:r>
              <a:rPr lang="en-US" altLang="en-US" sz="2000"/>
              <a:t>Once the Video is Inserted, Select if You Want it to Play Automatically </a:t>
            </a:r>
          </a:p>
          <a:p>
            <a:pPr eaLnBrk="1" hangingPunct="1"/>
            <a:r>
              <a:rPr lang="en-US" altLang="en-US" sz="2000"/>
              <a:t>Then, you can Position and Size the Video how You Wish</a:t>
            </a:r>
          </a:p>
          <a:p>
            <a:pPr eaLnBrk="1" hangingPunct="1"/>
            <a:endParaRPr lang="en-US" altLang="en-US" sz="2000"/>
          </a:p>
        </p:txBody>
      </p:sp>
      <p:pic>
        <p:nvPicPr>
          <p:cNvPr id="27652" name="slide.mpg">
            <a:hlinkClick r:id="" action="ppaction://media"/>
            <a:extLst>
              <a:ext uri="{FF2B5EF4-FFF2-40B4-BE49-F238E27FC236}">
                <a16:creationId xmlns:a16="http://schemas.microsoft.com/office/drawing/2014/main" id="{FC784F4B-3082-6F6E-BCC3-091100536E9F}"/>
              </a:ext>
            </a:extLst>
          </p:cNvPr>
          <p:cNvPicPr>
            <a:picLocks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5486400" y="3451225"/>
            <a:ext cx="3044825" cy="2028825"/>
          </a:xfrm>
        </p:spPr>
      </p:pic>
      <p:sp>
        <p:nvSpPr>
          <p:cNvPr id="16389" name="FlagCount" hidden="1">
            <a:hlinkClick r:id="rId4" action="ppaction://hlinkfile"/>
            <a:extLst>
              <a:ext uri="{FF2B5EF4-FFF2-40B4-BE49-F238E27FC236}">
                <a16:creationId xmlns:a16="http://schemas.microsoft.com/office/drawing/2014/main" id="{6BBCEC40-EB87-F1C0-4E1E-4DA6F1224EE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a:extLst>
              <a:ext uri="{FF2B5EF4-FFF2-40B4-BE49-F238E27FC236}">
                <a16:creationId xmlns:a16="http://schemas.microsoft.com/office/drawing/2014/main" id="{6C61B4D3-7B53-25C2-A609-2BD24FCA0B0F}"/>
              </a:ext>
            </a:extLst>
          </p:cNvPr>
          <p:cNvSpPr>
            <a:spLocks noGrp="1" noChangeArrowheads="1"/>
          </p:cNvSpPr>
          <p:nvPr>
            <p:ph type="title"/>
          </p:nvPr>
        </p:nvSpPr>
        <p:spPr/>
        <p:txBody>
          <a:bodyPr/>
          <a:lstStyle/>
          <a:p>
            <a:pPr eaLnBrk="1" hangingPunct="1"/>
            <a:r>
              <a:rPr lang="en-US" altLang="en-US"/>
              <a:t>Action Buttons</a:t>
            </a:r>
          </a:p>
        </p:txBody>
      </p:sp>
      <p:sp>
        <p:nvSpPr>
          <p:cNvPr id="17411" name="Rectangle 3">
            <a:extLst>
              <a:ext uri="{FF2B5EF4-FFF2-40B4-BE49-F238E27FC236}">
                <a16:creationId xmlns:a16="http://schemas.microsoft.com/office/drawing/2014/main" id="{C2AC92D9-D257-4C0A-74DC-2AFC247CF720}"/>
              </a:ext>
            </a:extLst>
          </p:cNvPr>
          <p:cNvSpPr>
            <a:spLocks noGrp="1" noChangeArrowheads="1"/>
          </p:cNvSpPr>
          <p:nvPr>
            <p:ph type="body" idx="1"/>
          </p:nvPr>
        </p:nvSpPr>
        <p:spPr/>
        <p:txBody>
          <a:bodyPr/>
          <a:lstStyle/>
          <a:p>
            <a:pPr eaLnBrk="1" hangingPunct="1"/>
            <a:r>
              <a:rPr lang="en-US" altLang="en-US" sz="2400"/>
              <a:t>You can Add Action Buttons to Move Around non-linearly in Your Presentation</a:t>
            </a:r>
          </a:p>
          <a:p>
            <a:pPr eaLnBrk="1" hangingPunct="1"/>
            <a:r>
              <a:rPr lang="en-US" altLang="en-US" sz="2400"/>
              <a:t>Go to “Slide Show” and Select “Action Buttons”</a:t>
            </a:r>
          </a:p>
          <a:p>
            <a:pPr eaLnBrk="1" hangingPunct="1"/>
            <a:r>
              <a:rPr lang="en-US" altLang="en-US" sz="2400"/>
              <a:t>Select Your Desired Button Type then Draw Your Button and a Window Will Appear </a:t>
            </a:r>
          </a:p>
          <a:p>
            <a:pPr eaLnBrk="1" hangingPunct="1"/>
            <a:r>
              <a:rPr lang="en-US" altLang="en-US" sz="2400"/>
              <a:t>Set Up your Properties, then you can Double Click the Button to Change Color</a:t>
            </a:r>
          </a:p>
          <a:p>
            <a:pPr eaLnBrk="1" hangingPunct="1"/>
            <a:r>
              <a:rPr lang="en-US" altLang="en-US" sz="2400"/>
              <a:t>You Can Also Resize and Position the Button After it is Created</a:t>
            </a:r>
          </a:p>
        </p:txBody>
      </p:sp>
      <p:sp>
        <p:nvSpPr>
          <p:cNvPr id="17412" name="AutoShape 5">
            <a:hlinkClick r:id="rId2" action="ppaction://hlinksldjump" highlightClick="1"/>
            <a:extLst>
              <a:ext uri="{FF2B5EF4-FFF2-40B4-BE49-F238E27FC236}">
                <a16:creationId xmlns:a16="http://schemas.microsoft.com/office/drawing/2014/main" id="{17540FCB-8F26-B30F-40AF-6FA04B6150A4}"/>
              </a:ext>
            </a:extLst>
          </p:cNvPr>
          <p:cNvSpPr>
            <a:spLocks noChangeArrowheads="1"/>
          </p:cNvSpPr>
          <p:nvPr/>
        </p:nvSpPr>
        <p:spPr bwMode="auto">
          <a:xfrm>
            <a:off x="7620000" y="5943600"/>
            <a:ext cx="609600" cy="609600"/>
          </a:xfrm>
          <a:prstGeom prst="actionButtonBackPrevious">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13" name="Text Box 6">
            <a:extLst>
              <a:ext uri="{FF2B5EF4-FFF2-40B4-BE49-F238E27FC236}">
                <a16:creationId xmlns:a16="http://schemas.microsoft.com/office/drawing/2014/main" id="{1AF430F3-337A-5904-218C-8E1CAF036800}"/>
              </a:ext>
            </a:extLst>
          </p:cNvPr>
          <p:cNvSpPr txBox="1">
            <a:spLocks noChangeArrowheads="1"/>
          </p:cNvSpPr>
          <p:nvPr/>
        </p:nvSpPr>
        <p:spPr bwMode="auto">
          <a:xfrm>
            <a:off x="5257800" y="6096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Go See HAL Again…</a:t>
            </a:r>
          </a:p>
        </p:txBody>
      </p:sp>
      <p:sp>
        <p:nvSpPr>
          <p:cNvPr id="17414" name="FlagCount" hidden="1">
            <a:hlinkClick r:id="rId3" action="ppaction://hlinkfile"/>
            <a:extLst>
              <a:ext uri="{FF2B5EF4-FFF2-40B4-BE49-F238E27FC236}">
                <a16:creationId xmlns:a16="http://schemas.microsoft.com/office/drawing/2014/main" id="{AA8C87D2-AE52-D16C-360C-3F4C4919C14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E4853664-C969-F80A-685C-0A7B8C28BA11}"/>
              </a:ext>
            </a:extLst>
          </p:cNvPr>
          <p:cNvSpPr>
            <a:spLocks noGrp="1" noChangeArrowheads="1"/>
          </p:cNvSpPr>
          <p:nvPr>
            <p:ph type="title"/>
          </p:nvPr>
        </p:nvSpPr>
        <p:spPr/>
        <p:txBody>
          <a:bodyPr/>
          <a:lstStyle/>
          <a:p>
            <a:pPr eaLnBrk="1" hangingPunct="1"/>
            <a:r>
              <a:rPr lang="en-US" altLang="en-US"/>
              <a:t>Linking to Web Content</a:t>
            </a:r>
          </a:p>
        </p:txBody>
      </p:sp>
      <p:sp>
        <p:nvSpPr>
          <p:cNvPr id="18435" name="Rectangle 3">
            <a:extLst>
              <a:ext uri="{FF2B5EF4-FFF2-40B4-BE49-F238E27FC236}">
                <a16:creationId xmlns:a16="http://schemas.microsoft.com/office/drawing/2014/main" id="{0F8256CA-511E-34CB-89B6-DFAE078D7761}"/>
              </a:ext>
            </a:extLst>
          </p:cNvPr>
          <p:cNvSpPr>
            <a:spLocks noGrp="1" noChangeArrowheads="1"/>
          </p:cNvSpPr>
          <p:nvPr>
            <p:ph type="body" idx="1"/>
          </p:nvPr>
        </p:nvSpPr>
        <p:spPr/>
        <p:txBody>
          <a:bodyPr/>
          <a:lstStyle/>
          <a:p>
            <a:pPr eaLnBrk="1" hangingPunct="1">
              <a:lnSpc>
                <a:spcPct val="90000"/>
              </a:lnSpc>
            </a:pPr>
            <a:r>
              <a:rPr lang="en-US" altLang="en-US" sz="2400"/>
              <a:t>You Can Link to Web Content and Open it During Your Slide Show</a:t>
            </a:r>
          </a:p>
          <a:p>
            <a:pPr eaLnBrk="1" hangingPunct="1">
              <a:lnSpc>
                <a:spcPct val="90000"/>
              </a:lnSpc>
            </a:pPr>
            <a:r>
              <a:rPr lang="en-US" altLang="en-US" sz="2400"/>
              <a:t>The Computer You Used During the Slide Show MUST Have Internet Access</a:t>
            </a:r>
          </a:p>
          <a:p>
            <a:pPr eaLnBrk="1" hangingPunct="1">
              <a:lnSpc>
                <a:spcPct val="90000"/>
              </a:lnSpc>
            </a:pPr>
            <a:r>
              <a:rPr lang="en-US" altLang="en-US" sz="2400"/>
              <a:t>Highlight a Section of Text and Right-Click it</a:t>
            </a:r>
          </a:p>
          <a:p>
            <a:pPr eaLnBrk="1" hangingPunct="1">
              <a:lnSpc>
                <a:spcPct val="90000"/>
              </a:lnSpc>
            </a:pPr>
            <a:r>
              <a:rPr lang="en-US" altLang="en-US" sz="2400"/>
              <a:t>Select “Hyperlink” (Any Spelling or Grammar Errors must be corrected or ignored to select “hyperlink”)</a:t>
            </a:r>
          </a:p>
          <a:p>
            <a:pPr eaLnBrk="1" hangingPunct="1">
              <a:lnSpc>
                <a:spcPct val="90000"/>
              </a:lnSpc>
            </a:pPr>
            <a:r>
              <a:rPr lang="en-US" altLang="en-US" sz="2400"/>
              <a:t>Fill In the Address for Your Target Content</a:t>
            </a:r>
          </a:p>
          <a:p>
            <a:pPr eaLnBrk="1" hangingPunct="1">
              <a:lnSpc>
                <a:spcPct val="90000"/>
              </a:lnSpc>
            </a:pPr>
            <a:r>
              <a:rPr lang="en-US" altLang="en-US" sz="2400"/>
              <a:t>Click </a:t>
            </a:r>
            <a:r>
              <a:rPr lang="en-US" altLang="en-US" sz="2400">
                <a:hlinkClick r:id="rId2"/>
              </a:rPr>
              <a:t>HERE</a:t>
            </a:r>
            <a:r>
              <a:rPr lang="en-US" altLang="en-US" sz="2400"/>
              <a:t> to Visit </a:t>
            </a:r>
            <a:r>
              <a:rPr lang="en-US" altLang="en-US" sz="2400">
                <a:hlinkClick r:id="rId2"/>
              </a:rPr>
              <a:t>www.campcaleb.com</a:t>
            </a:r>
            <a:endParaRPr lang="en-US" altLang="en-US" sz="2400"/>
          </a:p>
        </p:txBody>
      </p:sp>
      <p:sp>
        <p:nvSpPr>
          <p:cNvPr id="18436" name="FlagCount" hidden="1">
            <a:hlinkClick r:id="rId3" action="ppaction://hlinkfile"/>
            <a:extLst>
              <a:ext uri="{FF2B5EF4-FFF2-40B4-BE49-F238E27FC236}">
                <a16:creationId xmlns:a16="http://schemas.microsoft.com/office/drawing/2014/main" id="{ACA0CBB1-0966-6268-B4DF-048E76C29A38}"/>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a:extLst>
              <a:ext uri="{FF2B5EF4-FFF2-40B4-BE49-F238E27FC236}">
                <a16:creationId xmlns:a16="http://schemas.microsoft.com/office/drawing/2014/main" id="{6F1AC1C9-6916-067D-B4A7-75AF0A15AB36}"/>
              </a:ext>
            </a:extLst>
          </p:cNvPr>
          <p:cNvSpPr>
            <a:spLocks noGrp="1" noChangeArrowheads="1"/>
          </p:cNvSpPr>
          <p:nvPr>
            <p:ph type="title"/>
          </p:nvPr>
        </p:nvSpPr>
        <p:spPr/>
        <p:txBody>
          <a:bodyPr/>
          <a:lstStyle/>
          <a:p>
            <a:pPr eaLnBrk="1" hangingPunct="1"/>
            <a:r>
              <a:rPr lang="en-US" altLang="en-US"/>
              <a:t>Adding Email Links</a:t>
            </a:r>
          </a:p>
        </p:txBody>
      </p:sp>
      <p:sp>
        <p:nvSpPr>
          <p:cNvPr id="19459" name="Rectangle 3">
            <a:extLst>
              <a:ext uri="{FF2B5EF4-FFF2-40B4-BE49-F238E27FC236}">
                <a16:creationId xmlns:a16="http://schemas.microsoft.com/office/drawing/2014/main" id="{773D2049-707F-0B99-1F91-02BCB4E5F25F}"/>
              </a:ext>
            </a:extLst>
          </p:cNvPr>
          <p:cNvSpPr>
            <a:spLocks noGrp="1" noChangeArrowheads="1"/>
          </p:cNvSpPr>
          <p:nvPr>
            <p:ph type="body" idx="1"/>
          </p:nvPr>
        </p:nvSpPr>
        <p:spPr/>
        <p:txBody>
          <a:bodyPr/>
          <a:lstStyle/>
          <a:p>
            <a:pPr eaLnBrk="1" hangingPunct="1">
              <a:lnSpc>
                <a:spcPct val="90000"/>
              </a:lnSpc>
            </a:pPr>
            <a:r>
              <a:rPr lang="en-US" altLang="en-US" sz="2400"/>
              <a:t>A Good Idea is to Add Your Email Address or other Contact Information to Your Slide Show</a:t>
            </a:r>
          </a:p>
          <a:p>
            <a:pPr eaLnBrk="1" hangingPunct="1">
              <a:lnSpc>
                <a:spcPct val="90000"/>
              </a:lnSpc>
            </a:pPr>
            <a:r>
              <a:rPr lang="en-US" altLang="en-US" sz="2400"/>
              <a:t>You Add an Email Address the Same Way you Link to Web Content, EXCEPT in the Address Field You Need to Type:</a:t>
            </a:r>
          </a:p>
          <a:p>
            <a:pPr lvl="1" eaLnBrk="1" hangingPunct="1">
              <a:lnSpc>
                <a:spcPct val="90000"/>
              </a:lnSpc>
            </a:pPr>
            <a:r>
              <a:rPr lang="en-US" altLang="en-US" sz="2000"/>
              <a:t>“mailto:youremail@yourdomain.com”</a:t>
            </a:r>
          </a:p>
        </p:txBody>
      </p:sp>
      <p:sp>
        <p:nvSpPr>
          <p:cNvPr id="19460" name="FlagCount" hidden="1">
            <a:hlinkClick r:id="rId2" action="ppaction://hlinkfile"/>
            <a:extLst>
              <a:ext uri="{FF2B5EF4-FFF2-40B4-BE49-F238E27FC236}">
                <a16:creationId xmlns:a16="http://schemas.microsoft.com/office/drawing/2014/main" id="{C815F442-12ED-8A88-6D9E-F68A8B7A1321}"/>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442DFF4B-BF2A-6FA0-28F4-3F4C94A25074}"/>
              </a:ext>
            </a:extLst>
          </p:cNvPr>
          <p:cNvSpPr>
            <a:spLocks noGrp="1" noChangeArrowheads="1"/>
          </p:cNvSpPr>
          <p:nvPr>
            <p:ph type="title"/>
          </p:nvPr>
        </p:nvSpPr>
        <p:spPr/>
        <p:txBody>
          <a:bodyPr/>
          <a:lstStyle/>
          <a:p>
            <a:pPr eaLnBrk="1" hangingPunct="1"/>
            <a:r>
              <a:rPr lang="en-US" altLang="en-US"/>
              <a:t>Introduction</a:t>
            </a:r>
          </a:p>
        </p:txBody>
      </p:sp>
      <p:sp>
        <p:nvSpPr>
          <p:cNvPr id="4099" name="Text Box 4">
            <a:extLst>
              <a:ext uri="{FF2B5EF4-FFF2-40B4-BE49-F238E27FC236}">
                <a16:creationId xmlns:a16="http://schemas.microsoft.com/office/drawing/2014/main" id="{569ED043-111C-9EDF-206E-4E4BC01DF9B9}"/>
              </a:ext>
            </a:extLst>
          </p:cNvPr>
          <p:cNvSpPr txBox="1">
            <a:spLocks noChangeArrowheads="1"/>
          </p:cNvSpPr>
          <p:nvPr/>
        </p:nvSpPr>
        <p:spPr bwMode="auto">
          <a:xfrm>
            <a:off x="990600" y="2438400"/>
            <a:ext cx="6629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	</a:t>
            </a:r>
            <a:r>
              <a:rPr lang="en-US" alt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4100" name="FlagCount" hidden="1">
            <a:hlinkClick r:id="rId2" action="ppaction://hlinkfile"/>
            <a:extLst>
              <a:ext uri="{FF2B5EF4-FFF2-40B4-BE49-F238E27FC236}">
                <a16:creationId xmlns:a16="http://schemas.microsoft.com/office/drawing/2014/main" id="{72E8B918-EE6C-0968-9F3B-91E7C1E7542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a:extLst>
              <a:ext uri="{FF2B5EF4-FFF2-40B4-BE49-F238E27FC236}">
                <a16:creationId xmlns:a16="http://schemas.microsoft.com/office/drawing/2014/main" id="{7CAA82C7-ECEB-6DFA-0D77-203582659621}"/>
              </a:ext>
            </a:extLst>
          </p:cNvPr>
          <p:cNvSpPr>
            <a:spLocks noGrp="1" noChangeArrowheads="1"/>
          </p:cNvSpPr>
          <p:nvPr>
            <p:ph type="title"/>
          </p:nvPr>
        </p:nvSpPr>
        <p:spPr/>
        <p:txBody>
          <a:bodyPr/>
          <a:lstStyle/>
          <a:p>
            <a:pPr eaLnBrk="1" hangingPunct="1"/>
            <a:r>
              <a:rPr lang="en-US" altLang="en-US"/>
              <a:t>What Will be Demonstrated</a:t>
            </a:r>
          </a:p>
        </p:txBody>
      </p:sp>
      <p:sp>
        <p:nvSpPr>
          <p:cNvPr id="5123" name="Rectangle 3">
            <a:extLst>
              <a:ext uri="{FF2B5EF4-FFF2-40B4-BE49-F238E27FC236}">
                <a16:creationId xmlns:a16="http://schemas.microsoft.com/office/drawing/2014/main" id="{23690185-4F51-1313-264D-8FE172712A36}"/>
              </a:ext>
            </a:extLst>
          </p:cNvPr>
          <p:cNvSpPr>
            <a:spLocks noGrp="1" noChangeArrowheads="1"/>
          </p:cNvSpPr>
          <p:nvPr>
            <p:ph type="body" idx="1"/>
          </p:nvPr>
        </p:nvSpPr>
        <p:spPr>
          <a:xfrm>
            <a:off x="1219200" y="2362200"/>
            <a:ext cx="8229600" cy="5105400"/>
          </a:xfrm>
        </p:spPr>
        <p:txBody>
          <a:bodyPr/>
          <a:lstStyle/>
          <a:p>
            <a:pPr eaLnBrk="1" hangingPunct="1"/>
            <a:r>
              <a:rPr lang="en-US" altLang="en-US" sz="2000"/>
              <a:t>Adding Slides to a Presentation</a:t>
            </a:r>
          </a:p>
          <a:p>
            <a:pPr eaLnBrk="1" hangingPunct="1"/>
            <a:r>
              <a:rPr lang="en-US" altLang="en-US" sz="2000"/>
              <a:t>Using a Uniform Appearance/Motif</a:t>
            </a:r>
          </a:p>
          <a:p>
            <a:pPr eaLnBrk="1" hangingPunct="1"/>
            <a:r>
              <a:rPr lang="en-US" altLang="en-US" sz="2000"/>
              <a:t>How to Vary Slide Layout and Text (font, size, color)</a:t>
            </a:r>
          </a:p>
          <a:p>
            <a:pPr eaLnBrk="1" hangingPunct="1"/>
            <a:r>
              <a:rPr lang="en-US" altLang="en-US" sz="2000"/>
              <a:t>Using Graphics from ClipArt or a File</a:t>
            </a:r>
          </a:p>
          <a:p>
            <a:pPr eaLnBrk="1" hangingPunct="1"/>
            <a:r>
              <a:rPr lang="en-US" altLang="en-US" sz="2000"/>
              <a:t>Using Animated Text (Timed and Manual)</a:t>
            </a:r>
          </a:p>
          <a:p>
            <a:pPr eaLnBrk="1" hangingPunct="1"/>
            <a:r>
              <a:rPr lang="en-US" altLang="en-US" sz="2000"/>
              <a:t>Applying Slide Transitions</a:t>
            </a:r>
          </a:p>
          <a:p>
            <a:pPr eaLnBrk="1" hangingPunct="1"/>
            <a:r>
              <a:rPr lang="en-US" altLang="en-US" sz="2000"/>
              <a:t>Adding Sound (From a File or the Gallery)</a:t>
            </a:r>
          </a:p>
          <a:p>
            <a:pPr eaLnBrk="1" hangingPunct="1"/>
            <a:r>
              <a:rPr lang="en-US" altLang="en-US" sz="2000"/>
              <a:t>Using AutoShapes</a:t>
            </a:r>
          </a:p>
          <a:p>
            <a:pPr eaLnBrk="1" hangingPunct="1"/>
            <a:r>
              <a:rPr lang="en-US" altLang="en-US" sz="2000"/>
              <a:t>Adding Videos and Animation</a:t>
            </a:r>
          </a:p>
          <a:p>
            <a:pPr eaLnBrk="1" hangingPunct="1"/>
            <a:r>
              <a:rPr lang="en-US" altLang="en-US" sz="2000"/>
              <a:t>Placing Action Buttons for Nonlinear Slide Selection</a:t>
            </a:r>
          </a:p>
          <a:p>
            <a:pPr eaLnBrk="1" hangingPunct="1"/>
            <a:r>
              <a:rPr lang="en-US" altLang="en-US" sz="2000"/>
              <a:t>Linking to Web Content or Email Addresses</a:t>
            </a:r>
          </a:p>
        </p:txBody>
      </p:sp>
      <p:sp>
        <p:nvSpPr>
          <p:cNvPr id="5124" name="FlagCount" hidden="1">
            <a:hlinkClick r:id="rId2" action="ppaction://hlinkfile"/>
            <a:extLst>
              <a:ext uri="{FF2B5EF4-FFF2-40B4-BE49-F238E27FC236}">
                <a16:creationId xmlns:a16="http://schemas.microsoft.com/office/drawing/2014/main" id="{D2E56880-C403-2DED-13A0-E145EBF6C682}"/>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E65612B3-F6C9-27DC-739D-8646EF87C212}"/>
              </a:ext>
            </a:extLst>
          </p:cNvPr>
          <p:cNvSpPr>
            <a:spLocks noGrp="1" noChangeArrowheads="1"/>
          </p:cNvSpPr>
          <p:nvPr>
            <p:ph type="title"/>
          </p:nvPr>
        </p:nvSpPr>
        <p:spPr/>
        <p:txBody>
          <a:bodyPr/>
          <a:lstStyle/>
          <a:p>
            <a:pPr eaLnBrk="1" hangingPunct="1"/>
            <a:r>
              <a:rPr lang="en-US" altLang="en-US"/>
              <a:t>Adding/Formatting Slides</a:t>
            </a:r>
          </a:p>
        </p:txBody>
      </p:sp>
      <p:sp>
        <p:nvSpPr>
          <p:cNvPr id="6147" name="Rectangle 3">
            <a:extLst>
              <a:ext uri="{FF2B5EF4-FFF2-40B4-BE49-F238E27FC236}">
                <a16:creationId xmlns:a16="http://schemas.microsoft.com/office/drawing/2014/main" id="{8C502D0D-C1B0-0D58-76C1-58C4CD1CB6F2}"/>
              </a:ext>
            </a:extLst>
          </p:cNvPr>
          <p:cNvSpPr>
            <a:spLocks noGrp="1" noChangeArrowheads="1"/>
          </p:cNvSpPr>
          <p:nvPr>
            <p:ph type="body" idx="1"/>
          </p:nvPr>
        </p:nvSpPr>
        <p:spPr/>
        <p:txBody>
          <a:bodyPr/>
          <a:lstStyle/>
          <a:p>
            <a:pPr eaLnBrk="1" hangingPunct="1"/>
            <a:r>
              <a:rPr lang="en-US" altLang="en-US"/>
              <a:t>Right-Click the Timeline to the left </a:t>
            </a:r>
            <a:r>
              <a:rPr lang="en-US" altLang="en-US">
                <a:sym typeface="Wingdings" panose="05000000000000000000" pitchFamily="2" charset="2"/>
              </a:rPr>
              <a:t> and go to “New Slide”</a:t>
            </a:r>
          </a:p>
          <a:p>
            <a:pPr eaLnBrk="1" hangingPunct="1"/>
            <a:r>
              <a:rPr lang="en-US" altLang="en-US">
                <a:sym typeface="Wingdings" panose="05000000000000000000" pitchFamily="2" charset="2"/>
              </a:rPr>
              <a:t>OR go to “Insert” and select “New Slide”</a:t>
            </a:r>
          </a:p>
          <a:p>
            <a:pPr eaLnBrk="1" hangingPunct="1"/>
            <a:endParaRPr lang="en-US" altLang="en-US">
              <a:sym typeface="Wingdings" panose="05000000000000000000" pitchFamily="2" charset="2"/>
            </a:endParaRPr>
          </a:p>
          <a:p>
            <a:pPr eaLnBrk="1" hangingPunct="1"/>
            <a:endParaRPr lang="en-US" altLang="en-US">
              <a:sym typeface="Wingdings" panose="05000000000000000000" pitchFamily="2" charset="2"/>
            </a:endParaRPr>
          </a:p>
          <a:p>
            <a:pPr eaLnBrk="1" hangingPunct="1"/>
            <a:r>
              <a:rPr lang="en-US" altLang="en-US">
                <a:sym typeface="Wingdings" panose="05000000000000000000" pitchFamily="2" charset="2"/>
              </a:rPr>
              <a:t>Open the “Layout” tab to the right  to change the format of a slide</a:t>
            </a:r>
          </a:p>
        </p:txBody>
      </p:sp>
      <p:sp>
        <p:nvSpPr>
          <p:cNvPr id="6148" name="FlagCount" hidden="1">
            <a:hlinkClick r:id="rId2" action="ppaction://hlinkfile"/>
            <a:extLst>
              <a:ext uri="{FF2B5EF4-FFF2-40B4-BE49-F238E27FC236}">
                <a16:creationId xmlns:a16="http://schemas.microsoft.com/office/drawing/2014/main" id="{4D9F6F0B-3F83-4E05-071B-1D33E51DD355}"/>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520E5F19-6CE8-30D6-CF8F-BBE2D1482D27}"/>
              </a:ext>
            </a:extLst>
          </p:cNvPr>
          <p:cNvSpPr>
            <a:spLocks noGrp="1" noChangeArrowheads="1"/>
          </p:cNvSpPr>
          <p:nvPr>
            <p:ph type="title"/>
          </p:nvPr>
        </p:nvSpPr>
        <p:spPr/>
        <p:txBody>
          <a:bodyPr/>
          <a:lstStyle/>
          <a:p>
            <a:pPr eaLnBrk="1" hangingPunct="1"/>
            <a:r>
              <a:rPr lang="en-US" altLang="en-US"/>
              <a:t>Appearance/Motif</a:t>
            </a:r>
          </a:p>
        </p:txBody>
      </p:sp>
      <p:sp>
        <p:nvSpPr>
          <p:cNvPr id="7171" name="Rectangle 3">
            <a:extLst>
              <a:ext uri="{FF2B5EF4-FFF2-40B4-BE49-F238E27FC236}">
                <a16:creationId xmlns:a16="http://schemas.microsoft.com/office/drawing/2014/main" id="{8E500A53-AC70-549E-3768-6739ED24CCD8}"/>
              </a:ext>
            </a:extLst>
          </p:cNvPr>
          <p:cNvSpPr>
            <a:spLocks noGrp="1" noChangeArrowheads="1"/>
          </p:cNvSpPr>
          <p:nvPr>
            <p:ph type="body" idx="1"/>
          </p:nvPr>
        </p:nvSpPr>
        <p:spPr/>
        <p:txBody>
          <a:bodyPr/>
          <a:lstStyle/>
          <a:p>
            <a:pPr eaLnBrk="1" hangingPunct="1"/>
            <a:r>
              <a:rPr lang="en-US" altLang="en-US"/>
              <a:t>You can Apply a Motif by Opening the “Design” tab on the right </a:t>
            </a:r>
            <a:r>
              <a:rPr lang="en-US" altLang="en-US">
                <a:sym typeface="Wingdings" panose="05000000000000000000" pitchFamily="2" charset="2"/>
              </a:rPr>
              <a:t></a:t>
            </a:r>
          </a:p>
          <a:p>
            <a:pPr lvl="1" eaLnBrk="1" hangingPunct="1"/>
            <a:r>
              <a:rPr lang="en-US" altLang="en-US"/>
              <a:t>Then Click on the Desired Motif to apply it to all slides</a:t>
            </a:r>
          </a:p>
          <a:p>
            <a:pPr lvl="1" eaLnBrk="1" hangingPunct="1"/>
            <a:r>
              <a:rPr lang="en-US" altLang="en-US"/>
              <a:t>Click on the small drop down if you wish to apply the motif to only the current slide</a:t>
            </a:r>
          </a:p>
          <a:p>
            <a:pPr lvl="1" eaLnBrk="1" hangingPunct="1"/>
            <a:endParaRPr lang="en-US" altLang="en-US"/>
          </a:p>
        </p:txBody>
      </p:sp>
      <p:sp>
        <p:nvSpPr>
          <p:cNvPr id="7172" name="FlagCount" hidden="1">
            <a:hlinkClick r:id="rId2" action="ppaction://hlinkfile"/>
            <a:extLst>
              <a:ext uri="{FF2B5EF4-FFF2-40B4-BE49-F238E27FC236}">
                <a16:creationId xmlns:a16="http://schemas.microsoft.com/office/drawing/2014/main" id="{2BCAFEA6-E9E3-82D5-A8DF-3A697A2EB228}"/>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4">
            <a:extLst>
              <a:ext uri="{FF2B5EF4-FFF2-40B4-BE49-F238E27FC236}">
                <a16:creationId xmlns:a16="http://schemas.microsoft.com/office/drawing/2014/main" id="{960C9210-A14C-9770-A88B-BBAA3E530A26}"/>
              </a:ext>
            </a:extLst>
          </p:cNvPr>
          <p:cNvSpPr>
            <a:spLocks noGrp="1" noChangeArrowheads="1"/>
          </p:cNvSpPr>
          <p:nvPr>
            <p:ph type="title"/>
          </p:nvPr>
        </p:nvSpPr>
        <p:spPr/>
        <p:txBody>
          <a:bodyPr/>
          <a:lstStyle/>
          <a:p>
            <a:pPr eaLnBrk="1" hangingPunct="1"/>
            <a:r>
              <a:rPr lang="en-US" altLang="en-US"/>
              <a:t>Variation in Layout and Text</a:t>
            </a:r>
          </a:p>
        </p:txBody>
      </p:sp>
      <p:sp>
        <p:nvSpPr>
          <p:cNvPr id="8195" name="Rectangle 5">
            <a:extLst>
              <a:ext uri="{FF2B5EF4-FFF2-40B4-BE49-F238E27FC236}">
                <a16:creationId xmlns:a16="http://schemas.microsoft.com/office/drawing/2014/main" id="{ED95D140-F4C6-1467-6DA2-AC917D001D8D}"/>
              </a:ext>
            </a:extLst>
          </p:cNvPr>
          <p:cNvSpPr>
            <a:spLocks noGrp="1" noChangeArrowheads="1"/>
          </p:cNvSpPr>
          <p:nvPr>
            <p:ph type="body" sz="half" idx="1"/>
          </p:nvPr>
        </p:nvSpPr>
        <p:spPr/>
        <p:txBody>
          <a:bodyPr/>
          <a:lstStyle/>
          <a:p>
            <a:pPr eaLnBrk="1" hangingPunct="1"/>
            <a:r>
              <a:rPr lang="en-US" altLang="en-US" sz="2400"/>
              <a:t>To Select a New Slide Layout, Open the “Layout” Tab to the right </a:t>
            </a:r>
            <a:r>
              <a:rPr lang="en-US" altLang="en-US" sz="2400">
                <a:sym typeface="Wingdings" panose="05000000000000000000" pitchFamily="2" charset="2"/>
              </a:rPr>
              <a:t></a:t>
            </a:r>
          </a:p>
          <a:p>
            <a:pPr eaLnBrk="1" hangingPunct="1"/>
            <a:endParaRPr lang="en-US" altLang="en-US" sz="2400">
              <a:sym typeface="Wingdings" panose="05000000000000000000" pitchFamily="2" charset="2"/>
            </a:endParaRPr>
          </a:p>
          <a:p>
            <a:pPr eaLnBrk="1" hangingPunct="1"/>
            <a:endParaRPr lang="en-US" altLang="en-US" sz="2400">
              <a:sym typeface="Wingdings" panose="05000000000000000000" pitchFamily="2" charset="2"/>
            </a:endParaRPr>
          </a:p>
          <a:p>
            <a:pPr eaLnBrk="1" hangingPunct="1"/>
            <a:r>
              <a:rPr lang="en-US" altLang="en-US" sz="2400">
                <a:sym typeface="Wingdings" panose="05000000000000000000" pitchFamily="2" charset="2"/>
              </a:rPr>
              <a:t>You can Use the Font </a:t>
            </a:r>
            <a:r>
              <a:rPr lang="en-US" altLang="en-US" sz="2400">
                <a:solidFill>
                  <a:srgbClr val="FF3300"/>
                </a:solidFill>
                <a:sym typeface="Wingdings" panose="05000000000000000000" pitchFamily="2" charset="2"/>
              </a:rPr>
              <a:t>Color </a:t>
            </a:r>
            <a:r>
              <a:rPr lang="en-US" altLang="en-US" sz="2400">
                <a:sym typeface="Wingdings" panose="05000000000000000000" pitchFamily="2" charset="2"/>
              </a:rPr>
              <a:t>drop down menu to change the text color </a:t>
            </a:r>
            <a:endParaRPr lang="en-US" altLang="en-US" sz="2400"/>
          </a:p>
        </p:txBody>
      </p:sp>
      <p:sp>
        <p:nvSpPr>
          <p:cNvPr id="8196" name="Rectangle 6">
            <a:extLst>
              <a:ext uri="{FF2B5EF4-FFF2-40B4-BE49-F238E27FC236}">
                <a16:creationId xmlns:a16="http://schemas.microsoft.com/office/drawing/2014/main" id="{A3D87D1E-98E5-454B-8013-C67C94119CA3}"/>
              </a:ext>
            </a:extLst>
          </p:cNvPr>
          <p:cNvSpPr>
            <a:spLocks noGrp="1" noChangeArrowheads="1"/>
          </p:cNvSpPr>
          <p:nvPr>
            <p:ph type="body" sz="half" idx="2"/>
          </p:nvPr>
        </p:nvSpPr>
        <p:spPr/>
        <p:txBody>
          <a:bodyPr/>
          <a:lstStyle/>
          <a:p>
            <a:pPr eaLnBrk="1" hangingPunct="1"/>
            <a:endParaRPr lang="en-US" altLang="en-US" sz="2400"/>
          </a:p>
          <a:p>
            <a:pPr eaLnBrk="1" hangingPunct="1"/>
            <a:endParaRPr lang="en-US" altLang="en-US" sz="2400"/>
          </a:p>
          <a:p>
            <a:pPr eaLnBrk="1" hangingPunct="1"/>
            <a:r>
              <a:rPr lang="en-US" altLang="en-US" sz="2400"/>
              <a:t>Use the Drop Down </a:t>
            </a:r>
            <a:r>
              <a:rPr lang="en-US" altLang="en-US" sz="2400">
                <a:latin typeface="BankGothic Lt BT" pitchFamily="34" charset="0"/>
              </a:rPr>
              <a:t>Font</a:t>
            </a:r>
            <a:r>
              <a:rPr lang="en-US" altLang="en-US" sz="2400"/>
              <a:t> and </a:t>
            </a:r>
            <a:r>
              <a:rPr lang="en-US" altLang="en-US" sz="4000"/>
              <a:t>Size</a:t>
            </a:r>
            <a:r>
              <a:rPr lang="en-US" altLang="en-US" sz="2400"/>
              <a:t> menus above to vary the text</a:t>
            </a:r>
          </a:p>
        </p:txBody>
      </p:sp>
      <p:sp>
        <p:nvSpPr>
          <p:cNvPr id="8197" name="FlagCount" hidden="1">
            <a:hlinkClick r:id="rId2" action="ppaction://hlinkfile"/>
            <a:extLst>
              <a:ext uri="{FF2B5EF4-FFF2-40B4-BE49-F238E27FC236}">
                <a16:creationId xmlns:a16="http://schemas.microsoft.com/office/drawing/2014/main" id="{7A2A6A45-D7F3-4E86-834F-28A08B09114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F2297DFC-BD65-CB52-1EEE-39DD50CF285F}"/>
              </a:ext>
            </a:extLst>
          </p:cNvPr>
          <p:cNvSpPr>
            <a:spLocks noGrp="1" noChangeArrowheads="1"/>
          </p:cNvSpPr>
          <p:nvPr>
            <p:ph type="title"/>
          </p:nvPr>
        </p:nvSpPr>
        <p:spPr/>
        <p:txBody>
          <a:bodyPr/>
          <a:lstStyle/>
          <a:p>
            <a:pPr eaLnBrk="1" hangingPunct="1"/>
            <a:r>
              <a:rPr lang="en-US" altLang="en-US"/>
              <a:t>Clip Art Graphics</a:t>
            </a:r>
          </a:p>
        </p:txBody>
      </p:sp>
      <p:sp>
        <p:nvSpPr>
          <p:cNvPr id="9219" name="Rectangle 3">
            <a:extLst>
              <a:ext uri="{FF2B5EF4-FFF2-40B4-BE49-F238E27FC236}">
                <a16:creationId xmlns:a16="http://schemas.microsoft.com/office/drawing/2014/main" id="{0FC8495E-C9A1-FDAD-4BF9-AF9EB6E7ED7F}"/>
              </a:ext>
            </a:extLst>
          </p:cNvPr>
          <p:cNvSpPr>
            <a:spLocks noGrp="1" noChangeArrowheads="1"/>
          </p:cNvSpPr>
          <p:nvPr>
            <p:ph type="body" idx="1"/>
          </p:nvPr>
        </p:nvSpPr>
        <p:spPr>
          <a:xfrm>
            <a:off x="838200" y="2362200"/>
            <a:ext cx="7693025" cy="2286000"/>
          </a:xfrm>
        </p:spPr>
        <p:txBody>
          <a:bodyPr/>
          <a:lstStyle/>
          <a:p>
            <a:pPr eaLnBrk="1" hangingPunct="1">
              <a:lnSpc>
                <a:spcPct val="90000"/>
              </a:lnSpc>
            </a:pPr>
            <a:r>
              <a:rPr lang="en-US" altLang="en-US"/>
              <a:t>To Insert ClipArt, go to “Insert” and put your mouse on “Picture”</a:t>
            </a:r>
          </a:p>
          <a:p>
            <a:pPr eaLnBrk="1" hangingPunct="1">
              <a:lnSpc>
                <a:spcPct val="90000"/>
              </a:lnSpc>
            </a:pPr>
            <a:r>
              <a:rPr lang="en-US" altLang="en-US"/>
              <a:t>Another Menu will Open, select ClipArt</a:t>
            </a:r>
          </a:p>
          <a:p>
            <a:pPr eaLnBrk="1" hangingPunct="1">
              <a:lnSpc>
                <a:spcPct val="90000"/>
              </a:lnSpc>
            </a:pPr>
            <a:r>
              <a:rPr lang="en-US" altLang="en-US"/>
              <a:t>Once you Select your Image, You must Position and Resize it with the Mouse</a:t>
            </a:r>
          </a:p>
          <a:p>
            <a:pPr eaLnBrk="1" hangingPunct="1">
              <a:lnSpc>
                <a:spcPct val="90000"/>
              </a:lnSpc>
            </a:pPr>
            <a:endParaRPr lang="en-US" altLang="en-US"/>
          </a:p>
        </p:txBody>
      </p:sp>
      <p:pic>
        <p:nvPicPr>
          <p:cNvPr id="9220" name="Picture 4" descr="j0195384">
            <a:extLst>
              <a:ext uri="{FF2B5EF4-FFF2-40B4-BE49-F238E27FC236}">
                <a16:creationId xmlns:a16="http://schemas.microsoft.com/office/drawing/2014/main" id="{9AE6EE44-C66E-F15F-D465-31DBDCAB5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j0292020">
            <a:extLst>
              <a:ext uri="{FF2B5EF4-FFF2-40B4-BE49-F238E27FC236}">
                <a16:creationId xmlns:a16="http://schemas.microsoft.com/office/drawing/2014/main" id="{9D5CD3F0-BC95-FB09-7E9F-441BF60C4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FlagCount" hidden="1">
            <a:hlinkClick r:id="rId4" action="ppaction://hlinkfile"/>
            <a:extLst>
              <a:ext uri="{FF2B5EF4-FFF2-40B4-BE49-F238E27FC236}">
                <a16:creationId xmlns:a16="http://schemas.microsoft.com/office/drawing/2014/main" id="{1FE7BBF1-0C4E-3E21-A742-0D25C9281171}"/>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BE5589F9-09C3-2A90-4FB2-5EBC199F3CC2}"/>
              </a:ext>
            </a:extLst>
          </p:cNvPr>
          <p:cNvSpPr>
            <a:spLocks noGrp="1" noChangeArrowheads="1"/>
          </p:cNvSpPr>
          <p:nvPr>
            <p:ph type="title"/>
          </p:nvPr>
        </p:nvSpPr>
        <p:spPr/>
        <p:txBody>
          <a:bodyPr/>
          <a:lstStyle/>
          <a:p>
            <a:pPr eaLnBrk="1" hangingPunct="1"/>
            <a:r>
              <a:rPr lang="en-US" altLang="en-US"/>
              <a:t>File Graphics</a:t>
            </a:r>
          </a:p>
        </p:txBody>
      </p:sp>
      <p:sp>
        <p:nvSpPr>
          <p:cNvPr id="10243" name="Rectangle 3">
            <a:extLst>
              <a:ext uri="{FF2B5EF4-FFF2-40B4-BE49-F238E27FC236}">
                <a16:creationId xmlns:a16="http://schemas.microsoft.com/office/drawing/2014/main" id="{71AF6500-8F2F-32F3-DE4B-EA6FAFBAECA8}"/>
              </a:ext>
            </a:extLst>
          </p:cNvPr>
          <p:cNvSpPr>
            <a:spLocks noGrp="1" noChangeArrowheads="1"/>
          </p:cNvSpPr>
          <p:nvPr>
            <p:ph type="body" idx="1"/>
          </p:nvPr>
        </p:nvSpPr>
        <p:spPr>
          <a:xfrm>
            <a:off x="838200" y="2362200"/>
            <a:ext cx="7693025" cy="2362200"/>
          </a:xfrm>
        </p:spPr>
        <p:txBody>
          <a:bodyPr/>
          <a:lstStyle/>
          <a:p>
            <a:pPr eaLnBrk="1" hangingPunct="1">
              <a:lnSpc>
                <a:spcPct val="90000"/>
              </a:lnSpc>
            </a:pPr>
            <a:r>
              <a:rPr lang="en-US" altLang="en-US"/>
              <a:t>To Insert a File Image, go to “Insert” and put your mouse on “Picture”</a:t>
            </a:r>
          </a:p>
          <a:p>
            <a:pPr eaLnBrk="1" hangingPunct="1">
              <a:lnSpc>
                <a:spcPct val="90000"/>
              </a:lnSpc>
            </a:pPr>
            <a:r>
              <a:rPr lang="en-US" altLang="en-US"/>
              <a:t>Another Menu will Open, select “From File”</a:t>
            </a:r>
          </a:p>
          <a:p>
            <a:pPr eaLnBrk="1" hangingPunct="1">
              <a:lnSpc>
                <a:spcPct val="90000"/>
              </a:lnSpc>
            </a:pPr>
            <a:r>
              <a:rPr lang="en-US" altLang="en-US"/>
              <a:t>Once you Select your Image, You must Position and Resize it with the Mouse</a:t>
            </a:r>
          </a:p>
          <a:p>
            <a:pPr eaLnBrk="1" hangingPunct="1">
              <a:lnSpc>
                <a:spcPct val="90000"/>
              </a:lnSpc>
              <a:buFont typeface="Wingdings" panose="05000000000000000000" pitchFamily="2" charset="2"/>
              <a:buNone/>
            </a:pPr>
            <a:endParaRPr lang="en-US" altLang="en-US"/>
          </a:p>
        </p:txBody>
      </p:sp>
      <p:pic>
        <p:nvPicPr>
          <p:cNvPr id="10244" name="Picture 4" descr="staff03">
            <a:extLst>
              <a:ext uri="{FF2B5EF4-FFF2-40B4-BE49-F238E27FC236}">
                <a16:creationId xmlns:a16="http://schemas.microsoft.com/office/drawing/2014/main" id="{96AFF329-F14D-F248-D1C1-7F14F355C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blob">
            <a:extLst>
              <a:ext uri="{FF2B5EF4-FFF2-40B4-BE49-F238E27FC236}">
                <a16:creationId xmlns:a16="http://schemas.microsoft.com/office/drawing/2014/main" id="{B2962EC6-E2E0-9B77-886F-6C76AE8C5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FlagCount" hidden="1">
            <a:hlinkClick r:id="rId4" action="ppaction://hlinkfile"/>
            <a:extLst>
              <a:ext uri="{FF2B5EF4-FFF2-40B4-BE49-F238E27FC236}">
                <a16:creationId xmlns:a16="http://schemas.microsoft.com/office/drawing/2014/main" id="{101E9397-D887-DF7A-15D6-A83ABEECF5C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ED5A4F64-2756-3D69-5034-DD296C019CA8}"/>
              </a:ext>
            </a:extLst>
          </p:cNvPr>
          <p:cNvSpPr>
            <a:spLocks noGrp="1" noChangeArrowheads="1"/>
          </p:cNvSpPr>
          <p:nvPr>
            <p:ph type="title"/>
          </p:nvPr>
        </p:nvSpPr>
        <p:spPr/>
        <p:txBody>
          <a:bodyPr/>
          <a:lstStyle/>
          <a:p>
            <a:pPr eaLnBrk="1" hangingPunct="1"/>
            <a:r>
              <a:rPr lang="en-US" altLang="en-US"/>
              <a:t>Animated Text (Manual)</a:t>
            </a:r>
          </a:p>
        </p:txBody>
      </p:sp>
      <p:sp>
        <p:nvSpPr>
          <p:cNvPr id="20483" name="Rectangle 3">
            <a:extLst>
              <a:ext uri="{FF2B5EF4-FFF2-40B4-BE49-F238E27FC236}">
                <a16:creationId xmlns:a16="http://schemas.microsoft.com/office/drawing/2014/main" id="{1D44B69F-2D4A-E3B0-57BB-9365CAC27FD3}"/>
              </a:ext>
            </a:extLst>
          </p:cNvPr>
          <p:cNvSpPr>
            <a:spLocks noGrp="1" noChangeArrowheads="1"/>
          </p:cNvSpPr>
          <p:nvPr>
            <p:ph type="body" idx="1"/>
          </p:nvPr>
        </p:nvSpPr>
        <p:spPr>
          <a:xfrm>
            <a:off x="838200" y="2362200"/>
            <a:ext cx="7924800" cy="3724275"/>
          </a:xfrm>
        </p:spPr>
        <p:txBody>
          <a:bodyPr/>
          <a:lstStyle/>
          <a:p>
            <a:pPr eaLnBrk="1" hangingPunct="1">
              <a:lnSpc>
                <a:spcPct val="80000"/>
              </a:lnSpc>
            </a:pPr>
            <a:r>
              <a:rPr lang="en-US" altLang="en-US" sz="2400"/>
              <a:t>1) Set Up your Slide the Way You Want</a:t>
            </a:r>
          </a:p>
          <a:p>
            <a:pPr eaLnBrk="1" hangingPunct="1">
              <a:lnSpc>
                <a:spcPct val="80000"/>
              </a:lnSpc>
            </a:pPr>
            <a:r>
              <a:rPr lang="en-US" altLang="en-US" sz="2400"/>
              <a:t>2) Go to “Slide Show” </a:t>
            </a:r>
          </a:p>
          <a:p>
            <a:pPr lvl="1" eaLnBrk="1" hangingPunct="1">
              <a:lnSpc>
                <a:spcPct val="80000"/>
              </a:lnSpc>
            </a:pPr>
            <a:r>
              <a:rPr lang="en-US" altLang="en-US" sz="2000"/>
              <a:t>and select “Custom Animation”</a:t>
            </a:r>
          </a:p>
          <a:p>
            <a:pPr eaLnBrk="1" hangingPunct="1">
              <a:lnSpc>
                <a:spcPct val="80000"/>
              </a:lnSpc>
              <a:buFont typeface="Wingdings" panose="05000000000000000000" pitchFamily="2" charset="2"/>
              <a:buNone/>
            </a:pPr>
            <a:endParaRPr lang="en-US" altLang="en-US" sz="2400"/>
          </a:p>
        </p:txBody>
      </p:sp>
      <p:sp>
        <p:nvSpPr>
          <p:cNvPr id="11268" name="FlagCount" hidden="1">
            <a:hlinkClick r:id="rId2" action="ppaction://hlinkfile"/>
            <a:extLst>
              <a:ext uri="{FF2B5EF4-FFF2-40B4-BE49-F238E27FC236}">
                <a16:creationId xmlns:a16="http://schemas.microsoft.com/office/drawing/2014/main" id="{3466EC6A-F69C-EFEF-34CE-BF00B10938E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nodeType="clickEffect">
                                  <p:stCondLst>
                                    <p:cond delay="0"/>
                                  </p:stCondLst>
                                  <p:childTnLst>
                                    <p:anim calcmode="lin" valueType="num">
                                      <p:cBhvr additive="base">
                                        <p:cTn id="20" dur="500"/>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20483">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20483">
                                            <p:txEl>
                                              <p:pRg st="0" end="0"/>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25" dur="500"/>
                                        <p:tgtEl>
                                          <p:spTgt spid="20483">
                                            <p:txEl>
                                              <p:pRg st="1" end="1"/>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20483">
                                            <p:txEl>
                                              <p:pRg st="1" end="1"/>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9" dur="500"/>
                                        <p:tgtEl>
                                          <p:spTgt spid="20483">
                                            <p:txEl>
                                              <p:pRg st="2" end="2"/>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2048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370</TotalTime>
  <Words>994</Words>
  <Application>Microsoft Office PowerPoint</Application>
  <PresentationFormat>On-screen Show (4:3)</PresentationFormat>
  <Paragraphs>111</Paragraphs>
  <Slides>17</Slides>
  <Notes>0</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Wingdings</vt:lpstr>
      <vt:lpstr>Calibri</vt:lpstr>
      <vt:lpstr>Times New Roman</vt:lpstr>
      <vt:lpstr>Tahoma</vt:lpstr>
      <vt:lpstr>BankGothic Lt BT</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Using “Canned” Sounds</vt:lpstr>
      <vt:lpstr>Using Sound Files</vt:lpstr>
      <vt:lpstr>AutoShapes</vt:lpstr>
      <vt:lpstr>Advanced AutoShapes</vt:lpstr>
      <vt:lpstr>Embedding Video</vt:lpstr>
      <vt:lpstr>Action Buttons</vt:lpstr>
      <vt:lpstr>Linking to Web Content</vt:lpstr>
      <vt:lpstr>Adding Email Links</vt:lpstr>
    </vt:vector>
  </TitlesOfParts>
  <Company>University of Kentucky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PowerPoint FIle</dc:title>
  <dc:creator>user</dc:creator>
  <cp:lastModifiedBy>Stewart Celani</cp:lastModifiedBy>
  <cp:revision>30</cp:revision>
  <dcterms:created xsi:type="dcterms:W3CDTF">2005-02-10T21:18:44Z</dcterms:created>
  <dcterms:modified xsi:type="dcterms:W3CDTF">2022-07-11T05:30:08Z</dcterms:modified>
</cp:coreProperties>
</file>