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71" r:id="rId19"/>
    <p:sldId id="2146847072" r:id="rId20"/>
    <p:sldId id="2146847073"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stewartlalu/Fitness_Buddy"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FITNESS BUDDY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STEWART LALU</a:t>
            </a:r>
          </a:p>
          <a:p>
            <a:r>
              <a:rPr lang="en-US" sz="2000" b="1" dirty="0">
                <a:solidFill>
                  <a:schemeClr val="accent1">
                    <a:lumMod val="75000"/>
                  </a:schemeClr>
                </a:solidFill>
                <a:latin typeface="Arial"/>
                <a:cs typeface="Arial"/>
              </a:rPr>
              <a:t>College Name &amp; Department : TOC H INSTITUTE OF SCIENCE              AND TECHNOLOGY- COMPUTER SCIENCE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E606B8B5-283B-213F-ECBC-9CD3EE7F8847}"/>
              </a:ext>
            </a:extLst>
          </p:cNvPr>
          <p:cNvPicPr>
            <a:picLocks noChangeAspect="1"/>
          </p:cNvPicPr>
          <p:nvPr/>
        </p:nvPicPr>
        <p:blipFill>
          <a:blip r:embed="rId2"/>
          <a:stretch>
            <a:fillRect/>
          </a:stretch>
        </p:blipFill>
        <p:spPr>
          <a:xfrm>
            <a:off x="581192" y="1232452"/>
            <a:ext cx="10689336" cy="5107685"/>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6" name="Picture 5">
            <a:extLst>
              <a:ext uri="{FF2B5EF4-FFF2-40B4-BE49-F238E27FC236}">
                <a16:creationId xmlns:a16="http://schemas.microsoft.com/office/drawing/2014/main" id="{EF60C74F-7AC9-5252-7E5A-052160E6E971}"/>
              </a:ext>
            </a:extLst>
          </p:cNvPr>
          <p:cNvPicPr>
            <a:picLocks noChangeAspect="1"/>
          </p:cNvPicPr>
          <p:nvPr/>
        </p:nvPicPr>
        <p:blipFill>
          <a:blip r:embed="rId2"/>
          <a:stretch>
            <a:fillRect/>
          </a:stretch>
        </p:blipFill>
        <p:spPr>
          <a:xfrm>
            <a:off x="581192" y="1232452"/>
            <a:ext cx="10677916" cy="5118938"/>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t>The agent delivers personalized fitness and nutrition guidance tailored to individual goals.</a:t>
            </a:r>
          </a:p>
          <a:p>
            <a:pPr marL="305435" indent="-305435"/>
            <a:r>
              <a:rPr lang="en-US" sz="2800" dirty="0"/>
              <a:t>It saves time by automating workout planning, meal suggestions, and daily motivation.</a:t>
            </a:r>
          </a:p>
          <a:p>
            <a:pPr marL="305435" indent="-305435"/>
            <a:r>
              <a:rPr lang="en-IN" sz="2800" dirty="0">
                <a:solidFill>
                  <a:srgbClr val="404040"/>
                </a:solidFill>
                <a:latin typeface="Calibri"/>
                <a:ea typeface="Calibri"/>
                <a:cs typeface="Calibri"/>
              </a:rPr>
              <a:t> </a:t>
            </a:r>
            <a:r>
              <a:rPr lang="en-US" sz="2800" dirty="0"/>
              <a:t>Fitness Agents boost consistency, engagement, and long-term health outcomes for users across all lifestyles.</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IN" sz="2800" dirty="0"/>
              <a:t>Multilingual Fitness Coaching</a:t>
            </a:r>
          </a:p>
          <a:p>
            <a:pPr marL="305435" indent="-305435"/>
            <a:r>
              <a:rPr lang="en-US" sz="2800" dirty="0"/>
              <a:t>Voice-Activated Workout and Meal Planning</a:t>
            </a:r>
          </a:p>
          <a:p>
            <a:pPr marL="305435" indent="-305435"/>
            <a:r>
              <a:rPr lang="en-US" sz="2800" dirty="0"/>
              <a:t>Integration with Wearable Devices (e.g., Fitbit, Apple Watch)</a:t>
            </a:r>
          </a:p>
          <a:p>
            <a:pPr marL="305435" indent="-305435"/>
            <a:r>
              <a:rPr lang="en-US" sz="2800" dirty="0"/>
              <a:t>AI-Driven Habit and Progress Analytics</a:t>
            </a:r>
          </a:p>
          <a:p>
            <a:pPr marL="305435" indent="-305435"/>
            <a:r>
              <a:rPr lang="en-US" sz="2800" dirty="0"/>
              <a:t>Smart Integration with Calendar and Reminder Apps</a:t>
            </a:r>
          </a:p>
          <a:p>
            <a:pPr marL="305435" indent="-305435"/>
            <a:r>
              <a:rPr lang="en-US" sz="2800" dirty="0">
                <a:latin typeface="Calibri"/>
                <a:ea typeface="+mn-lt"/>
                <a:cs typeface="+mn-lt"/>
              </a:rPr>
              <a:t>Personalized Wellness Challenges and Goal Setting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77A3E8DA-380D-825B-57C8-D155CD3563B4}"/>
              </a:ext>
            </a:extLst>
          </p:cNvPr>
          <p:cNvPicPr>
            <a:picLocks noGrp="1" noChangeAspect="1"/>
          </p:cNvPicPr>
          <p:nvPr>
            <p:ph idx="1"/>
          </p:nvPr>
        </p:nvPicPr>
        <p:blipFill>
          <a:blip r:embed="rId2"/>
          <a:stretch>
            <a:fillRect/>
          </a:stretch>
        </p:blipFill>
        <p:spPr>
          <a:xfrm>
            <a:off x="2862072" y="1301749"/>
            <a:ext cx="6784848" cy="5242837"/>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A4480-7827-5078-DDF2-2A9685B5D6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DA1446-4150-551D-B42D-0D5A8A07E3BF}"/>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88F3ED4B-C31F-9A79-5925-F66560F60C79}"/>
              </a:ext>
            </a:extLst>
          </p:cNvPr>
          <p:cNvPicPr>
            <a:picLocks noGrp="1" noChangeAspect="1"/>
          </p:cNvPicPr>
          <p:nvPr>
            <p:ph idx="1"/>
          </p:nvPr>
        </p:nvPicPr>
        <p:blipFill>
          <a:blip r:embed="rId2"/>
          <a:stretch>
            <a:fillRect/>
          </a:stretch>
        </p:blipFill>
        <p:spPr>
          <a:xfrm>
            <a:off x="2322576" y="1232452"/>
            <a:ext cx="6898102" cy="5330352"/>
          </a:xfrm>
        </p:spPr>
      </p:pic>
    </p:spTree>
    <p:extLst>
      <p:ext uri="{BB962C8B-B14F-4D97-AF65-F5344CB8AC3E}">
        <p14:creationId xmlns:p14="http://schemas.microsoft.com/office/powerpoint/2010/main" val="21206943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EE1A3-FAA6-D4BA-22A8-0A0AAB38B1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735BCF-B0F5-4C3F-A819-1263D528E5DD}"/>
              </a:ext>
            </a:extLst>
          </p:cNvPr>
          <p:cNvSpPr>
            <a:spLocks noGrp="1"/>
          </p:cNvSpPr>
          <p:nvPr>
            <p:ph type="title"/>
          </p:nvPr>
        </p:nvSpPr>
        <p:spPr/>
        <p:txBody>
          <a:bodyPr/>
          <a:lstStyle/>
          <a:p>
            <a:r>
              <a:rPr lang="en-IN" dirty="0">
                <a:solidFill>
                  <a:schemeClr val="accent1"/>
                </a:solidFill>
              </a:rPr>
              <a:t>IBM Certifications</a:t>
            </a:r>
          </a:p>
        </p:txBody>
      </p:sp>
      <p:pic>
        <p:nvPicPr>
          <p:cNvPr id="11" name="Content Placeholder 10">
            <a:extLst>
              <a:ext uri="{FF2B5EF4-FFF2-40B4-BE49-F238E27FC236}">
                <a16:creationId xmlns:a16="http://schemas.microsoft.com/office/drawing/2014/main" id="{69C275B3-5432-AA3F-9E60-828980C64BDC}"/>
              </a:ext>
            </a:extLst>
          </p:cNvPr>
          <p:cNvPicPr>
            <a:picLocks noGrp="1" noChangeAspect="1"/>
          </p:cNvPicPr>
          <p:nvPr>
            <p:ph idx="1"/>
          </p:nvPr>
        </p:nvPicPr>
        <p:blipFill>
          <a:blip r:embed="rId2"/>
          <a:stretch>
            <a:fillRect/>
          </a:stretch>
        </p:blipFill>
        <p:spPr>
          <a:xfrm>
            <a:off x="2305772" y="1314487"/>
            <a:ext cx="7770916" cy="5489913"/>
          </a:xfrm>
        </p:spPr>
      </p:pic>
    </p:spTree>
    <p:extLst>
      <p:ext uri="{BB962C8B-B14F-4D97-AF65-F5344CB8AC3E}">
        <p14:creationId xmlns:p14="http://schemas.microsoft.com/office/powerpoint/2010/main" val="2854333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CF5E6-39D7-0F38-FD82-EFE61B8DB9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A6DF5E-6441-3E68-6993-BC770807FE3B}"/>
              </a:ext>
            </a:extLst>
          </p:cNvPr>
          <p:cNvSpPr>
            <a:spLocks noGrp="1"/>
          </p:cNvSpPr>
          <p:nvPr>
            <p:ph type="title"/>
          </p:nvPr>
        </p:nvSpPr>
        <p:spPr/>
        <p:txBody>
          <a:bodyPr/>
          <a:lstStyle/>
          <a:p>
            <a:r>
              <a:rPr lang="en-IN" dirty="0" err="1">
                <a:solidFill>
                  <a:schemeClr val="accent1"/>
                </a:solidFill>
              </a:rPr>
              <a:t>Github</a:t>
            </a:r>
            <a:r>
              <a:rPr lang="en-IN" dirty="0">
                <a:solidFill>
                  <a:schemeClr val="accent1"/>
                </a:solidFill>
              </a:rPr>
              <a:t> link</a:t>
            </a:r>
          </a:p>
        </p:txBody>
      </p:sp>
      <p:sp>
        <p:nvSpPr>
          <p:cNvPr id="4" name="Content Placeholder 3">
            <a:extLst>
              <a:ext uri="{FF2B5EF4-FFF2-40B4-BE49-F238E27FC236}">
                <a16:creationId xmlns:a16="http://schemas.microsoft.com/office/drawing/2014/main" id="{3D8B949D-2383-3DCB-93C8-8B979384FDC3}"/>
              </a:ext>
            </a:extLst>
          </p:cNvPr>
          <p:cNvSpPr>
            <a:spLocks noGrp="1"/>
          </p:cNvSpPr>
          <p:nvPr>
            <p:ph idx="1"/>
          </p:nvPr>
        </p:nvSpPr>
        <p:spPr/>
        <p:txBody>
          <a:bodyPr>
            <a:normAutofit/>
          </a:bodyPr>
          <a:lstStyle/>
          <a:p>
            <a:pPr marL="0" indent="0" algn="ctr">
              <a:buNone/>
            </a:pPr>
            <a:r>
              <a:rPr lang="en-IN" sz="3200" dirty="0">
                <a:hlinkClick r:id="rId2"/>
              </a:rPr>
              <a:t>https://github.com/stewartlalu/Fitness_Buddy</a:t>
            </a:r>
            <a:endParaRPr lang="en-IN" sz="3200" dirty="0">
              <a:solidFill>
                <a:schemeClr val="tx1"/>
              </a:solidFill>
            </a:endParaRPr>
          </a:p>
        </p:txBody>
      </p:sp>
    </p:spTree>
    <p:extLst>
      <p:ext uri="{BB962C8B-B14F-4D97-AF65-F5344CB8AC3E}">
        <p14:creationId xmlns:p14="http://schemas.microsoft.com/office/powerpoint/2010/main" val="1655564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395728"/>
            <a:ext cx="9015983" cy="169605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buNone/>
            </a:pPr>
            <a:r>
              <a:rPr lang="en-US" sz="2800" dirty="0"/>
              <a:t>Health-conscious individuals and fitness enthusiasts often face challenges in maintaining consistent routines due to lack of personalized guidance, time limitations, and information overload. Sifting through countless workout plans, nutrition tips, and motivation strategies across various sources is inefficient and overwhelming. The absence of a centralized, intelligent solution makes it difficult to stay on track with long-term fitness goals. </a:t>
            </a:r>
            <a:r>
              <a:rPr lang="en-US" sz="2800" dirty="0">
                <a:solidFill>
                  <a:schemeClr val="accent1"/>
                </a:solidFill>
                <a:latin typeface="Calibri"/>
                <a:ea typeface="+mn-lt"/>
                <a:cs typeface="+mn-lt"/>
              </a:rPr>
              <a:t>Proposed Solution:</a:t>
            </a:r>
            <a:br>
              <a:rPr lang="en-US" sz="2800" dirty="0">
                <a:latin typeface="Calibri"/>
                <a:ea typeface="+mn-lt"/>
                <a:cs typeface="+mn-lt"/>
              </a:rPr>
            </a:br>
            <a:r>
              <a:rPr lang="en-US" sz="2800" dirty="0">
                <a:latin typeface="Calibri"/>
                <a:ea typeface="+mn-lt"/>
                <a:cs typeface="+mn-lt"/>
              </a:rPr>
              <a:t> </a:t>
            </a:r>
            <a:r>
              <a:rPr lang="en-US" sz="2800" dirty="0"/>
              <a:t>An AI Fitness Agent that leverages Natural Language Processing (NLP) and user-centric design to deliver personalized workout plans, healthy recipes, motivational support, and habit-tracking tools—all through an accessible, conversational interface.</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r>
              <a:rPr lang="en-US" sz="2800" b="1" dirty="0"/>
              <a:t>This agent will empower users to achieve their health goals faster, eliminate the need for expensive coaching or rigid plans, and boost long-term consistency through personalized, real-time support. Whether you're just starting or optimizing your routine, the AI acts as a 24/7 fitness companion tailored to your lifestyle.</a:t>
            </a:r>
            <a:br>
              <a:rPr lang="en-US" sz="2800" dirty="0"/>
            </a:br>
            <a:r>
              <a:rPr lang="en-US" sz="2800" b="1" dirty="0">
                <a:solidFill>
                  <a:schemeClr val="accent1"/>
                </a:solidFill>
              </a:rPr>
              <a:t>Unique features:</a:t>
            </a:r>
            <a:endParaRPr lang="en-US" sz="2800" dirty="0">
              <a:solidFill>
                <a:schemeClr val="accent1"/>
              </a:solidFill>
            </a:endParaRPr>
          </a:p>
          <a:p>
            <a:r>
              <a:rPr lang="en-US" sz="2800" dirty="0"/>
              <a:t>Dynamic workout generation based on fitness level and time availability</a:t>
            </a:r>
          </a:p>
          <a:p>
            <a:r>
              <a:rPr lang="en-US" sz="2800" dirty="0"/>
              <a:t>Smart meal suggestions aligned with dietary preferences and goals</a:t>
            </a:r>
          </a:p>
          <a:p>
            <a:r>
              <a:rPr lang="en-US" sz="2800" dirty="0"/>
              <a:t>Daily motivational nudges and habit-building support</a:t>
            </a:r>
          </a:p>
          <a:p>
            <a:r>
              <a:rPr lang="en-US" sz="2800" dirty="0"/>
              <a:t>Progress tracking and personalized fitness insights</a:t>
            </a:r>
          </a:p>
          <a:p>
            <a:r>
              <a:rPr lang="en-US" sz="2800" dirty="0"/>
              <a:t>Adaptive plans that evolve with user feedback</a:t>
            </a:r>
          </a:p>
          <a:p>
            <a:r>
              <a:rPr lang="en-US" sz="2800" dirty="0"/>
              <a:t>Voice/chat-based interaction for on-the-go support</a:t>
            </a:r>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t>Busy Professionals</a:t>
            </a:r>
          </a:p>
          <a:p>
            <a:pPr marL="305435" indent="-305435"/>
            <a:r>
              <a:rPr lang="en-IN" sz="2800" dirty="0"/>
              <a:t>Fitness Beginners</a:t>
            </a:r>
          </a:p>
          <a:p>
            <a:pPr marL="305435" indent="-305435"/>
            <a:r>
              <a:rPr lang="en-IN" sz="2800" dirty="0"/>
              <a:t>College Students</a:t>
            </a:r>
          </a:p>
          <a:p>
            <a:pPr marL="305435" indent="-305435"/>
            <a:r>
              <a:rPr lang="en-IN" sz="2800" dirty="0"/>
              <a:t>Home-Based Individuals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AB5C0643-7903-3C92-5E71-2B91590F0AA9}"/>
              </a:ext>
            </a:extLst>
          </p:cNvPr>
          <p:cNvPicPr>
            <a:picLocks noChangeAspect="1"/>
          </p:cNvPicPr>
          <p:nvPr/>
        </p:nvPicPr>
        <p:blipFill>
          <a:blip r:embed="rId2"/>
          <a:stretch>
            <a:fillRect/>
          </a:stretch>
        </p:blipFill>
        <p:spPr>
          <a:xfrm>
            <a:off x="947318" y="1454191"/>
            <a:ext cx="9882226" cy="4701653"/>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4D476BC5-948C-8C26-8441-87B29274AE4B}"/>
              </a:ext>
            </a:extLst>
          </p:cNvPr>
          <p:cNvPicPr>
            <a:picLocks noGrp="1" noChangeAspect="1"/>
          </p:cNvPicPr>
          <p:nvPr>
            <p:ph idx="1"/>
          </p:nvPr>
        </p:nvPicPr>
        <p:blipFill>
          <a:blip r:embed="rId2"/>
          <a:stretch>
            <a:fillRect/>
          </a:stretch>
        </p:blipFill>
        <p:spPr>
          <a:xfrm>
            <a:off x="813816" y="1277727"/>
            <a:ext cx="10332347" cy="4878117"/>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1272</TotalTime>
  <Words>429</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FITNESS BUDDY</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IBM Certifications</vt:lpstr>
      <vt:lpstr>IBM Certifications</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stewart lalu</cp:lastModifiedBy>
  <cp:revision>148</cp:revision>
  <dcterms:created xsi:type="dcterms:W3CDTF">2021-05-26T16:50:10Z</dcterms:created>
  <dcterms:modified xsi:type="dcterms:W3CDTF">2025-08-04T18:40:36Z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