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CA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CA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CA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CA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CA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816151-D191-4131-81D1-71E1C1E1F101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Ray's PowerPoint document</a:t>
            </a:r>
            <a:r>
              <a:rPr lang="en-CA"/>
              <a:t>	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Microsoft PowerPoint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/>
              <a:t>Jianlei (Ray) Su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/>
              <a:t>This is test no. 2.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