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6" d="100"/>
          <a:sy n="106" d="100"/>
        </p:scale>
        <p:origin x="79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{DDBF174C-5A87-4E0F-B212-066D69E6C1DC}tf78438558_win32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Steven Webb</dc:creator>
  <cp:lastModifiedBy>Steven Webb</cp:lastModifiedBy>
  <cp:revision>1</cp:revision>
  <dcterms:created xsi:type="dcterms:W3CDTF">2024-05-29T19:45:16Z</dcterms:created>
  <dcterms:modified xsi:type="dcterms:W3CDTF">2024-05-29T19:45:48Z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