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7FF0DE-7390-47AA-A6E3-8670BAFE4D5D}">
  <a:tblStyle styleId="{1E7FF0DE-7390-47AA-A6E3-8670BAFE4D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45bf4e07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45bf4e07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45bf4e07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45bf4e07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5bf4e0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5bf4e0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5bf4e07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5bf4e07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5bf4e07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5bf4e0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87ca74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87ca74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11575" y="2571750"/>
            <a:ext cx="1985400" cy="877200"/>
          </a:xfrm>
          <a:prstGeom prst="rect">
            <a:avLst/>
          </a:prstGeom>
          <a:solidFill>
            <a:srgbClr val="4D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t>HERO</a:t>
            </a:r>
            <a:endParaRPr b="1" sz="4500"/>
          </a:p>
        </p:txBody>
      </p:sp>
      <p:sp>
        <p:nvSpPr>
          <p:cNvPr id="55" name="Google Shape;55;p13"/>
          <p:cNvSpPr txBox="1"/>
          <p:nvPr/>
        </p:nvSpPr>
        <p:spPr>
          <a:xfrm>
            <a:off x="4110600" y="2810250"/>
            <a:ext cx="6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a:t>
            </a:r>
            <a:endParaRPr/>
          </a:p>
        </p:txBody>
      </p:sp>
      <p:sp>
        <p:nvSpPr>
          <p:cNvPr id="56" name="Google Shape;56;p13"/>
          <p:cNvSpPr txBox="1"/>
          <p:nvPr/>
        </p:nvSpPr>
        <p:spPr>
          <a:xfrm>
            <a:off x="5395325" y="2571750"/>
            <a:ext cx="2504100" cy="8772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t>VILLAIN</a:t>
            </a:r>
            <a:endParaRPr b="1" sz="4500"/>
          </a:p>
        </p:txBody>
      </p:sp>
      <p:pic>
        <p:nvPicPr>
          <p:cNvPr id="57" name="Google Shape;57;p13"/>
          <p:cNvPicPr preferRelativeResize="0"/>
          <p:nvPr/>
        </p:nvPicPr>
        <p:blipFill>
          <a:blip r:embed="rId3">
            <a:alphaModFix/>
          </a:blip>
          <a:stretch>
            <a:fillRect/>
          </a:stretch>
        </p:blipFill>
        <p:spPr>
          <a:xfrm>
            <a:off x="3039248" y="270275"/>
            <a:ext cx="2813800" cy="150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1597350" y="503325"/>
            <a:ext cx="5949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t>CHOOSE YOUR UNIVERSE</a:t>
            </a:r>
            <a:endParaRPr sz="3500"/>
          </a:p>
        </p:txBody>
      </p:sp>
      <p:sp>
        <p:nvSpPr>
          <p:cNvPr id="63" name="Google Shape;63;p14"/>
          <p:cNvSpPr txBox="1"/>
          <p:nvPr/>
        </p:nvSpPr>
        <p:spPr>
          <a:xfrm>
            <a:off x="2784938" y="1345000"/>
            <a:ext cx="705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DC</a:t>
            </a:r>
            <a:endParaRPr sz="2500"/>
          </a:p>
        </p:txBody>
      </p:sp>
      <p:sp>
        <p:nvSpPr>
          <p:cNvPr id="64" name="Google Shape;64;p14"/>
          <p:cNvSpPr txBox="1"/>
          <p:nvPr/>
        </p:nvSpPr>
        <p:spPr>
          <a:xfrm>
            <a:off x="734613" y="1330000"/>
            <a:ext cx="1258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Marvel</a:t>
            </a:r>
            <a:endParaRPr sz="2500"/>
          </a:p>
        </p:txBody>
      </p:sp>
      <p:sp>
        <p:nvSpPr>
          <p:cNvPr id="65" name="Google Shape;65;p14"/>
          <p:cNvSpPr txBox="1"/>
          <p:nvPr/>
        </p:nvSpPr>
        <p:spPr>
          <a:xfrm>
            <a:off x="3658225" y="1334825"/>
            <a:ext cx="1258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Disney</a:t>
            </a:r>
            <a:endParaRPr sz="2500"/>
          </a:p>
        </p:txBody>
      </p:sp>
      <p:sp>
        <p:nvSpPr>
          <p:cNvPr id="66" name="Google Shape;66;p14"/>
          <p:cNvSpPr txBox="1"/>
          <p:nvPr/>
        </p:nvSpPr>
        <p:spPr>
          <a:xfrm>
            <a:off x="5088538" y="1323013"/>
            <a:ext cx="170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Star Wars</a:t>
            </a:r>
            <a:endParaRPr sz="2500"/>
          </a:p>
        </p:txBody>
      </p:sp>
      <p:sp>
        <p:nvSpPr>
          <p:cNvPr id="67" name="Google Shape;67;p14"/>
          <p:cNvSpPr txBox="1"/>
          <p:nvPr/>
        </p:nvSpPr>
        <p:spPr>
          <a:xfrm>
            <a:off x="7130988" y="1330000"/>
            <a:ext cx="170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Hasbro</a:t>
            </a:r>
            <a:endParaRPr sz="2500"/>
          </a:p>
        </p:txBody>
      </p:sp>
      <p:pic>
        <p:nvPicPr>
          <p:cNvPr id="68" name="Google Shape;68;p14"/>
          <p:cNvPicPr preferRelativeResize="0"/>
          <p:nvPr/>
        </p:nvPicPr>
        <p:blipFill>
          <a:blip r:embed="rId3">
            <a:alphaModFix/>
          </a:blip>
          <a:stretch>
            <a:fillRect/>
          </a:stretch>
        </p:blipFill>
        <p:spPr>
          <a:xfrm>
            <a:off x="309913" y="2079775"/>
            <a:ext cx="2107925" cy="845550"/>
          </a:xfrm>
          <a:prstGeom prst="rect">
            <a:avLst/>
          </a:prstGeom>
          <a:noFill/>
          <a:ln>
            <a:noFill/>
          </a:ln>
        </p:spPr>
      </p:pic>
      <p:pic>
        <p:nvPicPr>
          <p:cNvPr id="69" name="Google Shape;69;p14"/>
          <p:cNvPicPr preferRelativeResize="0"/>
          <p:nvPr/>
        </p:nvPicPr>
        <p:blipFill>
          <a:blip r:embed="rId4">
            <a:alphaModFix/>
          </a:blip>
          <a:stretch>
            <a:fillRect/>
          </a:stretch>
        </p:blipFill>
        <p:spPr>
          <a:xfrm>
            <a:off x="2668137" y="2032775"/>
            <a:ext cx="939550" cy="939550"/>
          </a:xfrm>
          <a:prstGeom prst="rect">
            <a:avLst/>
          </a:prstGeom>
          <a:noFill/>
          <a:ln>
            <a:noFill/>
          </a:ln>
        </p:spPr>
      </p:pic>
      <p:pic>
        <p:nvPicPr>
          <p:cNvPr id="70" name="Google Shape;70;p14"/>
          <p:cNvPicPr preferRelativeResize="0"/>
          <p:nvPr/>
        </p:nvPicPr>
        <p:blipFill>
          <a:blip r:embed="rId5">
            <a:alphaModFix/>
          </a:blip>
          <a:stretch>
            <a:fillRect/>
          </a:stretch>
        </p:blipFill>
        <p:spPr>
          <a:xfrm>
            <a:off x="3857987" y="2012425"/>
            <a:ext cx="980251" cy="980251"/>
          </a:xfrm>
          <a:prstGeom prst="rect">
            <a:avLst/>
          </a:prstGeom>
          <a:noFill/>
          <a:ln>
            <a:noFill/>
          </a:ln>
        </p:spPr>
      </p:pic>
      <p:pic>
        <p:nvPicPr>
          <p:cNvPr id="71" name="Google Shape;71;p14"/>
          <p:cNvPicPr preferRelativeResize="0"/>
          <p:nvPr/>
        </p:nvPicPr>
        <p:blipFill>
          <a:blip r:embed="rId6">
            <a:alphaModFix/>
          </a:blip>
          <a:stretch>
            <a:fillRect/>
          </a:stretch>
        </p:blipFill>
        <p:spPr>
          <a:xfrm>
            <a:off x="5088538" y="1988788"/>
            <a:ext cx="1703100" cy="1027532"/>
          </a:xfrm>
          <a:prstGeom prst="rect">
            <a:avLst/>
          </a:prstGeom>
          <a:noFill/>
          <a:ln>
            <a:noFill/>
          </a:ln>
        </p:spPr>
      </p:pic>
      <p:pic>
        <p:nvPicPr>
          <p:cNvPr id="72" name="Google Shape;72;p14"/>
          <p:cNvPicPr preferRelativeResize="0"/>
          <p:nvPr/>
        </p:nvPicPr>
        <p:blipFill>
          <a:blip r:embed="rId7">
            <a:alphaModFix/>
          </a:blip>
          <a:stretch>
            <a:fillRect/>
          </a:stretch>
        </p:blipFill>
        <p:spPr>
          <a:xfrm>
            <a:off x="7226763" y="1966850"/>
            <a:ext cx="980250" cy="1071434"/>
          </a:xfrm>
          <a:prstGeom prst="rect">
            <a:avLst/>
          </a:prstGeom>
          <a:noFill/>
          <a:ln>
            <a:noFill/>
          </a:ln>
        </p:spPr>
      </p:pic>
      <p:sp>
        <p:nvSpPr>
          <p:cNvPr id="73" name="Google Shape;73;p14"/>
          <p:cNvSpPr txBox="1"/>
          <p:nvPr/>
        </p:nvSpPr>
        <p:spPr>
          <a:xfrm>
            <a:off x="2417825" y="3105700"/>
            <a:ext cx="1828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Dark Horse</a:t>
            </a:r>
            <a:endParaRPr sz="2500"/>
          </a:p>
        </p:txBody>
      </p:sp>
      <p:pic>
        <p:nvPicPr>
          <p:cNvPr id="74" name="Google Shape;74;p14"/>
          <p:cNvPicPr preferRelativeResize="0"/>
          <p:nvPr/>
        </p:nvPicPr>
        <p:blipFill>
          <a:blip r:embed="rId8">
            <a:alphaModFix/>
          </a:blip>
          <a:stretch>
            <a:fillRect/>
          </a:stretch>
        </p:blipFill>
        <p:spPr>
          <a:xfrm>
            <a:off x="2841775" y="3605170"/>
            <a:ext cx="980275" cy="1454430"/>
          </a:xfrm>
          <a:prstGeom prst="rect">
            <a:avLst/>
          </a:prstGeom>
          <a:noFill/>
          <a:ln>
            <a:noFill/>
          </a:ln>
        </p:spPr>
      </p:pic>
      <p:sp>
        <p:nvSpPr>
          <p:cNvPr id="75" name="Google Shape;75;p14"/>
          <p:cNvSpPr txBox="1"/>
          <p:nvPr/>
        </p:nvSpPr>
        <p:spPr>
          <a:xfrm>
            <a:off x="5084125" y="3778500"/>
            <a:ext cx="113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ALL</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209600" y="725800"/>
            <a:ext cx="241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mic Sans MS"/>
                <a:ea typeface="Comic Sans MS"/>
                <a:cs typeface="Comic Sans MS"/>
                <a:sym typeface="Comic Sans MS"/>
              </a:rPr>
              <a:t>Powerstats</a:t>
            </a:r>
            <a:r>
              <a:rPr lang="en">
                <a:latin typeface="Comic Sans MS"/>
                <a:ea typeface="Comic Sans MS"/>
                <a:cs typeface="Comic Sans MS"/>
                <a:sym typeface="Comic Sans MS"/>
              </a:rPr>
              <a:t>:</a:t>
            </a:r>
            <a:endParaRPr>
              <a:latin typeface="Comic Sans MS"/>
              <a:ea typeface="Comic Sans MS"/>
              <a:cs typeface="Comic Sans MS"/>
              <a:sym typeface="Comic Sans MS"/>
            </a:endParaRPr>
          </a:p>
        </p:txBody>
      </p:sp>
      <p:sp>
        <p:nvSpPr>
          <p:cNvPr id="81" name="Google Shape;81;p15"/>
          <p:cNvSpPr txBox="1"/>
          <p:nvPr/>
        </p:nvSpPr>
        <p:spPr>
          <a:xfrm>
            <a:off x="223800" y="993050"/>
            <a:ext cx="18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Intelligence: (1-100)</a:t>
            </a:r>
            <a:endParaRPr/>
          </a:p>
        </p:txBody>
      </p:sp>
      <p:sp>
        <p:nvSpPr>
          <p:cNvPr id="82" name="Google Shape;82;p15"/>
          <p:cNvSpPr txBox="1"/>
          <p:nvPr/>
        </p:nvSpPr>
        <p:spPr>
          <a:xfrm>
            <a:off x="202550" y="1661088"/>
            <a:ext cx="17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Strength:</a:t>
            </a:r>
            <a:r>
              <a:rPr lang="en">
                <a:solidFill>
                  <a:schemeClr val="dk1"/>
                </a:solidFill>
              </a:rPr>
              <a:t>(1-100)</a:t>
            </a:r>
            <a:endParaRPr/>
          </a:p>
        </p:txBody>
      </p:sp>
      <p:sp>
        <p:nvSpPr>
          <p:cNvPr id="83" name="Google Shape;83;p15"/>
          <p:cNvSpPr txBox="1"/>
          <p:nvPr/>
        </p:nvSpPr>
        <p:spPr>
          <a:xfrm>
            <a:off x="251450" y="2372400"/>
            <a:ext cx="16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Speed:</a:t>
            </a:r>
            <a:r>
              <a:rPr lang="en">
                <a:solidFill>
                  <a:schemeClr val="dk1"/>
                </a:solidFill>
              </a:rPr>
              <a:t>(1-100)</a:t>
            </a:r>
            <a:endParaRPr/>
          </a:p>
        </p:txBody>
      </p:sp>
      <p:sp>
        <p:nvSpPr>
          <p:cNvPr id="84" name="Google Shape;84;p15"/>
          <p:cNvSpPr txBox="1"/>
          <p:nvPr/>
        </p:nvSpPr>
        <p:spPr>
          <a:xfrm>
            <a:off x="251600" y="3083700"/>
            <a:ext cx="17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Durability:</a:t>
            </a:r>
            <a:r>
              <a:rPr lang="en">
                <a:solidFill>
                  <a:schemeClr val="dk1"/>
                </a:solidFill>
              </a:rPr>
              <a:t>(1-100)</a:t>
            </a:r>
            <a:endParaRPr/>
          </a:p>
        </p:txBody>
      </p:sp>
      <p:sp>
        <p:nvSpPr>
          <p:cNvPr id="85" name="Google Shape;85;p15"/>
          <p:cNvSpPr txBox="1"/>
          <p:nvPr/>
        </p:nvSpPr>
        <p:spPr>
          <a:xfrm>
            <a:off x="272288" y="3702825"/>
            <a:ext cx="16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Power:</a:t>
            </a:r>
            <a:r>
              <a:rPr lang="en">
                <a:solidFill>
                  <a:schemeClr val="dk1"/>
                </a:solidFill>
              </a:rPr>
              <a:t>(1-100)</a:t>
            </a:r>
            <a:endParaRPr/>
          </a:p>
        </p:txBody>
      </p:sp>
      <p:sp>
        <p:nvSpPr>
          <p:cNvPr id="86" name="Google Shape;86;p15"/>
          <p:cNvSpPr txBox="1"/>
          <p:nvPr/>
        </p:nvSpPr>
        <p:spPr>
          <a:xfrm>
            <a:off x="321350" y="4321950"/>
            <a:ext cx="16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Combat:</a:t>
            </a:r>
            <a:r>
              <a:rPr lang="en">
                <a:solidFill>
                  <a:schemeClr val="dk1"/>
                </a:solidFill>
              </a:rPr>
              <a:t>(1-100)</a:t>
            </a:r>
            <a:endParaRPr/>
          </a:p>
        </p:txBody>
      </p:sp>
      <p:sp>
        <p:nvSpPr>
          <p:cNvPr id="87" name="Google Shape;87;p15"/>
          <p:cNvSpPr/>
          <p:nvPr/>
        </p:nvSpPr>
        <p:spPr>
          <a:xfrm>
            <a:off x="321350" y="1348375"/>
            <a:ext cx="1622400" cy="2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272300" y="2114113"/>
            <a:ext cx="1622400" cy="2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321350" y="2751763"/>
            <a:ext cx="1622400" cy="2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293300" y="3466950"/>
            <a:ext cx="1622400" cy="2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21338" y="4046313"/>
            <a:ext cx="1622400" cy="2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35550" y="4722150"/>
            <a:ext cx="1622400" cy="2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nvSpPr>
        <p:spPr>
          <a:xfrm>
            <a:off x="223550" y="124900"/>
            <a:ext cx="1761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Impact"/>
                <a:ea typeface="Impact"/>
                <a:cs typeface="Impact"/>
                <a:sym typeface="Impact"/>
              </a:rPr>
              <a:t>HEROVERSE</a:t>
            </a:r>
            <a:endParaRPr sz="2700">
              <a:latin typeface="Impact"/>
              <a:ea typeface="Impact"/>
              <a:cs typeface="Impact"/>
              <a:sym typeface="Impact"/>
            </a:endParaRPr>
          </a:p>
        </p:txBody>
      </p:sp>
      <p:sp>
        <p:nvSpPr>
          <p:cNvPr id="94" name="Google Shape;94;p15"/>
          <p:cNvSpPr txBox="1"/>
          <p:nvPr/>
        </p:nvSpPr>
        <p:spPr>
          <a:xfrm>
            <a:off x="6596225" y="111825"/>
            <a:ext cx="13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All </a:t>
            </a:r>
            <a:r>
              <a:rPr lang="en" u="sng"/>
              <a:t>characters</a:t>
            </a:r>
            <a:endParaRPr u="sng"/>
          </a:p>
        </p:txBody>
      </p:sp>
      <p:sp>
        <p:nvSpPr>
          <p:cNvPr id="95" name="Google Shape;95;p15"/>
          <p:cNvSpPr txBox="1"/>
          <p:nvPr/>
        </p:nvSpPr>
        <p:spPr>
          <a:xfrm>
            <a:off x="7871700" y="111825"/>
            <a:ext cx="12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Universes</a:t>
            </a:r>
            <a:endParaRPr u="sng"/>
          </a:p>
        </p:txBody>
      </p:sp>
      <p:graphicFrame>
        <p:nvGraphicFramePr>
          <p:cNvPr id="96" name="Google Shape;96;p15"/>
          <p:cNvGraphicFramePr/>
          <p:nvPr/>
        </p:nvGraphicFramePr>
        <p:xfrm>
          <a:off x="2553400" y="1047750"/>
          <a:ext cx="3000000" cy="3000000"/>
        </p:xfrm>
        <a:graphic>
          <a:graphicData uri="http://schemas.openxmlformats.org/drawingml/2006/table">
            <a:tbl>
              <a:tblPr>
                <a:noFill/>
                <a:tableStyleId>{1E7FF0DE-7390-47AA-A6E3-8670BAFE4D5D}</a:tableStyleId>
              </a:tblPr>
              <a:tblGrid>
                <a:gridCol w="5638100"/>
              </a:tblGrid>
              <a:tr h="467525">
                <a:tc>
                  <a:txBody>
                    <a:bodyPr/>
                    <a:lstStyle/>
                    <a:p>
                      <a:pPr indent="0" lvl="0" marL="0" rtl="0" algn="l">
                        <a:spcBef>
                          <a:spcPts val="0"/>
                        </a:spcBef>
                        <a:spcAft>
                          <a:spcPts val="0"/>
                        </a:spcAft>
                        <a:buNone/>
                      </a:pPr>
                      <a:r>
                        <a:rPr lang="en"/>
                        <a:t>Superman</a:t>
                      </a:r>
                      <a:endParaRPr/>
                    </a:p>
                  </a:txBody>
                  <a:tcPr marT="91425" marB="91425" marR="91425" marL="91425"/>
                </a:tc>
              </a:tr>
              <a:tr h="467525">
                <a:tc>
                  <a:txBody>
                    <a:bodyPr/>
                    <a:lstStyle/>
                    <a:p>
                      <a:pPr indent="0" lvl="0" marL="0" rtl="0" algn="l">
                        <a:spcBef>
                          <a:spcPts val="0"/>
                        </a:spcBef>
                        <a:spcAft>
                          <a:spcPts val="0"/>
                        </a:spcAft>
                        <a:buNone/>
                      </a:pPr>
                      <a:r>
                        <a:rPr lang="en"/>
                        <a:t>Omni Man</a:t>
                      </a:r>
                      <a:endParaRPr/>
                    </a:p>
                  </a:txBody>
                  <a:tcPr marT="91425" marB="91425" marR="91425" marL="91425"/>
                </a:tc>
              </a:tr>
              <a:tr h="467525">
                <a:tc>
                  <a:txBody>
                    <a:bodyPr/>
                    <a:lstStyle/>
                    <a:p>
                      <a:pPr indent="0" lvl="0" marL="0" rtl="0" algn="l">
                        <a:spcBef>
                          <a:spcPts val="0"/>
                        </a:spcBef>
                        <a:spcAft>
                          <a:spcPts val="0"/>
                        </a:spcAft>
                        <a:buNone/>
                      </a:pPr>
                      <a:r>
                        <a:rPr lang="en"/>
                        <a:t>One Punch Man</a:t>
                      </a:r>
                      <a:endParaRPr/>
                    </a:p>
                  </a:txBody>
                  <a:tcPr marT="91425" marB="91425" marR="91425" marL="91425"/>
                </a:tc>
              </a:tr>
              <a:tr h="467525">
                <a:tc>
                  <a:txBody>
                    <a:bodyPr/>
                    <a:lstStyle/>
                    <a:p>
                      <a:pPr indent="0" lvl="0" marL="0" rtl="0" algn="l">
                        <a:spcBef>
                          <a:spcPts val="0"/>
                        </a:spcBef>
                        <a:spcAft>
                          <a:spcPts val="0"/>
                        </a:spcAft>
                        <a:buNone/>
                      </a:pPr>
                      <a:r>
                        <a:rPr lang="en"/>
                        <a:t>Goku</a:t>
                      </a:r>
                      <a:endParaRPr/>
                    </a:p>
                  </a:txBody>
                  <a:tcPr marT="91425" marB="91425" marR="91425" marL="91425"/>
                </a:tc>
              </a:tr>
              <a:tr h="467525">
                <a:tc>
                  <a:txBody>
                    <a:bodyPr/>
                    <a:lstStyle/>
                    <a:p>
                      <a:pPr indent="0" lvl="0" marL="0" rtl="0" algn="l">
                        <a:spcBef>
                          <a:spcPts val="0"/>
                        </a:spcBef>
                        <a:spcAft>
                          <a:spcPts val="0"/>
                        </a:spcAft>
                        <a:buNone/>
                      </a:pPr>
                      <a:r>
                        <a:rPr lang="en"/>
                        <a:t>Ikaris</a:t>
                      </a:r>
                      <a:endParaRPr/>
                    </a:p>
                  </a:txBody>
                  <a:tcPr marT="91425" marB="91425" marR="91425" marL="91425"/>
                </a:tc>
              </a:tr>
              <a:tr h="467525">
                <a:tc>
                  <a:txBody>
                    <a:bodyPr/>
                    <a:lstStyle/>
                    <a:p>
                      <a:pPr indent="0" lvl="0" marL="0" rtl="0" algn="l">
                        <a:spcBef>
                          <a:spcPts val="0"/>
                        </a:spcBef>
                        <a:spcAft>
                          <a:spcPts val="0"/>
                        </a:spcAft>
                        <a:buNone/>
                      </a:pPr>
                      <a:r>
                        <a:rPr lang="en"/>
                        <a:t>Hulk</a:t>
                      </a:r>
                      <a:endParaRPr/>
                    </a:p>
                  </a:txBody>
                  <a:tcPr marT="91425" marB="91425" marR="91425" marL="91425"/>
                </a:tc>
              </a:tr>
              <a:tr h="467525">
                <a:tc>
                  <a:txBody>
                    <a:bodyPr/>
                    <a:lstStyle/>
                    <a:p>
                      <a:pPr indent="0" lvl="0" marL="0" rtl="0" algn="l">
                        <a:spcBef>
                          <a:spcPts val="0"/>
                        </a:spcBef>
                        <a:spcAft>
                          <a:spcPts val="0"/>
                        </a:spcAft>
                        <a:buNone/>
                      </a:pPr>
                      <a:r>
                        <a:rPr lang="en"/>
                        <a:t>Juggernaut</a:t>
                      </a:r>
                      <a:endParaRPr/>
                    </a:p>
                  </a:txBody>
                  <a:tcPr marT="91425" marB="91425" marR="91425" marL="91425"/>
                </a:tc>
              </a:tr>
              <a:tr h="467525">
                <a:tc>
                  <a:txBody>
                    <a:bodyPr/>
                    <a:lstStyle/>
                    <a:p>
                      <a:pPr indent="0" lvl="0" marL="0" rtl="0" algn="l">
                        <a:spcBef>
                          <a:spcPts val="0"/>
                        </a:spcBef>
                        <a:spcAft>
                          <a:spcPts val="0"/>
                        </a:spcAft>
                        <a:buNone/>
                      </a:pPr>
                      <a:r>
                        <a:rPr lang="en"/>
                        <a:t>Thor</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6"/>
          <p:cNvPicPr preferRelativeResize="0"/>
          <p:nvPr/>
        </p:nvPicPr>
        <p:blipFill>
          <a:blip r:embed="rId3">
            <a:alphaModFix/>
          </a:blip>
          <a:stretch>
            <a:fillRect/>
          </a:stretch>
        </p:blipFill>
        <p:spPr>
          <a:xfrm>
            <a:off x="705288" y="983763"/>
            <a:ext cx="1487826" cy="1487826"/>
          </a:xfrm>
          <a:prstGeom prst="rect">
            <a:avLst/>
          </a:prstGeom>
          <a:noFill/>
          <a:ln>
            <a:noFill/>
          </a:ln>
        </p:spPr>
      </p:pic>
      <p:sp>
        <p:nvSpPr>
          <p:cNvPr id="102" name="Google Shape;102;p16"/>
          <p:cNvSpPr txBox="1"/>
          <p:nvPr/>
        </p:nvSpPr>
        <p:spPr>
          <a:xfrm>
            <a:off x="2446800" y="1062600"/>
            <a:ext cx="65436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2100"/>
              </a:spcBef>
              <a:spcAft>
                <a:spcPts val="2100"/>
              </a:spcAft>
              <a:buNone/>
            </a:pPr>
            <a:r>
              <a:rPr lang="en">
                <a:solidFill>
                  <a:schemeClr val="dk1"/>
                </a:solidFill>
                <a:latin typeface="Comic Sans MS"/>
                <a:ea typeface="Comic Sans MS"/>
                <a:cs typeface="Comic Sans MS"/>
                <a:sym typeface="Comic Sans MS"/>
              </a:rPr>
              <a:t>Lorem ipsum dolor sit amet, consectetur adipiscing elit, sed do eiusmod tempor incididunt ut labore et dolore magna aliqua. Euismod elementum nisi quis eleifend quam. Etiam tempor orci eu lobortis elementum nibh tellus molestie. Odio facilisis mauris sit amet massa vitae tortor condimentum lacinia. Fermentum iaculis eu non diam phasellus. Porttitor eget dolor morbi non arcu risus. Egestas integer eget aliquet nibh praesent tristique magna sit. Integer quis auctor elit sed. Accumsan lacus vel facilisis volutpat est velit. In cursus turpis massa tincidunt dui ut ornare lectus sit. Suspendisse sed nisi lacus sed viverra tellus in. In egestas erat imperdiet sed. A iaculis at erat pellentesque.</a:t>
            </a:r>
            <a:endParaRPr sz="1100">
              <a:solidFill>
                <a:schemeClr val="dk1"/>
              </a:solidFill>
              <a:latin typeface="Comic Sans MS"/>
              <a:ea typeface="Comic Sans MS"/>
              <a:cs typeface="Comic Sans MS"/>
              <a:sym typeface="Comic Sans MS"/>
            </a:endParaRPr>
          </a:p>
        </p:txBody>
      </p:sp>
      <p:pic>
        <p:nvPicPr>
          <p:cNvPr id="103" name="Google Shape;103;p16"/>
          <p:cNvPicPr preferRelativeResize="0"/>
          <p:nvPr/>
        </p:nvPicPr>
        <p:blipFill>
          <a:blip r:embed="rId4">
            <a:alphaModFix/>
          </a:blip>
          <a:stretch>
            <a:fillRect/>
          </a:stretch>
        </p:blipFill>
        <p:spPr>
          <a:xfrm>
            <a:off x="758825" y="2531747"/>
            <a:ext cx="1380756" cy="2071125"/>
          </a:xfrm>
          <a:prstGeom prst="rect">
            <a:avLst/>
          </a:prstGeom>
          <a:noFill/>
          <a:ln>
            <a:noFill/>
          </a:ln>
        </p:spPr>
      </p:pic>
      <p:sp>
        <p:nvSpPr>
          <p:cNvPr id="104" name="Google Shape;104;p16"/>
          <p:cNvSpPr txBox="1"/>
          <p:nvPr/>
        </p:nvSpPr>
        <p:spPr>
          <a:xfrm>
            <a:off x="223550" y="124900"/>
            <a:ext cx="1761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Impact"/>
                <a:ea typeface="Impact"/>
                <a:cs typeface="Impact"/>
                <a:sym typeface="Impact"/>
              </a:rPr>
              <a:t>HEROVERSE</a:t>
            </a:r>
            <a:endParaRPr sz="2700">
              <a:latin typeface="Impact"/>
              <a:ea typeface="Impact"/>
              <a:cs typeface="Impact"/>
              <a:sym typeface="Impact"/>
            </a:endParaRPr>
          </a:p>
        </p:txBody>
      </p:sp>
      <p:sp>
        <p:nvSpPr>
          <p:cNvPr id="105" name="Google Shape;105;p16"/>
          <p:cNvSpPr txBox="1"/>
          <p:nvPr/>
        </p:nvSpPr>
        <p:spPr>
          <a:xfrm>
            <a:off x="6596225" y="111825"/>
            <a:ext cx="13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All characters</a:t>
            </a:r>
            <a:endParaRPr u="sng"/>
          </a:p>
        </p:txBody>
      </p:sp>
      <p:sp>
        <p:nvSpPr>
          <p:cNvPr id="106" name="Google Shape;106;p16"/>
          <p:cNvSpPr txBox="1"/>
          <p:nvPr/>
        </p:nvSpPr>
        <p:spPr>
          <a:xfrm>
            <a:off x="7871700" y="111825"/>
            <a:ext cx="12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Universes</a:t>
            </a: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223550" y="124900"/>
            <a:ext cx="1761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Impact"/>
                <a:ea typeface="Impact"/>
                <a:cs typeface="Impact"/>
                <a:sym typeface="Impact"/>
              </a:rPr>
              <a:t>HEROVERSE</a:t>
            </a:r>
            <a:endParaRPr sz="2700">
              <a:latin typeface="Impact"/>
              <a:ea typeface="Impact"/>
              <a:cs typeface="Impact"/>
              <a:sym typeface="Impact"/>
            </a:endParaRPr>
          </a:p>
        </p:txBody>
      </p:sp>
      <p:sp>
        <p:nvSpPr>
          <p:cNvPr id="112" name="Google Shape;112;p17"/>
          <p:cNvSpPr txBox="1"/>
          <p:nvPr/>
        </p:nvSpPr>
        <p:spPr>
          <a:xfrm>
            <a:off x="6596225" y="111825"/>
            <a:ext cx="13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All characters</a:t>
            </a:r>
            <a:endParaRPr u="sng"/>
          </a:p>
        </p:txBody>
      </p:sp>
      <p:sp>
        <p:nvSpPr>
          <p:cNvPr id="113" name="Google Shape;113;p17"/>
          <p:cNvSpPr txBox="1"/>
          <p:nvPr/>
        </p:nvSpPr>
        <p:spPr>
          <a:xfrm>
            <a:off x="7871700" y="111825"/>
            <a:ext cx="12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Universes</a:t>
            </a:r>
            <a:endParaRPr u="sng"/>
          </a:p>
        </p:txBody>
      </p:sp>
      <p:sp>
        <p:nvSpPr>
          <p:cNvPr id="114" name="Google Shape;114;p17"/>
          <p:cNvSpPr txBox="1"/>
          <p:nvPr/>
        </p:nvSpPr>
        <p:spPr>
          <a:xfrm>
            <a:off x="545275" y="838900"/>
            <a:ext cx="14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Marvel</a:t>
            </a:r>
            <a:endParaRPr/>
          </a:p>
        </p:txBody>
      </p:sp>
      <p:sp>
        <p:nvSpPr>
          <p:cNvPr id="115" name="Google Shape;115;p17"/>
          <p:cNvSpPr txBox="1"/>
          <p:nvPr/>
        </p:nvSpPr>
        <p:spPr>
          <a:xfrm>
            <a:off x="1468375" y="838900"/>
            <a:ext cx="51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DC </a:t>
            </a:r>
            <a:endParaRPr/>
          </a:p>
        </p:txBody>
      </p:sp>
      <p:sp>
        <p:nvSpPr>
          <p:cNvPr id="116" name="Google Shape;116;p17"/>
          <p:cNvSpPr txBox="1"/>
          <p:nvPr/>
        </p:nvSpPr>
        <p:spPr>
          <a:xfrm>
            <a:off x="2223075" y="838900"/>
            <a:ext cx="11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Disney</a:t>
            </a:r>
            <a:endParaRPr/>
          </a:p>
        </p:txBody>
      </p:sp>
      <p:sp>
        <p:nvSpPr>
          <p:cNvPr id="117" name="Google Shape;117;p17"/>
          <p:cNvSpPr txBox="1"/>
          <p:nvPr/>
        </p:nvSpPr>
        <p:spPr>
          <a:xfrm>
            <a:off x="3341775" y="838900"/>
            <a:ext cx="11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 Wars</a:t>
            </a:r>
            <a:endParaRPr/>
          </a:p>
        </p:txBody>
      </p:sp>
      <p:graphicFrame>
        <p:nvGraphicFramePr>
          <p:cNvPr id="118" name="Google Shape;118;p17"/>
          <p:cNvGraphicFramePr/>
          <p:nvPr/>
        </p:nvGraphicFramePr>
        <p:xfrm>
          <a:off x="407225" y="1619250"/>
          <a:ext cx="3000000" cy="3000000"/>
        </p:xfrm>
        <a:graphic>
          <a:graphicData uri="http://schemas.openxmlformats.org/drawingml/2006/table">
            <a:tbl>
              <a:tblPr>
                <a:noFill/>
                <a:tableStyleId>{1E7FF0DE-7390-47AA-A6E3-8670BAFE4D5D}</a:tableStyleId>
              </a:tblPr>
              <a:tblGrid>
                <a:gridCol w="2769525"/>
                <a:gridCol w="2769525"/>
                <a:gridCol w="2769525"/>
              </a:tblGrid>
              <a:tr h="531825">
                <a:tc>
                  <a:txBody>
                    <a:bodyPr/>
                    <a:lstStyle/>
                    <a:p>
                      <a:pPr indent="0" lvl="0" marL="0" rtl="0" algn="l">
                        <a:spcBef>
                          <a:spcPts val="0"/>
                        </a:spcBef>
                        <a:spcAft>
                          <a:spcPts val="0"/>
                        </a:spcAft>
                        <a:buNone/>
                      </a:pPr>
                      <a:r>
                        <a:rPr lang="en"/>
                        <a:t>Spiderman</a:t>
                      </a:r>
                      <a:endParaRPr/>
                    </a:p>
                  </a:txBody>
                  <a:tcPr marT="91425" marB="91425" marR="91425" marL="91425"/>
                </a:tc>
                <a:tc>
                  <a:txBody>
                    <a:bodyPr/>
                    <a:lstStyle/>
                    <a:p>
                      <a:pPr indent="0" lvl="0" marL="0" rtl="0" algn="l">
                        <a:spcBef>
                          <a:spcPts val="0"/>
                        </a:spcBef>
                        <a:spcAft>
                          <a:spcPts val="0"/>
                        </a:spcAft>
                        <a:buNone/>
                      </a:pPr>
                      <a:r>
                        <a:rPr lang="en"/>
                        <a:t>Gamora</a:t>
                      </a:r>
                      <a:endParaRPr/>
                    </a:p>
                  </a:txBody>
                  <a:tcPr marT="91425" marB="91425" marR="91425" marL="91425"/>
                </a:tc>
                <a:tc>
                  <a:txBody>
                    <a:bodyPr/>
                    <a:lstStyle/>
                    <a:p>
                      <a:pPr indent="0" lvl="0" marL="0" rtl="0" algn="l">
                        <a:spcBef>
                          <a:spcPts val="0"/>
                        </a:spcBef>
                        <a:spcAft>
                          <a:spcPts val="0"/>
                        </a:spcAft>
                        <a:buNone/>
                      </a:pPr>
                      <a:r>
                        <a:rPr lang="en"/>
                        <a:t>Winter Soldier</a:t>
                      </a:r>
                      <a:endParaRPr/>
                    </a:p>
                  </a:txBody>
                  <a:tcPr marT="91425" marB="91425" marR="91425" marL="91425"/>
                </a:tc>
              </a:tr>
              <a:tr h="531825">
                <a:tc>
                  <a:txBody>
                    <a:bodyPr/>
                    <a:lstStyle/>
                    <a:p>
                      <a:pPr indent="0" lvl="0" marL="0" rtl="0" algn="l">
                        <a:spcBef>
                          <a:spcPts val="0"/>
                        </a:spcBef>
                        <a:spcAft>
                          <a:spcPts val="0"/>
                        </a:spcAft>
                        <a:buNone/>
                      </a:pPr>
                      <a:r>
                        <a:rPr lang="en"/>
                        <a:t>Iron man</a:t>
                      </a:r>
                      <a:endParaRPr/>
                    </a:p>
                  </a:txBody>
                  <a:tcPr marT="91425" marB="91425" marR="91425" marL="91425"/>
                </a:tc>
                <a:tc>
                  <a:txBody>
                    <a:bodyPr/>
                    <a:lstStyle/>
                    <a:p>
                      <a:pPr indent="0" lvl="0" marL="0" rtl="0" algn="l">
                        <a:spcBef>
                          <a:spcPts val="0"/>
                        </a:spcBef>
                        <a:spcAft>
                          <a:spcPts val="0"/>
                        </a:spcAft>
                        <a:buNone/>
                      </a:pPr>
                      <a:r>
                        <a:rPr lang="en"/>
                        <a:t>Groot</a:t>
                      </a:r>
                      <a:endParaRPr/>
                    </a:p>
                  </a:txBody>
                  <a:tcPr marT="91425" marB="91425" marR="91425" marL="91425"/>
                </a:tc>
                <a:tc>
                  <a:txBody>
                    <a:bodyPr/>
                    <a:lstStyle/>
                    <a:p>
                      <a:pPr indent="0" lvl="0" marL="0" rtl="0" algn="l">
                        <a:spcBef>
                          <a:spcPts val="0"/>
                        </a:spcBef>
                        <a:spcAft>
                          <a:spcPts val="0"/>
                        </a:spcAft>
                        <a:buNone/>
                      </a:pPr>
                      <a:r>
                        <a:rPr lang="en"/>
                        <a:t>Electro</a:t>
                      </a:r>
                      <a:endParaRPr/>
                    </a:p>
                  </a:txBody>
                  <a:tcPr marT="91425" marB="91425" marR="91425" marL="91425"/>
                </a:tc>
              </a:tr>
              <a:tr h="531825">
                <a:tc>
                  <a:txBody>
                    <a:bodyPr/>
                    <a:lstStyle/>
                    <a:p>
                      <a:pPr indent="0" lvl="0" marL="0" rtl="0" algn="l">
                        <a:spcBef>
                          <a:spcPts val="0"/>
                        </a:spcBef>
                        <a:spcAft>
                          <a:spcPts val="0"/>
                        </a:spcAft>
                        <a:buNone/>
                      </a:pPr>
                      <a:r>
                        <a:rPr lang="en"/>
                        <a:t>Thor</a:t>
                      </a:r>
                      <a:endParaRPr/>
                    </a:p>
                  </a:txBody>
                  <a:tcPr marT="91425" marB="91425" marR="91425" marL="91425"/>
                </a:tc>
                <a:tc>
                  <a:txBody>
                    <a:bodyPr/>
                    <a:lstStyle/>
                    <a:p>
                      <a:pPr indent="0" lvl="0" marL="0" rtl="0" algn="l">
                        <a:spcBef>
                          <a:spcPts val="0"/>
                        </a:spcBef>
                        <a:spcAft>
                          <a:spcPts val="0"/>
                        </a:spcAft>
                        <a:buNone/>
                      </a:pPr>
                      <a:r>
                        <a:rPr lang="en"/>
                        <a:t>Captain America</a:t>
                      </a:r>
                      <a:endParaRPr/>
                    </a:p>
                  </a:txBody>
                  <a:tcPr marT="91425" marB="91425" marR="91425" marL="91425"/>
                </a:tc>
                <a:tc>
                  <a:txBody>
                    <a:bodyPr/>
                    <a:lstStyle/>
                    <a:p>
                      <a:pPr indent="0" lvl="0" marL="0" rtl="0" algn="l">
                        <a:spcBef>
                          <a:spcPts val="0"/>
                        </a:spcBef>
                        <a:spcAft>
                          <a:spcPts val="0"/>
                        </a:spcAft>
                        <a:buNone/>
                      </a:pPr>
                      <a:r>
                        <a:rPr lang="en"/>
                        <a:t>Rhino</a:t>
                      </a:r>
                      <a:endParaRPr/>
                    </a:p>
                  </a:txBody>
                  <a:tcPr marT="91425" marB="91425" marR="91425" marL="91425"/>
                </a:tc>
              </a:tr>
              <a:tr h="531825">
                <a:tc>
                  <a:txBody>
                    <a:bodyPr/>
                    <a:lstStyle/>
                    <a:p>
                      <a:pPr indent="0" lvl="0" marL="0" rtl="0" algn="l">
                        <a:spcBef>
                          <a:spcPts val="0"/>
                        </a:spcBef>
                        <a:spcAft>
                          <a:spcPts val="0"/>
                        </a:spcAft>
                        <a:buNone/>
                      </a:pPr>
                      <a:r>
                        <a:rPr lang="en"/>
                        <a:t>Hulk</a:t>
                      </a:r>
                      <a:endParaRPr/>
                    </a:p>
                  </a:txBody>
                  <a:tcPr marT="91425" marB="91425" marR="91425" marL="91425"/>
                </a:tc>
                <a:tc>
                  <a:txBody>
                    <a:bodyPr/>
                    <a:lstStyle/>
                    <a:p>
                      <a:pPr indent="0" lvl="0" marL="0" rtl="0" algn="l">
                        <a:spcBef>
                          <a:spcPts val="0"/>
                        </a:spcBef>
                        <a:spcAft>
                          <a:spcPts val="0"/>
                        </a:spcAft>
                        <a:buNone/>
                      </a:pPr>
                      <a:r>
                        <a:rPr lang="en"/>
                        <a:t>Captain Marvel</a:t>
                      </a:r>
                      <a:endParaRPr/>
                    </a:p>
                  </a:txBody>
                  <a:tcPr marT="91425" marB="91425" marR="91425" marL="91425"/>
                </a:tc>
                <a:tc>
                  <a:txBody>
                    <a:bodyPr/>
                    <a:lstStyle/>
                    <a:p>
                      <a:pPr indent="0" lvl="0" marL="0" rtl="0" algn="l">
                        <a:spcBef>
                          <a:spcPts val="0"/>
                        </a:spcBef>
                        <a:spcAft>
                          <a:spcPts val="0"/>
                        </a:spcAft>
                        <a:buNone/>
                      </a:pPr>
                      <a:r>
                        <a:rPr lang="en"/>
                        <a:t>Venom</a:t>
                      </a:r>
                      <a:endParaRPr/>
                    </a:p>
                  </a:txBody>
                  <a:tcPr marT="91425" marB="91425" marR="91425" marL="91425"/>
                </a:tc>
              </a:tr>
              <a:tr h="531825">
                <a:tc>
                  <a:txBody>
                    <a:bodyPr/>
                    <a:lstStyle/>
                    <a:p>
                      <a:pPr indent="0" lvl="0" marL="0" rtl="0" algn="l">
                        <a:spcBef>
                          <a:spcPts val="0"/>
                        </a:spcBef>
                        <a:spcAft>
                          <a:spcPts val="0"/>
                        </a:spcAft>
                        <a:buNone/>
                      </a:pPr>
                      <a:r>
                        <a:rPr lang="en"/>
                        <a:t>Star Lord</a:t>
                      </a:r>
                      <a:endParaRPr/>
                    </a:p>
                  </a:txBody>
                  <a:tcPr marT="91425" marB="91425" marR="91425" marL="91425"/>
                </a:tc>
                <a:tc>
                  <a:txBody>
                    <a:bodyPr/>
                    <a:lstStyle/>
                    <a:p>
                      <a:pPr indent="0" lvl="0" marL="0" rtl="0" algn="l">
                        <a:spcBef>
                          <a:spcPts val="0"/>
                        </a:spcBef>
                        <a:spcAft>
                          <a:spcPts val="0"/>
                        </a:spcAft>
                        <a:buNone/>
                      </a:pPr>
                      <a:r>
                        <a:rPr lang="en"/>
                        <a:t>Warmachine</a:t>
                      </a:r>
                      <a:endParaRPr/>
                    </a:p>
                  </a:txBody>
                  <a:tcPr marT="91425" marB="91425" marR="91425" marL="91425"/>
                </a:tc>
                <a:tc>
                  <a:txBody>
                    <a:bodyPr/>
                    <a:lstStyle/>
                    <a:p>
                      <a:pPr indent="0" lvl="0" marL="0" rtl="0" algn="l">
                        <a:spcBef>
                          <a:spcPts val="0"/>
                        </a:spcBef>
                        <a:spcAft>
                          <a:spcPts val="0"/>
                        </a:spcAft>
                        <a:buNone/>
                      </a:pPr>
                      <a:r>
                        <a:rPr lang="en"/>
                        <a:t>Carnage</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