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684"/>
    <a:srgbClr val="0073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2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4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5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7179-0376-46DE-A4BF-6F613D9E636F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FEE0-47C9-4138-9047-E4EFEF3A39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8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laguedocs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76" r="8630" b="13125"/>
          <a:stretch/>
        </p:blipFill>
        <p:spPr>
          <a:xfrm>
            <a:off x="0" y="0"/>
            <a:ext cx="2246811" cy="186798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820194" y="1084218"/>
            <a:ext cx="6792685" cy="5617028"/>
          </a:xfrm>
          <a:prstGeom prst="roundRect">
            <a:avLst/>
          </a:prstGeom>
          <a:solidFill>
            <a:srgbClr val="94F6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0777" y="343218"/>
            <a:ext cx="385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4F684"/>
                </a:solidFill>
              </a:rPr>
              <a:t>Log In      My Account</a:t>
            </a:r>
            <a:endParaRPr lang="en-US" sz="2400" dirty="0">
              <a:solidFill>
                <a:srgbClr val="94F68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3517" y="1350647"/>
            <a:ext cx="5342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38C"/>
                </a:solidFill>
              </a:rPr>
              <a:t>Create Your Virtual Vaccine Card Today!</a:t>
            </a:r>
          </a:p>
          <a:p>
            <a:r>
              <a:rPr lang="en-US" dirty="0" smtClean="0">
                <a:solidFill>
                  <a:srgbClr val="00738C"/>
                </a:solidFill>
              </a:rPr>
              <a:t>Fill out this form to create an account</a:t>
            </a:r>
            <a:endParaRPr lang="en-US" dirty="0">
              <a:solidFill>
                <a:srgbClr val="00738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517" y="2175293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Your Name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3516" y="2573854"/>
            <a:ext cx="578684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3517" y="3088840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Your Email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03515" y="3439615"/>
            <a:ext cx="578684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03514" y="4303827"/>
            <a:ext cx="578684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03517" y="3953052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Password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3514" y="4813660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Re-enter Password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03513" y="5206885"/>
            <a:ext cx="578684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09459" y="5881834"/>
            <a:ext cx="2214154" cy="646814"/>
          </a:xfrm>
          <a:prstGeom prst="roundRect">
            <a:avLst/>
          </a:prstGeom>
          <a:solidFill>
            <a:srgbClr val="0073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47856" y="6005186"/>
            <a:ext cx="229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4F684"/>
                </a:solidFill>
              </a:rPr>
              <a:t>Create Account</a:t>
            </a:r>
            <a:endParaRPr lang="en-US" sz="2000" b="1" dirty="0">
              <a:solidFill>
                <a:srgbClr val="94F684"/>
              </a:solidFill>
            </a:endParaRPr>
          </a:p>
        </p:txBody>
      </p:sp>
      <p:pic>
        <p:nvPicPr>
          <p:cNvPr id="1028" name="Picture 4" descr="Gear, options, preferences, settings, settings gear icon - Download on 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60" y="387986"/>
            <a:ext cx="418017" cy="4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13215" y="3142864"/>
            <a:ext cx="34671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94F684"/>
                </a:solidFill>
                <a:effectLst/>
                <a:latin typeface="Slack-Lato"/>
              </a:rPr>
              <a:t>Lorem ipsum dolor sit amet, consectetur adipisicing elit. Doloremque nihil cumque praesentium quis. Architecto eos quis rerum dolorum aspernatur maiores tenetur sapiente adipisci nam, hic suscipit quibusdam ea, cupiditate porro.</a:t>
            </a:r>
            <a:endParaRPr lang="en-US" sz="2000" dirty="0">
              <a:solidFill>
                <a:srgbClr val="94F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4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laguedocs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76" r="8630" b="13125"/>
          <a:stretch/>
        </p:blipFill>
        <p:spPr>
          <a:xfrm>
            <a:off x="0" y="0"/>
            <a:ext cx="2246811" cy="186798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38667" y="1912756"/>
            <a:ext cx="11274213" cy="4788489"/>
          </a:xfrm>
          <a:prstGeom prst="roundRect">
            <a:avLst/>
          </a:prstGeom>
          <a:solidFill>
            <a:srgbClr val="94F6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1423" y="343218"/>
            <a:ext cx="51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4F684"/>
                </a:solidFill>
              </a:rPr>
              <a:t>Welcome Kevin      My Account</a:t>
            </a:r>
            <a:endParaRPr lang="en-US" sz="2400" dirty="0">
              <a:solidFill>
                <a:srgbClr val="94F68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469" y="1463137"/>
            <a:ext cx="737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You will need your vaccine card to complete the following fields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472" y="2539628"/>
            <a:ext cx="477181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471" y="2999006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Vaccination Date: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93424" y="3347957"/>
            <a:ext cx="4705865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424" y="4171735"/>
            <a:ext cx="4705866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470" y="3841113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Dose: (include booster?)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4520" y="3007602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Lot #: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84520" y="3347955"/>
            <a:ext cx="4705866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05004" y="4867927"/>
            <a:ext cx="3245929" cy="537024"/>
          </a:xfrm>
          <a:prstGeom prst="roundRect">
            <a:avLst/>
          </a:prstGeom>
          <a:solidFill>
            <a:srgbClr val="0073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05725" y="4957529"/>
            <a:ext cx="320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4F684"/>
                </a:solidFill>
              </a:rPr>
              <a:t>Import Vaccine Card</a:t>
            </a:r>
            <a:endParaRPr lang="en-US" sz="2000" b="1" dirty="0">
              <a:solidFill>
                <a:srgbClr val="94F684"/>
              </a:solidFill>
            </a:endParaRPr>
          </a:p>
        </p:txBody>
      </p:sp>
      <p:pic>
        <p:nvPicPr>
          <p:cNvPr id="1028" name="Picture 4" descr="Gear, options, preferences, settings, settings gear icon - Download on 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60" y="387986"/>
            <a:ext cx="418017" cy="4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27472" y="2190509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Vaccination Type: (drop-down?)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222315" y="2640128"/>
            <a:ext cx="218927" cy="22266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3424" y="2570238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Pfizer, </a:t>
            </a:r>
            <a:r>
              <a:rPr lang="en-US" dirty="0" smtClean="0"/>
              <a:t>Moderna</a:t>
            </a:r>
            <a:r>
              <a:rPr lang="en-US" dirty="0" smtClean="0"/>
              <a:t>, etc…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3424" y="3378567"/>
            <a:ext cx="274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Date from Calendar</a:t>
            </a:r>
            <a:endParaRPr lang="en-US" dirty="0"/>
          </a:p>
        </p:txBody>
      </p:sp>
      <p:sp>
        <p:nvSpPr>
          <p:cNvPr id="9" name="AutoShape 2" descr="Event, calendar, symbol, 1 Free Icon of Miu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47" y="3407002"/>
            <a:ext cx="312461" cy="312461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10800000">
            <a:off x="5222315" y="4283205"/>
            <a:ext cx="218927" cy="22266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4520" y="3816894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Cert #: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84520" y="4171734"/>
            <a:ext cx="470586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84520" y="2170128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Facility Location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84520" y="2539628"/>
            <a:ext cx="4771817" cy="430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441242" y="4854431"/>
            <a:ext cx="4771817" cy="5228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8008" y="4921369"/>
            <a:ext cx="40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to upload image or take photo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973752" y="5653724"/>
            <a:ext cx="3555804" cy="826775"/>
          </a:xfrm>
          <a:prstGeom prst="roundRect">
            <a:avLst/>
          </a:prstGeom>
          <a:solidFill>
            <a:srgbClr val="0073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8027" y="5867056"/>
            <a:ext cx="3207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4F684"/>
                </a:solidFill>
              </a:rPr>
              <a:t>Save and Create Virtual Card</a:t>
            </a:r>
            <a:endParaRPr lang="en-US" sz="2000" b="1" dirty="0">
              <a:solidFill>
                <a:srgbClr val="94F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3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plaguedocs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76" r="8630" b="13125"/>
          <a:stretch/>
        </p:blipFill>
        <p:spPr>
          <a:xfrm>
            <a:off x="4856971" y="84141"/>
            <a:ext cx="2246811" cy="18679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5264" y="3117346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MANUFACTURER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7009" y="2917291"/>
            <a:ext cx="4885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38C"/>
                </a:solidFill>
              </a:rPr>
              <a:t>Lot #:</a:t>
            </a:r>
            <a:endParaRPr lang="en-US" sz="2000" dirty="0">
              <a:solidFill>
                <a:srgbClr val="00738C"/>
              </a:solidFill>
            </a:endParaRPr>
          </a:p>
        </p:txBody>
      </p:sp>
      <p:sp>
        <p:nvSpPr>
          <p:cNvPr id="9" name="AutoShape 2" descr="Event, calendar, symbol, 1 Free Icon of Miu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03486" y="3117346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DOSE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4854" y="3117346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DATE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9664" y="3117346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LOT #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0829" y="3117346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CERT #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0484" y="2037241"/>
            <a:ext cx="1413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NAME: </a:t>
            </a:r>
            <a:endParaRPr lang="en-US" sz="2000" dirty="0">
              <a:solidFill>
                <a:srgbClr val="94F68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65671" y="2037241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KEVIN STEWART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5264" y="3484878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Moderna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24824" y="3484878"/>
            <a:ext cx="203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8940" y="3484878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1/26/2022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8117" y="3484878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123XYZ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38147" y="3484878"/>
            <a:ext cx="20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ABC890123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QR cod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12" y="4265270"/>
            <a:ext cx="2592730" cy="259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746419" y="312738"/>
            <a:ext cx="3129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4F684"/>
                </a:solidFill>
              </a:rPr>
              <a:t>plaguedocs.com/</a:t>
            </a:r>
            <a:r>
              <a:rPr lang="en-US" sz="2000" dirty="0" smtClean="0">
                <a:solidFill>
                  <a:srgbClr val="94F684"/>
                </a:solidFill>
              </a:rPr>
              <a:t>myaccount</a:t>
            </a:r>
            <a:r>
              <a:rPr lang="en-US" sz="2000" dirty="0" smtClean="0">
                <a:solidFill>
                  <a:srgbClr val="94F684"/>
                </a:solidFill>
              </a:rPr>
              <a:t> </a:t>
            </a:r>
            <a:endParaRPr lang="en-US" sz="2000" dirty="0">
              <a:solidFill>
                <a:srgbClr val="94F6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1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  <vt:lpstr>PowerPoint Presentation</vt:lpstr>
    </vt:vector>
  </TitlesOfParts>
  <Company>The Walt Disney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Kevin C</dc:creator>
  <cp:lastModifiedBy>Stewart, Kevin C</cp:lastModifiedBy>
  <cp:revision>9</cp:revision>
  <dcterms:created xsi:type="dcterms:W3CDTF">2022-01-26T21:34:03Z</dcterms:created>
  <dcterms:modified xsi:type="dcterms:W3CDTF">2022-01-26T22:40:54Z</dcterms:modified>
</cp:coreProperties>
</file>