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3" d="100"/>
          <a:sy n="43" d="100"/>
        </p:scale>
        <p:origin x="12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Paternò" userId="b76bb711d8d0afa9" providerId="LiveId" clId="{FC5D78D2-060D-4610-AACC-5D9B19DD1F9E}"/>
    <pc:docChg chg="modSld">
      <pc:chgData name="Stefano Paternò" userId="b76bb711d8d0afa9" providerId="LiveId" clId="{FC5D78D2-060D-4610-AACC-5D9B19DD1F9E}" dt="2025-03-25T17:08:29.952" v="0" actId="115"/>
      <pc:docMkLst>
        <pc:docMk/>
      </pc:docMkLst>
      <pc:sldChg chg="modSp mod">
        <pc:chgData name="Stefano Paternò" userId="b76bb711d8d0afa9" providerId="LiveId" clId="{FC5D78D2-060D-4610-AACC-5D9B19DD1F9E}" dt="2025-03-25T17:08:29.952" v="0" actId="115"/>
        <pc:sldMkLst>
          <pc:docMk/>
          <pc:sldMk cId="2348373671" sldId="256"/>
        </pc:sldMkLst>
        <pc:spChg chg="mod">
          <ac:chgData name="Stefano Paternò" userId="b76bb711d8d0afa9" providerId="LiveId" clId="{FC5D78D2-060D-4610-AACC-5D9B19DD1F9E}" dt="2025-03-25T17:08:29.952" v="0" actId="115"/>
          <ac:spMkLst>
            <pc:docMk/>
            <pc:sldMk cId="2348373671" sldId="256"/>
            <ac:spMk id="3" creationId="{C0C9AF6B-175C-41C8-2D51-3DA488B76A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761E6-67A3-836C-80A5-1A1E49128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F66033-075C-E484-B494-EA2A30F02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569159-AD8B-99AB-B596-CB341ED4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2F78-6FA5-4180-B985-F0624A556D6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A45903-50B8-931A-E05B-A16ED343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01FA92-FDF1-C6D0-188E-D1D6D6E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5A70-B544-49B8-8C75-C61E306B4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78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D7F62-768F-A42A-C021-3041AC2A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65B27C3-43F2-BDAC-4211-7EF28E0E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7B70D9-48AD-9E1E-4E32-3B579123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2F78-6FA5-4180-B985-F0624A556D6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2CBF8C-1E1E-4BAA-AD2E-75964A49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2978AB-8EEB-C48C-49A9-C09519E4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5A70-B544-49B8-8C75-C61E306B4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99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9AD1D61-7248-1083-F06C-5A6CA13E5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03B8B1-6655-839F-115D-A5FB222FA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B3FA60-EB9D-A6DB-47A8-8FE337CA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2F78-6FA5-4180-B985-F0624A556D6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43A887-8B59-118B-5D3F-C798F8A6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05C030-7205-B841-41EE-C07385AC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5A70-B544-49B8-8C75-C61E306B4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91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B4BB9-C767-CE59-E309-60E5546D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9A2E8-D9DF-1DEF-F817-5DF8085A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0AE9A0-ABCA-1FAA-C1DF-50C25B58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2F78-6FA5-4180-B985-F0624A556D6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B380D-9CD5-BA15-91B0-12D4D3FB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433507-30CB-1512-FD0E-213B8DB5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5A70-B544-49B8-8C75-C61E306B4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20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895E36-3D27-A3BB-566A-B6598342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204AEB-BF0B-FB55-1C57-FF589D69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4784A8-E7A1-0667-1152-3277AA8D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2F78-6FA5-4180-B985-F0624A556D6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124270-40C2-B006-CA72-4834B11E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43C0C8-CCDB-F215-D30C-8EEB8257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5A70-B544-49B8-8C75-C61E306B4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08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FA55E0-2045-3D57-BE2E-E2CFBD87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76ECB1-1822-B8BF-919C-F0ED29EF9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46A3E0A-47FC-8296-2FB0-B17C7082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15C946-67B0-FE58-C29A-367219C7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2F78-6FA5-4180-B985-F0624A556D6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80EC6A-149B-1FD5-D8CF-D00D984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9D96F7-4FE0-CC3B-10BC-B6E8B030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5A70-B544-49B8-8C75-C61E306B4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78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2650C-9372-F7BA-AE14-8C2D9A11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78F4FD-82A4-636A-DE21-EDF4BB54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95E885-A7CA-6CEA-8883-0E5DF575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1992958-0418-20E1-9AAD-647EAB5D5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7ED2B04-6933-ACDD-8AB8-12F356C42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689CD27-ADA2-0421-BC22-B18E5D7B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2F78-6FA5-4180-B985-F0624A556D6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7F64A1-CC9A-7962-3B35-7D96FFB3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CE5347-1B02-8246-165D-D6AAC97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5A70-B544-49B8-8C75-C61E306B4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30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00B5E-04B6-47E6-294D-F5ADC658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2CA32C-D9FF-4D3C-4AEE-8C3BDBCB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2F78-6FA5-4180-B985-F0624A556D6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434E2-E6B6-B359-3140-EBBF3CA6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BFC3D0-2644-E8A3-2B59-79184973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5A70-B544-49B8-8C75-C61E306B4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80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5A45E5C-5980-DF57-3481-9C73B674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2F78-6FA5-4180-B985-F0624A556D6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9109B8F-B7FD-F03E-AAB5-392C37B6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59BE4F-6EEB-246B-B8C6-A75504A0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5A70-B544-49B8-8C75-C61E306B4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64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A5999-E541-E568-49DD-530FB51C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318256-350F-F4C5-BE19-3CE11744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A4842A-FD48-9EDE-A8D3-782B52F63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91CDB-B38B-5ED5-0182-D2E8AD4C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2F78-6FA5-4180-B985-F0624A556D6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DE1BA4-5734-5B12-A731-08C5E22D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68791E-C045-5370-1F5E-29DCCB86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5A70-B544-49B8-8C75-C61E306B4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75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DE26E-F767-0827-77F6-F4E3FF98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C74983-7C88-651E-50A4-6CB6CE8EC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CD2A24-6307-B746-0330-630FCD225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476ACA-38C9-3F5B-D647-05889FFD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2F78-6FA5-4180-B985-F0624A556D6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59E52-6ADD-80DD-907A-D322CA1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FA6BDB-49B8-E190-DFB7-981720A6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5A70-B544-49B8-8C75-C61E306B4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406AFCB-17FF-C255-2627-0E4E8C5D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64F760-2B71-B7FB-306F-71A4685A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D60617-CD67-22C0-9A4F-C5CF7D134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02F78-6FA5-4180-B985-F0624A556D6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EEE28E-8C86-250B-8357-5FCBE371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0CEFDB-0387-F212-1E8D-188CFB230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B5A70-B544-49B8-8C75-C61E306B40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9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461B69-2EA0-AADD-36A4-B6D311126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C9AF6B-175C-41C8-2D51-3DA488B76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u="sng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DD8A15-75D9-E2CA-EA0F-4F1C9461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4218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FE58B8-718C-06A0-C95F-E7712DB8DB0D}"/>
              </a:ext>
            </a:extLst>
          </p:cNvPr>
          <p:cNvSpPr txBox="1"/>
          <p:nvPr/>
        </p:nvSpPr>
        <p:spPr>
          <a:xfrm>
            <a:off x="4212771" y="5370613"/>
            <a:ext cx="901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https://www.apple.com/it/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EC6F6C4-53EC-A39A-97FB-2EEC33FAD47F}"/>
              </a:ext>
            </a:extLst>
          </p:cNvPr>
          <p:cNvSpPr txBox="1"/>
          <p:nvPr/>
        </p:nvSpPr>
        <p:spPr>
          <a:xfrm>
            <a:off x="2955471" y="6064546"/>
            <a:ext cx="675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Ho ricreato il sito prima dell’aggiornamento della nuova homepage</a:t>
            </a:r>
          </a:p>
        </p:txBody>
      </p:sp>
    </p:spTree>
    <p:extLst>
      <p:ext uri="{BB962C8B-B14F-4D97-AF65-F5344CB8AC3E}">
        <p14:creationId xmlns:p14="http://schemas.microsoft.com/office/powerpoint/2010/main" val="234837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Stefano Paternò</dc:creator>
  <cp:lastModifiedBy>Stefano Paternò</cp:lastModifiedBy>
  <cp:revision>1</cp:revision>
  <dcterms:created xsi:type="dcterms:W3CDTF">2025-03-25T17:04:54Z</dcterms:created>
  <dcterms:modified xsi:type="dcterms:W3CDTF">2025-03-25T17:08:43Z</dcterms:modified>
</cp:coreProperties>
</file>