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>
        <p:scale>
          <a:sx n="125" d="100"/>
          <a:sy n="125" d="100"/>
        </p:scale>
        <p:origin x="254" y="-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18.10.2023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00188"/>
              </p:ext>
            </p:extLst>
          </p:nvPr>
        </p:nvGraphicFramePr>
        <p:xfrm>
          <a:off x="179999" y="607500"/>
          <a:ext cx="8775319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4470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 –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cross-platform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be available on multiple OS for example Android, IOS, </a:t>
                      </a:r>
                      <a:r>
                        <a:rPr lang="en-US" dirty="0" err="1"/>
                        <a:t>IpadOS</a:t>
                      </a:r>
                      <a:r>
                        <a:rPr lang="en-US" dirty="0"/>
                        <a:t> to be compatible with as many user devices as possible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TC –Firewall for Users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User’s personal and financial data must be and therefore protected from cyberattacks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 -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repository with commit history and public master branch pushed to GitHub and linked a project blog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 - Data Security operating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User’s personal and financial data must be thoroughly managed and therefore protected from cyberattacks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LC -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Regulatory and Legal Compliance Variability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application must adjust/adhere to local/national regulations such as speed regulations,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background checks, insurance requirements</a:t>
                      </a:r>
                      <a:endParaRPr lang="en-US" dirty="0"/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oftware, Computer, Multimedia-Software enthält.&#10;&#10;Automatisch generierte Beschreibung">
            <a:extLst>
              <a:ext uri="{FF2B5EF4-FFF2-40B4-BE49-F238E27FC236}">
                <a16:creationId xmlns:a16="http://schemas.microsoft.com/office/drawing/2014/main" id="{310095D3-9BBA-C839-9D83-3BE7C2A62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t="21260" r="24389" b="18578"/>
          <a:stretch/>
        </p:blipFill>
        <p:spPr>
          <a:xfrm>
            <a:off x="1530096" y="276952"/>
            <a:ext cx="5923500" cy="42590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53A720-7586-20E9-A312-0DADFDD1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Business </a:t>
            </a:r>
            <a:r>
              <a:rPr lang="de-AT" dirty="0" err="1"/>
              <a:t>Context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76280-6B08-0200-6A4C-B521F76910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8D9DF6-3225-4D55-B1D6-971FA02FB1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D47F29-D6D6-73BE-C891-6FDB2DF50B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1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142</Words>
  <Application>Microsoft Office PowerPoint</Application>
  <PresentationFormat>Bildschirmpräsentation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Stella Stepic</cp:lastModifiedBy>
  <cp:revision>10</cp:revision>
  <dcterms:created xsi:type="dcterms:W3CDTF">2022-06-08T12:45:54Z</dcterms:created>
  <dcterms:modified xsi:type="dcterms:W3CDTF">2023-10-25T10:45:57Z</dcterms:modified>
</cp:coreProperties>
</file>