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5" r:id="rId3"/>
    <p:sldId id="261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>
        <p:scale>
          <a:sx n="100" d="100"/>
          <a:sy n="100" d="100"/>
        </p:scale>
        <p:origin x="195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5T12:29:42.3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26,'0'5,"0"5,0 6,4 5,7-1,5-5,5-8,3-15,2-6,-3-1</inkml:trace>
  <inkml:trace contextRef="#ctx0" brushRef="#br0" timeOffset="966.451">187 0,'9'0,"7"0,1 4,3 7,1 1,3-2,-4 2,0 0,-4 1,5 3,3 0,2-4,1-4,-4-2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5T12:29:36.92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  <inkml:trace contextRef="#ctx0" brushRef="#br0" timeOffset="2724.805">266 185,'32'184,"-31"-185,-1 0,0 0,1 0,-1 0,1 1,-1-1,1 0,0 0,-1 1,1-1,0 0,-1 1,1-1,0 1,0-1,0 1,-1-1,1 1,0 0,0-1,0 1,0 0,0 0,0-1,0 1,0 0,0 0,0 0,0 0,0 0,-1 1,1-1,0 0,0 0,0 0,0 1,0-1,0 1,0-1,-1 1,1-1,0 1,0-1,-1 1,1 0,0-1,-1 1,1 0,0-1,-1 1,1 0,-1 0,1 0,-1 0,0 0,1-1,-1 1,0 0,0 0,0 0,1 0,-1 0,0 0,0 0,0 0,-1 0,1 0,0 0,0 0,32-70,-31 65,-1 3,0 0,0 0,0 0,0-1,0 1,0 0,0 0,1 0,-1 0,0 0,1 0,-1 0,1 0,-1-1,1 1,-1 1,1-1,0 0,0 0,-1 0,1 0,0 0,0 1,0-1,0 0,0 1,0-1,0 1,0-1,0 1,0-1,0 1,0 0,0-1,1 1,-1 0,0 0,0 0,0 0,0 0,0 0,1 0,-1 1,0-1,0 0,0 0,0 1,0-1,0 1,0-1,0 1,0 0,3-1,-1 1,1-1,-1 1,1-1,-1 0,1-1,-1 1,0-1,1 1,-1-1,0 0,1 0,-1 0,0-1,0 1,0-1,0 0,0 0,0 0,0 0,-1 0,1 0,-1-1,1 0,-1 1,0-1,0-1,0 2,0-1,-1 0,1 1,0 0,0-1,0 1,1 0,-1 0,0 0,1 0,-1 1,1-1,0 1,0 0,-1-1,1 1,0 0,0 1,0-1,0 0,0 1,0 0,0-1,0 1,1 1,-1-1,0 0,0 1,0-1,0 1,0 0,-1 0,1 0,0 1,0-1,0 1,-1-1,3 3,0-1,0 0,1 0,-1 0,1-1,0 0,-1 0,1 0,0-1,0 1,0-2,0 1,0-1,0 0,0 0,0 0,1-1,-1 0,-1 0,1-1,0 1,0-1,0-1,-1 1,2-1,34 14,-18 7,45-51,44-70,-81 134,63-130,-92 96,0 0,0 1,0-1,0 1,1 0,-1-1,1 1,-1 1,1-1,0 0,0 1,0-1,0 1,0 0,0 0,0 0,0 0,1 0,-1 1,0 0,0-1,1 1,-1 0,0 1,1-1,-1 1,0-1,0 1,3 1,3 11</inkml:trace>
  <inkml:trace contextRef="#ctx0" brushRef="#br0" timeOffset="3113.904">1165 238</inkml:trace>
  <inkml:trace contextRef="#ctx0" brushRef="#br0" timeOffset="3393.267">1165 264</inkml:trace>
  <inkml:trace contextRef="#ctx0" brushRef="#br0" timeOffset="7507.15">27 238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Building Block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571A8F-A3FD-439F-83A8-91834399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466610"/>
            <a:ext cx="6363483" cy="42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D21A08-A952-47AE-AB3D-09A0A705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525887"/>
            <a:ext cx="6279697" cy="3996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844534AB-5376-4FBA-9984-332174456F6D}"/>
                  </a:ext>
                </a:extLst>
              </p14:cNvPr>
              <p14:cNvContentPartPr/>
              <p14:nvPr/>
            </p14:nvContentPartPr>
            <p14:xfrm>
              <a:off x="4561935" y="2162010"/>
              <a:ext cx="169560" cy="478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844534AB-5376-4FBA-9984-332174456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9295" y="2099010"/>
                <a:ext cx="295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401D39F-5927-446D-A005-9C092B12AC8F}"/>
                  </a:ext>
                </a:extLst>
              </p14:cNvPr>
              <p14:cNvContentPartPr/>
              <p14:nvPr/>
            </p14:nvContentPartPr>
            <p14:xfrm>
              <a:off x="3266655" y="2095410"/>
              <a:ext cx="438840" cy="13788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401D39F-5927-446D-A005-9C092B12AC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4015" y="2032410"/>
                <a:ext cx="56448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98EB42-3D48-440F-ADA0-7CAC6389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38212"/>
            <a:ext cx="5991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18</Words>
  <Application>Microsoft Office PowerPoint</Application>
  <PresentationFormat>Bildschirmpräsentation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Building Block View</vt:lpstr>
      <vt:lpstr>Level 1</vt:lpstr>
      <vt:lpstr>Level 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Stella Stepic</cp:lastModifiedBy>
  <cp:revision>6</cp:revision>
  <dcterms:created xsi:type="dcterms:W3CDTF">2022-06-08T12:45:54Z</dcterms:created>
  <dcterms:modified xsi:type="dcterms:W3CDTF">2023-11-15T12:30:43Z</dcterms:modified>
</cp:coreProperties>
</file>