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3" r:id="rId2"/>
    <p:sldId id="264" r:id="rId3"/>
    <p:sldId id="261" r:id="rId4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6"/>
    <a:srgbClr val="72777A"/>
    <a:srgbClr val="8B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5652" autoAdjust="0"/>
  </p:normalViewPr>
  <p:slideViewPr>
    <p:cSldViewPr snapToGrid="0">
      <p:cViewPr varScale="1">
        <p:scale>
          <a:sx n="109" d="100"/>
          <a:sy n="109" d="100"/>
        </p:scale>
        <p:origin x="734" y="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251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BC7731-656B-46A7-B958-8E2D65CA9D6F}" type="doc">
      <dgm:prSet loTypeId="urn:microsoft.com/office/officeart/2005/8/layout/hierarchy2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de-DE"/>
        </a:p>
      </dgm:t>
    </dgm:pt>
    <dgm:pt modelId="{385D42FF-7698-40AD-BD5C-D83B37260E23}">
      <dgm:prSet phldrT="[Text]" custT="1"/>
      <dgm:spPr/>
      <dgm:t>
        <a:bodyPr/>
        <a:lstStyle/>
        <a:p>
          <a:r>
            <a:rPr lang="de-AT" sz="1600" dirty="0" err="1"/>
            <a:t>Qualities</a:t>
          </a:r>
          <a:endParaRPr lang="de-DE" sz="1600" dirty="0"/>
        </a:p>
      </dgm:t>
    </dgm:pt>
    <dgm:pt modelId="{408AD20E-B37A-47A5-86F3-E5E1D1BE58CA}" type="parTrans" cxnId="{9E67298C-5321-43C2-9F03-9D0D7ABDEDAC}">
      <dgm:prSet/>
      <dgm:spPr/>
      <dgm:t>
        <a:bodyPr/>
        <a:lstStyle/>
        <a:p>
          <a:endParaRPr lang="de-DE"/>
        </a:p>
      </dgm:t>
    </dgm:pt>
    <dgm:pt modelId="{0ABBB07F-89B8-4D1D-A1BF-C61445F61984}" type="sibTrans" cxnId="{9E67298C-5321-43C2-9F03-9D0D7ABDEDAC}">
      <dgm:prSet/>
      <dgm:spPr/>
      <dgm:t>
        <a:bodyPr/>
        <a:lstStyle/>
        <a:p>
          <a:endParaRPr lang="de-DE"/>
        </a:p>
      </dgm:t>
    </dgm:pt>
    <dgm:pt modelId="{DFBC3EE1-AD67-40BA-BAE3-3B03EA0CBB58}">
      <dgm:prSet phldrT="[Text]" custT="1"/>
      <dgm:spPr/>
      <dgm:t>
        <a:bodyPr/>
        <a:lstStyle/>
        <a:p>
          <a:r>
            <a:rPr lang="de-AT" sz="1100" b="1" dirty="0"/>
            <a:t>Funktionalität</a:t>
          </a:r>
          <a:endParaRPr lang="de-DE" sz="800" b="1" dirty="0"/>
        </a:p>
      </dgm:t>
    </dgm:pt>
    <dgm:pt modelId="{BFCC3469-77C4-4108-AD81-B28E6E3F0678}" type="parTrans" cxnId="{4784E817-ACAA-4A2B-9A81-7D5A929BA2EF}">
      <dgm:prSet/>
      <dgm:spPr/>
      <dgm:t>
        <a:bodyPr/>
        <a:lstStyle/>
        <a:p>
          <a:endParaRPr lang="de-DE"/>
        </a:p>
      </dgm:t>
    </dgm:pt>
    <dgm:pt modelId="{4894C4D3-60EB-4A09-AEB6-F333C686CA60}" type="sibTrans" cxnId="{4784E817-ACAA-4A2B-9A81-7D5A929BA2EF}">
      <dgm:prSet/>
      <dgm:spPr/>
      <dgm:t>
        <a:bodyPr/>
        <a:lstStyle/>
        <a:p>
          <a:endParaRPr lang="de-DE"/>
        </a:p>
      </dgm:t>
    </dgm:pt>
    <dgm:pt modelId="{D376BAE9-4B46-43F3-893A-BAE3FA1FB742}">
      <dgm:prSet phldrT="[Text]" custT="1"/>
      <dgm:spPr/>
      <dgm:t>
        <a:bodyPr/>
        <a:lstStyle/>
        <a:p>
          <a:r>
            <a:rPr lang="de-AT" sz="1000" dirty="0"/>
            <a:t>Buchungssystem </a:t>
          </a:r>
          <a:endParaRPr lang="de-DE" sz="1000" dirty="0"/>
        </a:p>
      </dgm:t>
    </dgm:pt>
    <dgm:pt modelId="{8023BA30-0487-467E-834F-8BE1A1006977}" type="parTrans" cxnId="{95BD96E6-C912-4236-A638-0139B347D1DA}">
      <dgm:prSet/>
      <dgm:spPr/>
      <dgm:t>
        <a:bodyPr/>
        <a:lstStyle/>
        <a:p>
          <a:endParaRPr lang="de-DE"/>
        </a:p>
      </dgm:t>
    </dgm:pt>
    <dgm:pt modelId="{8518C0B6-A86B-438B-9D17-48AE7088E783}" type="sibTrans" cxnId="{95BD96E6-C912-4236-A638-0139B347D1DA}">
      <dgm:prSet/>
      <dgm:spPr/>
      <dgm:t>
        <a:bodyPr/>
        <a:lstStyle/>
        <a:p>
          <a:endParaRPr lang="de-DE"/>
        </a:p>
      </dgm:t>
    </dgm:pt>
    <dgm:pt modelId="{3B3F6C41-B200-4B2D-B3BE-C199D168C06E}">
      <dgm:prSet phldrT="[Text]" custT="1"/>
      <dgm:spPr/>
      <dgm:t>
        <a:bodyPr/>
        <a:lstStyle/>
        <a:p>
          <a:r>
            <a:rPr lang="de-AT" sz="1050" b="1" dirty="0"/>
            <a:t>Benutzerfreundlichkeit</a:t>
          </a:r>
          <a:endParaRPr lang="de-DE" sz="800" b="1" dirty="0"/>
        </a:p>
      </dgm:t>
    </dgm:pt>
    <dgm:pt modelId="{6F4DFC08-9549-4921-8559-C9DBE4C382E8}" type="parTrans" cxnId="{6E90B7AC-FBF8-4076-BCC3-DBBFFF32AB31}">
      <dgm:prSet/>
      <dgm:spPr/>
      <dgm:t>
        <a:bodyPr/>
        <a:lstStyle/>
        <a:p>
          <a:endParaRPr lang="de-DE"/>
        </a:p>
      </dgm:t>
    </dgm:pt>
    <dgm:pt modelId="{E43B5823-E83E-43CF-8BD9-A9DFBE2684D7}" type="sibTrans" cxnId="{6E90B7AC-FBF8-4076-BCC3-DBBFFF32AB31}">
      <dgm:prSet/>
      <dgm:spPr/>
      <dgm:t>
        <a:bodyPr/>
        <a:lstStyle/>
        <a:p>
          <a:endParaRPr lang="de-DE"/>
        </a:p>
      </dgm:t>
    </dgm:pt>
    <dgm:pt modelId="{0007E9B8-3EB9-440C-A387-0FFECF220B5A}">
      <dgm:prSet phldrT="[Text]" custT="1"/>
      <dgm:spPr/>
      <dgm:t>
        <a:bodyPr/>
        <a:lstStyle/>
        <a:p>
          <a:r>
            <a:rPr lang="de-AT" sz="1050" dirty="0"/>
            <a:t>Navigation</a:t>
          </a:r>
          <a:endParaRPr lang="de-DE" sz="1050" dirty="0"/>
        </a:p>
      </dgm:t>
    </dgm:pt>
    <dgm:pt modelId="{2326355C-3C1D-441D-825C-9CE6CAA17538}" type="parTrans" cxnId="{F30AB7E4-5171-4804-AEC6-BD2AF5197942}">
      <dgm:prSet/>
      <dgm:spPr/>
      <dgm:t>
        <a:bodyPr/>
        <a:lstStyle/>
        <a:p>
          <a:endParaRPr lang="de-DE"/>
        </a:p>
      </dgm:t>
    </dgm:pt>
    <dgm:pt modelId="{279FAEB8-94FF-4057-A2C8-71243FBB2BF9}" type="sibTrans" cxnId="{F30AB7E4-5171-4804-AEC6-BD2AF5197942}">
      <dgm:prSet/>
      <dgm:spPr/>
      <dgm:t>
        <a:bodyPr/>
        <a:lstStyle/>
        <a:p>
          <a:endParaRPr lang="de-DE"/>
        </a:p>
      </dgm:t>
    </dgm:pt>
    <dgm:pt modelId="{F2E7ED8F-CDEC-47E2-8125-011970A92E04}">
      <dgm:prSet phldrT="[Text]" custT="1"/>
      <dgm:spPr/>
      <dgm:t>
        <a:bodyPr/>
        <a:lstStyle/>
        <a:p>
          <a:r>
            <a:rPr lang="de-AT" sz="1100" b="1" i="0" dirty="0"/>
            <a:t>Sicherheit</a:t>
          </a:r>
          <a:endParaRPr lang="de-DE" sz="800" b="1" i="0" dirty="0"/>
        </a:p>
      </dgm:t>
    </dgm:pt>
    <dgm:pt modelId="{CEBFE35A-B4CD-444C-9E94-249250334F78}" type="parTrans" cxnId="{2B54191D-A318-4D16-8B28-A1FBA0F8AC18}">
      <dgm:prSet/>
      <dgm:spPr/>
      <dgm:t>
        <a:bodyPr/>
        <a:lstStyle/>
        <a:p>
          <a:endParaRPr lang="de-DE"/>
        </a:p>
      </dgm:t>
    </dgm:pt>
    <dgm:pt modelId="{45B3386E-AC09-40B7-BC88-619B68AC3D61}" type="sibTrans" cxnId="{2B54191D-A318-4D16-8B28-A1FBA0F8AC18}">
      <dgm:prSet/>
      <dgm:spPr/>
      <dgm:t>
        <a:bodyPr/>
        <a:lstStyle/>
        <a:p>
          <a:endParaRPr lang="de-DE"/>
        </a:p>
      </dgm:t>
    </dgm:pt>
    <dgm:pt modelId="{E670088A-679A-49CF-BADB-41EF1CB5FF77}">
      <dgm:prSet phldrT="[Text]" custT="1"/>
      <dgm:spPr/>
      <dgm:t>
        <a:bodyPr/>
        <a:lstStyle/>
        <a:p>
          <a:r>
            <a:rPr lang="de-AT" sz="1100" b="1" dirty="0"/>
            <a:t>Zuverlässigkeit</a:t>
          </a:r>
          <a:endParaRPr lang="de-DE" sz="800" b="1" dirty="0"/>
        </a:p>
      </dgm:t>
    </dgm:pt>
    <dgm:pt modelId="{AA4A6453-2B59-45AD-8880-A1EF7117274B}" type="parTrans" cxnId="{4C14E420-FE36-438E-8C81-B209650E7EA4}">
      <dgm:prSet/>
      <dgm:spPr/>
      <dgm:t>
        <a:bodyPr/>
        <a:lstStyle/>
        <a:p>
          <a:endParaRPr lang="de-DE"/>
        </a:p>
      </dgm:t>
    </dgm:pt>
    <dgm:pt modelId="{86A7BB47-F896-493D-9DE7-7A784A4D9572}" type="sibTrans" cxnId="{4C14E420-FE36-438E-8C81-B209650E7EA4}">
      <dgm:prSet/>
      <dgm:spPr/>
      <dgm:t>
        <a:bodyPr/>
        <a:lstStyle/>
        <a:p>
          <a:endParaRPr lang="de-DE"/>
        </a:p>
      </dgm:t>
    </dgm:pt>
    <dgm:pt modelId="{B3DB9049-4330-4FD0-8F89-9FE40EFA7F04}">
      <dgm:prSet phldrT="[Text]" custT="1"/>
      <dgm:spPr/>
      <dgm:t>
        <a:bodyPr/>
        <a:lstStyle/>
        <a:p>
          <a:r>
            <a:rPr lang="de-AT" sz="1050" dirty="0"/>
            <a:t>Verfügbarkeit</a:t>
          </a:r>
          <a:endParaRPr lang="de-DE" sz="1050" dirty="0"/>
        </a:p>
      </dgm:t>
    </dgm:pt>
    <dgm:pt modelId="{A711BCF5-7795-4DF2-9ECE-B1F0D897208D}" type="parTrans" cxnId="{85FEAE97-58C4-46D1-AB48-E7150BE80F57}">
      <dgm:prSet/>
      <dgm:spPr/>
      <dgm:t>
        <a:bodyPr/>
        <a:lstStyle/>
        <a:p>
          <a:endParaRPr lang="de-DE"/>
        </a:p>
      </dgm:t>
    </dgm:pt>
    <dgm:pt modelId="{E5F99693-2A17-4872-A44A-5DD64A987FAA}" type="sibTrans" cxnId="{85FEAE97-58C4-46D1-AB48-E7150BE80F57}">
      <dgm:prSet/>
      <dgm:spPr/>
      <dgm:t>
        <a:bodyPr/>
        <a:lstStyle/>
        <a:p>
          <a:endParaRPr lang="de-DE"/>
        </a:p>
      </dgm:t>
    </dgm:pt>
    <dgm:pt modelId="{4542BC93-76E8-4BAA-9AD8-9C7C89876D11}">
      <dgm:prSet phldrT="[Text]" custT="1"/>
      <dgm:spPr/>
      <dgm:t>
        <a:bodyPr/>
        <a:lstStyle/>
        <a:p>
          <a:r>
            <a:rPr lang="de-AT" sz="1100" b="1" dirty="0"/>
            <a:t>Skalierbarkeit</a:t>
          </a:r>
          <a:endParaRPr lang="de-DE" sz="800" b="1" dirty="0"/>
        </a:p>
      </dgm:t>
    </dgm:pt>
    <dgm:pt modelId="{3A22F4E7-FA09-4435-88CF-E250866A407E}" type="parTrans" cxnId="{CAA930D1-01E4-4F39-8853-601B3A5B8C85}">
      <dgm:prSet/>
      <dgm:spPr/>
      <dgm:t>
        <a:bodyPr/>
        <a:lstStyle/>
        <a:p>
          <a:endParaRPr lang="de-DE"/>
        </a:p>
      </dgm:t>
    </dgm:pt>
    <dgm:pt modelId="{DE4C9DEE-7E04-41FD-A4D1-77F5FD62636F}" type="sibTrans" cxnId="{CAA930D1-01E4-4F39-8853-601B3A5B8C85}">
      <dgm:prSet/>
      <dgm:spPr/>
      <dgm:t>
        <a:bodyPr/>
        <a:lstStyle/>
        <a:p>
          <a:endParaRPr lang="de-DE"/>
        </a:p>
      </dgm:t>
    </dgm:pt>
    <dgm:pt modelId="{38925063-B863-43E7-8BA5-EF46833A9FEF}">
      <dgm:prSet phldrT="[Text]" custT="1"/>
      <dgm:spPr/>
      <dgm:t>
        <a:bodyPr/>
        <a:lstStyle/>
        <a:p>
          <a:r>
            <a:rPr lang="de-AT" sz="1050" dirty="0"/>
            <a:t>Benutzerwachstum</a:t>
          </a:r>
          <a:endParaRPr lang="de-DE" sz="1050" dirty="0"/>
        </a:p>
      </dgm:t>
    </dgm:pt>
    <dgm:pt modelId="{D5FECB77-24A5-4274-BE7D-FD635ED7F700}" type="parTrans" cxnId="{E7A9A8CC-2F53-4C39-8845-485CE10D6B09}">
      <dgm:prSet/>
      <dgm:spPr/>
      <dgm:t>
        <a:bodyPr/>
        <a:lstStyle/>
        <a:p>
          <a:endParaRPr lang="de-DE"/>
        </a:p>
      </dgm:t>
    </dgm:pt>
    <dgm:pt modelId="{6145CACD-002E-4A1D-A7AB-84222385D66A}" type="sibTrans" cxnId="{E7A9A8CC-2F53-4C39-8845-485CE10D6B09}">
      <dgm:prSet/>
      <dgm:spPr/>
      <dgm:t>
        <a:bodyPr/>
        <a:lstStyle/>
        <a:p>
          <a:endParaRPr lang="de-DE"/>
        </a:p>
      </dgm:t>
    </dgm:pt>
    <dgm:pt modelId="{84E54F81-C0DF-4202-AAAD-29CA2DE2AE6D}">
      <dgm:prSet phldrT="[Text]" custT="1"/>
      <dgm:spPr/>
      <dgm:t>
        <a:bodyPr/>
        <a:lstStyle/>
        <a:p>
          <a:r>
            <a:rPr lang="de-DE" sz="1000" dirty="0"/>
            <a:t>Zahlungsbetrag bleibt bei Serverunterbrechung erhalten</a:t>
          </a:r>
        </a:p>
      </dgm:t>
    </dgm:pt>
    <dgm:pt modelId="{EF473C49-6006-435C-AA9F-7115B9364B12}" type="parTrans" cxnId="{3981A06A-0B87-4C14-B098-37F4AF17406B}">
      <dgm:prSet/>
      <dgm:spPr/>
      <dgm:t>
        <a:bodyPr/>
        <a:lstStyle/>
        <a:p>
          <a:endParaRPr lang="de-DE"/>
        </a:p>
      </dgm:t>
    </dgm:pt>
    <dgm:pt modelId="{FDC2E0B3-5F9D-4937-96FF-476A9BE734BF}" type="sibTrans" cxnId="{3981A06A-0B87-4C14-B098-37F4AF17406B}">
      <dgm:prSet/>
      <dgm:spPr/>
      <dgm:t>
        <a:bodyPr/>
        <a:lstStyle/>
        <a:p>
          <a:endParaRPr lang="de-DE"/>
        </a:p>
      </dgm:t>
    </dgm:pt>
    <dgm:pt modelId="{9013BBB3-F3C3-4FE0-B15A-4F75D37254B6}">
      <dgm:prSet phldrT="[Text]" custT="1"/>
      <dgm:spPr/>
      <dgm:t>
        <a:bodyPr/>
        <a:lstStyle/>
        <a:p>
          <a:r>
            <a:rPr lang="de-AT" sz="1050" dirty="0"/>
            <a:t>Genaue Informationen zum Standort der verfügbaren Fahrzeuge, auch bei </a:t>
          </a:r>
          <a:r>
            <a:rPr lang="de-AT" sz="1050" dirty="0" err="1"/>
            <a:t>Serverunterbechung</a:t>
          </a:r>
          <a:endParaRPr lang="de-DE" sz="1050" dirty="0"/>
        </a:p>
      </dgm:t>
    </dgm:pt>
    <dgm:pt modelId="{ED7C493F-AC5C-4A1C-B1EF-B6FF4328AC07}" type="parTrans" cxnId="{B71BD235-0CF4-45B6-A81E-FE27F6C60654}">
      <dgm:prSet/>
      <dgm:spPr/>
      <dgm:t>
        <a:bodyPr/>
        <a:lstStyle/>
        <a:p>
          <a:endParaRPr lang="de-DE"/>
        </a:p>
      </dgm:t>
    </dgm:pt>
    <dgm:pt modelId="{B05CC80E-F2A4-48B8-BA27-E3A2478075EA}" type="sibTrans" cxnId="{B71BD235-0CF4-45B6-A81E-FE27F6C60654}">
      <dgm:prSet/>
      <dgm:spPr/>
      <dgm:t>
        <a:bodyPr/>
        <a:lstStyle/>
        <a:p>
          <a:endParaRPr lang="de-DE"/>
        </a:p>
      </dgm:t>
    </dgm:pt>
    <dgm:pt modelId="{4BAD1482-83EB-42B9-94DB-C2D6DD2F918C}">
      <dgm:prSet phldrT="[Text]" custT="1"/>
      <dgm:spPr/>
      <dgm:t>
        <a:bodyPr/>
        <a:lstStyle/>
        <a:p>
          <a:r>
            <a:rPr lang="de-AT" sz="1050" dirty="0"/>
            <a:t>Fahrzeugstandort</a:t>
          </a:r>
          <a:endParaRPr lang="de-DE" sz="1050" dirty="0"/>
        </a:p>
      </dgm:t>
    </dgm:pt>
    <dgm:pt modelId="{455EC830-20C5-4EB9-804A-09F6C8F9EC9A}" type="sibTrans" cxnId="{FEB4E6C1-9C90-4B80-AD67-C5D5F095822A}">
      <dgm:prSet/>
      <dgm:spPr/>
      <dgm:t>
        <a:bodyPr/>
        <a:lstStyle/>
        <a:p>
          <a:endParaRPr lang="de-DE"/>
        </a:p>
      </dgm:t>
    </dgm:pt>
    <dgm:pt modelId="{252CF177-DC8B-41AC-9E2A-EEEF88678E4C}" type="parTrans" cxnId="{FEB4E6C1-9C90-4B80-AD67-C5D5F095822A}">
      <dgm:prSet/>
      <dgm:spPr/>
      <dgm:t>
        <a:bodyPr/>
        <a:lstStyle/>
        <a:p>
          <a:endParaRPr lang="de-DE"/>
        </a:p>
      </dgm:t>
    </dgm:pt>
    <dgm:pt modelId="{16B26E1A-47AA-4E98-BEF8-EF2799C44FD1}">
      <dgm:prSet phldrT="[Text]" custT="1"/>
      <dgm:spPr/>
      <dgm:t>
        <a:bodyPr/>
        <a:lstStyle/>
        <a:p>
          <a:r>
            <a:rPr lang="de-AT" sz="1050" dirty="0"/>
            <a:t>Navigation soll einfach , selbsterklärend und benutzerfreundlich sein</a:t>
          </a:r>
          <a:endParaRPr lang="de-DE" sz="1050" dirty="0"/>
        </a:p>
      </dgm:t>
    </dgm:pt>
    <dgm:pt modelId="{8798EE75-66D8-4460-A732-9C6DF8DA54C6}" type="parTrans" cxnId="{356FD918-A1D4-4885-B4A0-B9F75AB26738}">
      <dgm:prSet/>
      <dgm:spPr/>
      <dgm:t>
        <a:bodyPr/>
        <a:lstStyle/>
        <a:p>
          <a:endParaRPr lang="de-DE"/>
        </a:p>
      </dgm:t>
    </dgm:pt>
    <dgm:pt modelId="{01AEF61C-3E94-4F92-BAFA-03AA5DBC7CF2}" type="sibTrans" cxnId="{356FD918-A1D4-4885-B4A0-B9F75AB26738}">
      <dgm:prSet/>
      <dgm:spPr/>
      <dgm:t>
        <a:bodyPr/>
        <a:lstStyle/>
        <a:p>
          <a:endParaRPr lang="de-DE"/>
        </a:p>
      </dgm:t>
    </dgm:pt>
    <dgm:pt modelId="{243EE12E-6D1B-4460-B892-AB063B19A99B}">
      <dgm:prSet phldrT="[Text]" custT="1"/>
      <dgm:spPr/>
      <dgm:t>
        <a:bodyPr/>
        <a:lstStyle/>
        <a:p>
          <a:r>
            <a:rPr lang="de-DE" sz="1050" dirty="0"/>
            <a:t>Benutzer müssen sich authentifizieren, um Sicherheit zu gewähren </a:t>
          </a:r>
        </a:p>
      </dgm:t>
    </dgm:pt>
    <dgm:pt modelId="{8DDBDAEA-3504-41B2-BE09-BDA6F2D8898D}" type="parTrans" cxnId="{A65CA216-C81C-4660-9B10-A52886849ED1}">
      <dgm:prSet/>
      <dgm:spPr/>
      <dgm:t>
        <a:bodyPr/>
        <a:lstStyle/>
        <a:p>
          <a:endParaRPr lang="de-DE"/>
        </a:p>
      </dgm:t>
    </dgm:pt>
    <dgm:pt modelId="{D8D1D1C4-C0DF-4528-9AD7-F6D650CC5AD4}" type="sibTrans" cxnId="{A65CA216-C81C-4660-9B10-A52886849ED1}">
      <dgm:prSet/>
      <dgm:spPr/>
      <dgm:t>
        <a:bodyPr/>
        <a:lstStyle/>
        <a:p>
          <a:endParaRPr lang="de-DE"/>
        </a:p>
      </dgm:t>
    </dgm:pt>
    <dgm:pt modelId="{625682B8-DC53-4CC7-B0A9-F87384039C65}">
      <dgm:prSet phldrT="[Text]" custT="1"/>
      <dgm:spPr/>
      <dgm:t>
        <a:bodyPr/>
        <a:lstStyle/>
        <a:p>
          <a:r>
            <a:rPr lang="de-AT" sz="1050" dirty="0"/>
            <a:t>Authentifizierte Benutzer</a:t>
          </a:r>
          <a:endParaRPr lang="de-DE" sz="1050" dirty="0"/>
        </a:p>
      </dgm:t>
    </dgm:pt>
    <dgm:pt modelId="{B6E84809-8DA5-441A-B266-2592A56CCA11}" type="sibTrans" cxnId="{3173CFFD-01B9-4993-B9AB-EE567B9F267F}">
      <dgm:prSet/>
      <dgm:spPr/>
      <dgm:t>
        <a:bodyPr/>
        <a:lstStyle/>
        <a:p>
          <a:endParaRPr lang="de-DE"/>
        </a:p>
      </dgm:t>
    </dgm:pt>
    <dgm:pt modelId="{AF4BAE68-B49E-40DE-B848-A4FB8094334C}" type="parTrans" cxnId="{3173CFFD-01B9-4993-B9AB-EE567B9F267F}">
      <dgm:prSet/>
      <dgm:spPr/>
      <dgm:t>
        <a:bodyPr/>
        <a:lstStyle/>
        <a:p>
          <a:endParaRPr lang="de-DE"/>
        </a:p>
      </dgm:t>
    </dgm:pt>
    <dgm:pt modelId="{3058DAF8-B387-4535-A154-45A9FE9F9493}">
      <dgm:prSet phldrT="[Text]" custT="1"/>
      <dgm:spPr/>
      <dgm:t>
        <a:bodyPr/>
        <a:lstStyle/>
        <a:p>
          <a:r>
            <a:rPr lang="de-AT" sz="1050" dirty="0"/>
            <a:t>App soll rund um die Uhr verfügbar sein</a:t>
          </a:r>
          <a:endParaRPr lang="de-DE" sz="1050" dirty="0"/>
        </a:p>
      </dgm:t>
    </dgm:pt>
    <dgm:pt modelId="{CC1D00EC-E8DD-4AA0-BAFD-EC75351A2320}" type="parTrans" cxnId="{206ED99B-6ACE-4663-A54E-E85C17E13EE6}">
      <dgm:prSet/>
      <dgm:spPr/>
      <dgm:t>
        <a:bodyPr/>
        <a:lstStyle/>
        <a:p>
          <a:endParaRPr lang="de-DE"/>
        </a:p>
      </dgm:t>
    </dgm:pt>
    <dgm:pt modelId="{6BD11F05-4E59-4CDE-9C96-4A48984B86DF}" type="sibTrans" cxnId="{206ED99B-6ACE-4663-A54E-E85C17E13EE6}">
      <dgm:prSet/>
      <dgm:spPr/>
      <dgm:t>
        <a:bodyPr/>
        <a:lstStyle/>
        <a:p>
          <a:endParaRPr lang="de-DE"/>
        </a:p>
      </dgm:t>
    </dgm:pt>
    <dgm:pt modelId="{F025E37B-4A80-4035-8D2E-384C91D8A46F}">
      <dgm:prSet phldrT="[Text]" custT="1"/>
      <dgm:spPr/>
      <dgm:t>
        <a:bodyPr/>
        <a:lstStyle/>
        <a:p>
          <a:r>
            <a:rPr lang="de-DE" sz="1050" dirty="0"/>
            <a:t>Anstieg von Fahrtanfragen um 300 % bewältigen können</a:t>
          </a:r>
        </a:p>
      </dgm:t>
    </dgm:pt>
    <dgm:pt modelId="{B6FABE2C-6B8E-49EC-B030-D32B57817987}" type="parTrans" cxnId="{B9E7B1F7-1190-4EE4-AC49-A594AC020E0B}">
      <dgm:prSet/>
      <dgm:spPr/>
      <dgm:t>
        <a:bodyPr/>
        <a:lstStyle/>
        <a:p>
          <a:endParaRPr lang="de-DE"/>
        </a:p>
      </dgm:t>
    </dgm:pt>
    <dgm:pt modelId="{31BF25A4-139B-4503-9032-C9E4E629BC65}" type="sibTrans" cxnId="{B9E7B1F7-1190-4EE4-AC49-A594AC020E0B}">
      <dgm:prSet/>
      <dgm:spPr/>
      <dgm:t>
        <a:bodyPr/>
        <a:lstStyle/>
        <a:p>
          <a:endParaRPr lang="de-DE"/>
        </a:p>
      </dgm:t>
    </dgm:pt>
    <dgm:pt modelId="{DA34DADD-9069-443D-B6D8-C9FF3FC93283}" type="pres">
      <dgm:prSet presAssocID="{48BC7731-656B-46A7-B958-8E2D65CA9D6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73E4796-CEE6-4A43-B4B7-FE0E6AE60BBD}" type="pres">
      <dgm:prSet presAssocID="{385D42FF-7698-40AD-BD5C-D83B37260E23}" presName="root1" presStyleCnt="0"/>
      <dgm:spPr/>
    </dgm:pt>
    <dgm:pt modelId="{74D37F1F-F786-4516-80E7-27D72ECAB5C6}" type="pres">
      <dgm:prSet presAssocID="{385D42FF-7698-40AD-BD5C-D83B37260E23}" presName="LevelOneTextNode" presStyleLbl="node0" presStyleIdx="0" presStyleCnt="1" custLinFactNeighborX="-31988" custLinFactNeighborY="1543">
        <dgm:presLayoutVars>
          <dgm:chPref val="3"/>
        </dgm:presLayoutVars>
      </dgm:prSet>
      <dgm:spPr/>
    </dgm:pt>
    <dgm:pt modelId="{D44BF831-E442-4EF5-B734-39375000FDEA}" type="pres">
      <dgm:prSet presAssocID="{385D42FF-7698-40AD-BD5C-D83B37260E23}" presName="level2hierChild" presStyleCnt="0"/>
      <dgm:spPr/>
    </dgm:pt>
    <dgm:pt modelId="{2492DA3D-DB33-44D0-BAED-72153A3FCB32}" type="pres">
      <dgm:prSet presAssocID="{BFCC3469-77C4-4108-AD81-B28E6E3F0678}" presName="conn2-1" presStyleLbl="parChTrans1D2" presStyleIdx="0" presStyleCnt="5"/>
      <dgm:spPr/>
    </dgm:pt>
    <dgm:pt modelId="{7F645103-0690-4FD4-8878-DE2F7E35A2C0}" type="pres">
      <dgm:prSet presAssocID="{BFCC3469-77C4-4108-AD81-B28E6E3F0678}" presName="connTx" presStyleLbl="parChTrans1D2" presStyleIdx="0" presStyleCnt="5"/>
      <dgm:spPr/>
    </dgm:pt>
    <dgm:pt modelId="{38A515B8-69AF-499E-A072-BE195FB566A3}" type="pres">
      <dgm:prSet presAssocID="{DFBC3EE1-AD67-40BA-BAE3-3B03EA0CBB58}" presName="root2" presStyleCnt="0"/>
      <dgm:spPr/>
    </dgm:pt>
    <dgm:pt modelId="{F074BAB1-4DB2-41D1-AB54-71B2A895527C}" type="pres">
      <dgm:prSet presAssocID="{DFBC3EE1-AD67-40BA-BAE3-3B03EA0CBB58}" presName="LevelTwoTextNode" presStyleLbl="node2" presStyleIdx="0" presStyleCnt="5" custScaleX="129597" custLinFactNeighborX="-6453" custLinFactNeighborY="-48458">
        <dgm:presLayoutVars>
          <dgm:chPref val="3"/>
        </dgm:presLayoutVars>
      </dgm:prSet>
      <dgm:spPr/>
    </dgm:pt>
    <dgm:pt modelId="{D7341549-FAE9-4A5E-8050-2542FE63E896}" type="pres">
      <dgm:prSet presAssocID="{DFBC3EE1-AD67-40BA-BAE3-3B03EA0CBB58}" presName="level3hierChild" presStyleCnt="0"/>
      <dgm:spPr/>
    </dgm:pt>
    <dgm:pt modelId="{BDC8454E-2DE0-4F7D-A8B7-C005865AD8F5}" type="pres">
      <dgm:prSet presAssocID="{8023BA30-0487-467E-834F-8BE1A1006977}" presName="conn2-1" presStyleLbl="parChTrans1D3" presStyleIdx="0" presStyleCnt="6"/>
      <dgm:spPr/>
    </dgm:pt>
    <dgm:pt modelId="{AB5A0601-DA24-4F7B-83B0-D5F19BF3E291}" type="pres">
      <dgm:prSet presAssocID="{8023BA30-0487-467E-834F-8BE1A1006977}" presName="connTx" presStyleLbl="parChTrans1D3" presStyleIdx="0" presStyleCnt="6"/>
      <dgm:spPr/>
    </dgm:pt>
    <dgm:pt modelId="{748B5EC3-1001-49BE-A1C9-83416E117449}" type="pres">
      <dgm:prSet presAssocID="{D376BAE9-4B46-43F3-893A-BAE3FA1FB742}" presName="root2" presStyleCnt="0"/>
      <dgm:spPr/>
    </dgm:pt>
    <dgm:pt modelId="{AC69DC73-BC01-49FD-AFC2-055366ECD684}" type="pres">
      <dgm:prSet presAssocID="{D376BAE9-4B46-43F3-893A-BAE3FA1FB742}" presName="LevelTwoTextNode" presStyleLbl="node3" presStyleIdx="0" presStyleCnt="6" custScaleX="154310" custScaleY="84328" custLinFactNeighborX="-14561" custLinFactNeighborY="73422">
        <dgm:presLayoutVars>
          <dgm:chPref val="3"/>
        </dgm:presLayoutVars>
      </dgm:prSet>
      <dgm:spPr/>
    </dgm:pt>
    <dgm:pt modelId="{CF8577A2-0AE1-4392-B9E4-2480E737948F}" type="pres">
      <dgm:prSet presAssocID="{D376BAE9-4B46-43F3-893A-BAE3FA1FB742}" presName="level3hierChild" presStyleCnt="0"/>
      <dgm:spPr/>
    </dgm:pt>
    <dgm:pt modelId="{72729D89-A952-4382-87B9-89BD29E895A0}" type="pres">
      <dgm:prSet presAssocID="{EF473C49-6006-435C-AA9F-7115B9364B12}" presName="conn2-1" presStyleLbl="parChTrans1D4" presStyleIdx="0" presStyleCnt="6"/>
      <dgm:spPr/>
    </dgm:pt>
    <dgm:pt modelId="{292AD263-DB89-4BF2-8D54-B3EACB73F4B9}" type="pres">
      <dgm:prSet presAssocID="{EF473C49-6006-435C-AA9F-7115B9364B12}" presName="connTx" presStyleLbl="parChTrans1D4" presStyleIdx="0" presStyleCnt="6"/>
      <dgm:spPr/>
    </dgm:pt>
    <dgm:pt modelId="{1499071E-78E9-482D-B484-DBAEF9ADE8BB}" type="pres">
      <dgm:prSet presAssocID="{84E54F81-C0DF-4202-AAAD-29CA2DE2AE6D}" presName="root2" presStyleCnt="0"/>
      <dgm:spPr/>
    </dgm:pt>
    <dgm:pt modelId="{F7A600D4-2C0A-4AEC-86B8-147F4FC4BC57}" type="pres">
      <dgm:prSet presAssocID="{84E54F81-C0DF-4202-AAAD-29CA2DE2AE6D}" presName="LevelTwoTextNode" presStyleLbl="node4" presStyleIdx="0" presStyleCnt="6" custScaleX="170333" custScaleY="114043" custLinFactNeighborX="1944" custLinFactNeighborY="73996">
        <dgm:presLayoutVars>
          <dgm:chPref val="3"/>
        </dgm:presLayoutVars>
      </dgm:prSet>
      <dgm:spPr/>
    </dgm:pt>
    <dgm:pt modelId="{4D30F6F0-69EC-431C-9A47-E54EB6D07D31}" type="pres">
      <dgm:prSet presAssocID="{84E54F81-C0DF-4202-AAAD-29CA2DE2AE6D}" presName="level3hierChild" presStyleCnt="0"/>
      <dgm:spPr/>
    </dgm:pt>
    <dgm:pt modelId="{D02C552C-8549-42E4-BEA3-E6FB614ED028}" type="pres">
      <dgm:prSet presAssocID="{252CF177-DC8B-41AC-9E2A-EEEF88678E4C}" presName="conn2-1" presStyleLbl="parChTrans1D3" presStyleIdx="1" presStyleCnt="6"/>
      <dgm:spPr/>
    </dgm:pt>
    <dgm:pt modelId="{8763A290-4078-4DCF-91B8-DED07CE91FCC}" type="pres">
      <dgm:prSet presAssocID="{252CF177-DC8B-41AC-9E2A-EEEF88678E4C}" presName="connTx" presStyleLbl="parChTrans1D3" presStyleIdx="1" presStyleCnt="6"/>
      <dgm:spPr/>
    </dgm:pt>
    <dgm:pt modelId="{48D5B3C8-21D6-4AE7-944D-2A5AE13E0BA7}" type="pres">
      <dgm:prSet presAssocID="{4BAD1482-83EB-42B9-94DB-C2D6DD2F918C}" presName="root2" presStyleCnt="0"/>
      <dgm:spPr/>
    </dgm:pt>
    <dgm:pt modelId="{A916DEA2-0979-4A9D-AF71-602B5852429A}" type="pres">
      <dgm:prSet presAssocID="{4BAD1482-83EB-42B9-94DB-C2D6DD2F918C}" presName="LevelTwoTextNode" presStyleLbl="node3" presStyleIdx="1" presStyleCnt="6" custScaleX="155166" custScaleY="99178" custLinFactY="-74308" custLinFactNeighborX="-15088" custLinFactNeighborY="-100000">
        <dgm:presLayoutVars>
          <dgm:chPref val="3"/>
        </dgm:presLayoutVars>
      </dgm:prSet>
      <dgm:spPr/>
    </dgm:pt>
    <dgm:pt modelId="{CA5B4523-07E5-4BE8-8688-6D8624280287}" type="pres">
      <dgm:prSet presAssocID="{4BAD1482-83EB-42B9-94DB-C2D6DD2F918C}" presName="level3hierChild" presStyleCnt="0"/>
      <dgm:spPr/>
    </dgm:pt>
    <dgm:pt modelId="{44A35606-6892-4DB7-A97B-5F45070AD289}" type="pres">
      <dgm:prSet presAssocID="{ED7C493F-AC5C-4A1C-B1EF-B6FF4328AC07}" presName="conn2-1" presStyleLbl="parChTrans1D4" presStyleIdx="1" presStyleCnt="6"/>
      <dgm:spPr/>
    </dgm:pt>
    <dgm:pt modelId="{2255D055-D462-4760-B5B5-C5DC1C19074A}" type="pres">
      <dgm:prSet presAssocID="{ED7C493F-AC5C-4A1C-B1EF-B6FF4328AC07}" presName="connTx" presStyleLbl="parChTrans1D4" presStyleIdx="1" presStyleCnt="6"/>
      <dgm:spPr/>
    </dgm:pt>
    <dgm:pt modelId="{34D47F77-9E32-4574-9107-C258CC502D60}" type="pres">
      <dgm:prSet presAssocID="{9013BBB3-F3C3-4FE0-B15A-4F75D37254B6}" presName="root2" presStyleCnt="0"/>
      <dgm:spPr/>
    </dgm:pt>
    <dgm:pt modelId="{A679E3BB-D84E-4316-99C1-D0C252E2308F}" type="pres">
      <dgm:prSet presAssocID="{9013BBB3-F3C3-4FE0-B15A-4F75D37254B6}" presName="LevelTwoTextNode" presStyleLbl="node4" presStyleIdx="1" presStyleCnt="6" custScaleX="175765" custScaleY="106665" custLinFactY="-81054" custLinFactNeighborX="-1606" custLinFactNeighborY="-100000">
        <dgm:presLayoutVars>
          <dgm:chPref val="3"/>
        </dgm:presLayoutVars>
      </dgm:prSet>
      <dgm:spPr/>
    </dgm:pt>
    <dgm:pt modelId="{7907474A-2CFA-400A-9A1A-E7B925F182A8}" type="pres">
      <dgm:prSet presAssocID="{9013BBB3-F3C3-4FE0-B15A-4F75D37254B6}" presName="level3hierChild" presStyleCnt="0"/>
      <dgm:spPr/>
    </dgm:pt>
    <dgm:pt modelId="{41A49379-0720-43DF-A164-FBB57F99ED01}" type="pres">
      <dgm:prSet presAssocID="{6F4DFC08-9549-4921-8559-C9DBE4C382E8}" presName="conn2-1" presStyleLbl="parChTrans1D2" presStyleIdx="1" presStyleCnt="5"/>
      <dgm:spPr/>
    </dgm:pt>
    <dgm:pt modelId="{58199DCD-10FC-498D-9B6B-F4F74D0E795A}" type="pres">
      <dgm:prSet presAssocID="{6F4DFC08-9549-4921-8559-C9DBE4C382E8}" presName="connTx" presStyleLbl="parChTrans1D2" presStyleIdx="1" presStyleCnt="5"/>
      <dgm:spPr/>
    </dgm:pt>
    <dgm:pt modelId="{0B860467-755F-4A00-8CDC-AB27BEC0EF9A}" type="pres">
      <dgm:prSet presAssocID="{3B3F6C41-B200-4B2D-B3BE-C199D168C06E}" presName="root2" presStyleCnt="0"/>
      <dgm:spPr/>
    </dgm:pt>
    <dgm:pt modelId="{4AE182F3-168B-43C3-99F2-515CF1494253}" type="pres">
      <dgm:prSet presAssocID="{3B3F6C41-B200-4B2D-B3BE-C199D168C06E}" presName="LevelTwoTextNode" presStyleLbl="node2" presStyleIdx="1" presStyleCnt="5" custScaleX="120918" custLinFactNeighborX="-6788" custLinFactNeighborY="69266">
        <dgm:presLayoutVars>
          <dgm:chPref val="3"/>
        </dgm:presLayoutVars>
      </dgm:prSet>
      <dgm:spPr/>
    </dgm:pt>
    <dgm:pt modelId="{C6AD92EE-CCD8-4E61-B42B-FC2735BE8D5C}" type="pres">
      <dgm:prSet presAssocID="{3B3F6C41-B200-4B2D-B3BE-C199D168C06E}" presName="level3hierChild" presStyleCnt="0"/>
      <dgm:spPr/>
    </dgm:pt>
    <dgm:pt modelId="{AA4E49F3-843D-4E8F-85DE-E8D25866A3D8}" type="pres">
      <dgm:prSet presAssocID="{2326355C-3C1D-441D-825C-9CE6CAA17538}" presName="conn2-1" presStyleLbl="parChTrans1D3" presStyleIdx="2" presStyleCnt="6"/>
      <dgm:spPr/>
    </dgm:pt>
    <dgm:pt modelId="{F2B68CFF-997C-40F6-BDAF-3EC3D3EBBD28}" type="pres">
      <dgm:prSet presAssocID="{2326355C-3C1D-441D-825C-9CE6CAA17538}" presName="connTx" presStyleLbl="parChTrans1D3" presStyleIdx="2" presStyleCnt="6"/>
      <dgm:spPr/>
    </dgm:pt>
    <dgm:pt modelId="{C83B60A0-8517-4FEC-AA0E-75868F48F990}" type="pres">
      <dgm:prSet presAssocID="{0007E9B8-3EB9-440C-A387-0FFECF220B5A}" presName="root2" presStyleCnt="0"/>
      <dgm:spPr/>
    </dgm:pt>
    <dgm:pt modelId="{A44687B9-C65F-4B24-9270-6259F3611B72}" type="pres">
      <dgm:prSet presAssocID="{0007E9B8-3EB9-440C-A387-0FFECF220B5A}" presName="LevelTwoTextNode" presStyleLbl="node3" presStyleIdx="2" presStyleCnt="6" custScaleX="155964" custScaleY="122172" custLinFactNeighborX="-8287" custLinFactNeighborY="69266">
        <dgm:presLayoutVars>
          <dgm:chPref val="3"/>
        </dgm:presLayoutVars>
      </dgm:prSet>
      <dgm:spPr/>
    </dgm:pt>
    <dgm:pt modelId="{D4E5F2F8-8A85-4FAC-A740-828A0816EE96}" type="pres">
      <dgm:prSet presAssocID="{0007E9B8-3EB9-440C-A387-0FFECF220B5A}" presName="level3hierChild" presStyleCnt="0"/>
      <dgm:spPr/>
    </dgm:pt>
    <dgm:pt modelId="{4FAF1DB7-79E5-4403-AD62-8C571E709735}" type="pres">
      <dgm:prSet presAssocID="{8798EE75-66D8-4460-A732-9C6DF8DA54C6}" presName="conn2-1" presStyleLbl="parChTrans1D4" presStyleIdx="2" presStyleCnt="6"/>
      <dgm:spPr/>
    </dgm:pt>
    <dgm:pt modelId="{06E7F933-58C2-41F1-9358-9D3DCEBD6082}" type="pres">
      <dgm:prSet presAssocID="{8798EE75-66D8-4460-A732-9C6DF8DA54C6}" presName="connTx" presStyleLbl="parChTrans1D4" presStyleIdx="2" presStyleCnt="6"/>
      <dgm:spPr/>
    </dgm:pt>
    <dgm:pt modelId="{F2A584E0-5EEE-427E-A787-CE5D23DF952B}" type="pres">
      <dgm:prSet presAssocID="{16B26E1A-47AA-4E98-BEF8-EF2799C44FD1}" presName="root2" presStyleCnt="0"/>
      <dgm:spPr/>
    </dgm:pt>
    <dgm:pt modelId="{9A0C5BDF-D987-4549-891A-48F40BA084F2}" type="pres">
      <dgm:prSet presAssocID="{16B26E1A-47AA-4E98-BEF8-EF2799C44FD1}" presName="LevelTwoTextNode" presStyleLbl="node4" presStyleIdx="2" presStyleCnt="6" custScaleX="178726" custScaleY="122172" custLinFactNeighborX="3943" custLinFactNeighborY="69266">
        <dgm:presLayoutVars>
          <dgm:chPref val="3"/>
        </dgm:presLayoutVars>
      </dgm:prSet>
      <dgm:spPr/>
    </dgm:pt>
    <dgm:pt modelId="{2214ABD1-53FF-4E5B-962F-227B0117993C}" type="pres">
      <dgm:prSet presAssocID="{16B26E1A-47AA-4E98-BEF8-EF2799C44FD1}" presName="level3hierChild" presStyleCnt="0"/>
      <dgm:spPr/>
    </dgm:pt>
    <dgm:pt modelId="{3394E27B-0010-477D-B9A6-CFD847829CE7}" type="pres">
      <dgm:prSet presAssocID="{CEBFE35A-B4CD-444C-9E94-249250334F78}" presName="conn2-1" presStyleLbl="parChTrans1D2" presStyleIdx="2" presStyleCnt="5"/>
      <dgm:spPr/>
    </dgm:pt>
    <dgm:pt modelId="{F73CAC13-2E18-42A2-B7AC-4B26E6510427}" type="pres">
      <dgm:prSet presAssocID="{CEBFE35A-B4CD-444C-9E94-249250334F78}" presName="connTx" presStyleLbl="parChTrans1D2" presStyleIdx="2" presStyleCnt="5"/>
      <dgm:spPr/>
    </dgm:pt>
    <dgm:pt modelId="{E6189291-124B-452A-A308-0A90656962AC}" type="pres">
      <dgm:prSet presAssocID="{F2E7ED8F-CDEC-47E2-8125-011970A92E04}" presName="root2" presStyleCnt="0"/>
      <dgm:spPr/>
    </dgm:pt>
    <dgm:pt modelId="{FBD52ABD-0699-4799-8172-8C5559C98EE4}" type="pres">
      <dgm:prSet presAssocID="{F2E7ED8F-CDEC-47E2-8125-011970A92E04}" presName="LevelTwoTextNode" presStyleLbl="node2" presStyleIdx="2" presStyleCnt="5" custScaleX="116981" custLinFactNeighborX="-3392" custLinFactNeighborY="80385">
        <dgm:presLayoutVars>
          <dgm:chPref val="3"/>
        </dgm:presLayoutVars>
      </dgm:prSet>
      <dgm:spPr/>
    </dgm:pt>
    <dgm:pt modelId="{E3DE54A1-48E7-47E6-8592-695A0D39177C}" type="pres">
      <dgm:prSet presAssocID="{F2E7ED8F-CDEC-47E2-8125-011970A92E04}" presName="level3hierChild" presStyleCnt="0"/>
      <dgm:spPr/>
    </dgm:pt>
    <dgm:pt modelId="{D75785F4-4F54-4F18-9786-98AEE02BE70B}" type="pres">
      <dgm:prSet presAssocID="{AF4BAE68-B49E-40DE-B848-A4FB8094334C}" presName="conn2-1" presStyleLbl="parChTrans1D3" presStyleIdx="3" presStyleCnt="6"/>
      <dgm:spPr/>
    </dgm:pt>
    <dgm:pt modelId="{A4ABE253-FC16-40D2-A518-9271E6BB4C2E}" type="pres">
      <dgm:prSet presAssocID="{AF4BAE68-B49E-40DE-B848-A4FB8094334C}" presName="connTx" presStyleLbl="parChTrans1D3" presStyleIdx="3" presStyleCnt="6"/>
      <dgm:spPr/>
    </dgm:pt>
    <dgm:pt modelId="{B415C567-1C0A-474E-AF15-389049644C0D}" type="pres">
      <dgm:prSet presAssocID="{625682B8-DC53-4CC7-B0A9-F87384039C65}" presName="root2" presStyleCnt="0"/>
      <dgm:spPr/>
    </dgm:pt>
    <dgm:pt modelId="{9435980D-EEDC-40AA-99DD-C587BDA9F320}" type="pres">
      <dgm:prSet presAssocID="{625682B8-DC53-4CC7-B0A9-F87384039C65}" presName="LevelTwoTextNode" presStyleLbl="node3" presStyleIdx="3" presStyleCnt="6" custScaleX="157004" custScaleY="106644" custLinFactNeighborX="-2607" custLinFactNeighborY="81418">
        <dgm:presLayoutVars>
          <dgm:chPref val="3"/>
        </dgm:presLayoutVars>
      </dgm:prSet>
      <dgm:spPr/>
    </dgm:pt>
    <dgm:pt modelId="{451A0532-E16D-44EF-8274-47861C98BE64}" type="pres">
      <dgm:prSet presAssocID="{625682B8-DC53-4CC7-B0A9-F87384039C65}" presName="level3hierChild" presStyleCnt="0"/>
      <dgm:spPr/>
    </dgm:pt>
    <dgm:pt modelId="{B7211DB6-6C4E-487E-8C05-2F8B0C44D742}" type="pres">
      <dgm:prSet presAssocID="{8DDBDAEA-3504-41B2-BE09-BDA6F2D8898D}" presName="conn2-1" presStyleLbl="parChTrans1D4" presStyleIdx="3" presStyleCnt="6"/>
      <dgm:spPr/>
    </dgm:pt>
    <dgm:pt modelId="{FD7680DD-F7F6-45D6-9BF4-CB40B3479E66}" type="pres">
      <dgm:prSet presAssocID="{8DDBDAEA-3504-41B2-BE09-BDA6F2D8898D}" presName="connTx" presStyleLbl="parChTrans1D4" presStyleIdx="3" presStyleCnt="6"/>
      <dgm:spPr/>
    </dgm:pt>
    <dgm:pt modelId="{1A087B89-4779-4EC4-8B4A-2908B6826BCF}" type="pres">
      <dgm:prSet presAssocID="{243EE12E-6D1B-4460-B892-AB063B19A99B}" presName="root2" presStyleCnt="0"/>
      <dgm:spPr/>
    </dgm:pt>
    <dgm:pt modelId="{E1183E0F-2C52-435C-9136-FA6EFD788B0B}" type="pres">
      <dgm:prSet presAssocID="{243EE12E-6D1B-4460-B892-AB063B19A99B}" presName="LevelTwoTextNode" presStyleLbl="node4" presStyleIdx="3" presStyleCnt="6" custScaleX="181232" custScaleY="109051" custLinFactNeighborX="1621" custLinFactNeighborY="82382">
        <dgm:presLayoutVars>
          <dgm:chPref val="3"/>
        </dgm:presLayoutVars>
      </dgm:prSet>
      <dgm:spPr/>
    </dgm:pt>
    <dgm:pt modelId="{3015202C-AF70-4317-92F6-999497B13299}" type="pres">
      <dgm:prSet presAssocID="{243EE12E-6D1B-4460-B892-AB063B19A99B}" presName="level3hierChild" presStyleCnt="0"/>
      <dgm:spPr/>
    </dgm:pt>
    <dgm:pt modelId="{F254306D-4848-4D6F-990E-D77E948D2804}" type="pres">
      <dgm:prSet presAssocID="{AA4A6453-2B59-45AD-8880-A1EF7117274B}" presName="conn2-1" presStyleLbl="parChTrans1D2" presStyleIdx="3" presStyleCnt="5"/>
      <dgm:spPr/>
    </dgm:pt>
    <dgm:pt modelId="{3ACE4928-2807-4F54-85EF-8FD18FC8FCE8}" type="pres">
      <dgm:prSet presAssocID="{AA4A6453-2B59-45AD-8880-A1EF7117274B}" presName="connTx" presStyleLbl="parChTrans1D2" presStyleIdx="3" presStyleCnt="5"/>
      <dgm:spPr/>
    </dgm:pt>
    <dgm:pt modelId="{E67DC141-3004-497E-B905-B5D6A65447A3}" type="pres">
      <dgm:prSet presAssocID="{E670088A-679A-49CF-BADB-41EF1CB5FF77}" presName="root2" presStyleCnt="0"/>
      <dgm:spPr/>
    </dgm:pt>
    <dgm:pt modelId="{3CBD8CC3-6C35-4F93-BB1F-3405D6370287}" type="pres">
      <dgm:prSet presAssocID="{E670088A-679A-49CF-BADB-41EF1CB5FF77}" presName="LevelTwoTextNode" presStyleLbl="node2" presStyleIdx="3" presStyleCnt="5" custScaleX="115504" custLinFactY="-120084" custLinFactNeighborX="-3396" custLinFactNeighborY="-200000">
        <dgm:presLayoutVars>
          <dgm:chPref val="3"/>
        </dgm:presLayoutVars>
      </dgm:prSet>
      <dgm:spPr/>
    </dgm:pt>
    <dgm:pt modelId="{2E53E975-9D4C-436A-BB3D-C21BC3A811FE}" type="pres">
      <dgm:prSet presAssocID="{E670088A-679A-49CF-BADB-41EF1CB5FF77}" presName="level3hierChild" presStyleCnt="0"/>
      <dgm:spPr/>
    </dgm:pt>
    <dgm:pt modelId="{CA2744A9-5F4D-45BF-A1D2-64B33CD8D636}" type="pres">
      <dgm:prSet presAssocID="{A711BCF5-7795-4DF2-9ECE-B1F0D897208D}" presName="conn2-1" presStyleLbl="parChTrans1D3" presStyleIdx="4" presStyleCnt="6"/>
      <dgm:spPr/>
    </dgm:pt>
    <dgm:pt modelId="{D633349F-04B6-437C-AABF-6AB06F94FE11}" type="pres">
      <dgm:prSet presAssocID="{A711BCF5-7795-4DF2-9ECE-B1F0D897208D}" presName="connTx" presStyleLbl="parChTrans1D3" presStyleIdx="4" presStyleCnt="6"/>
      <dgm:spPr/>
    </dgm:pt>
    <dgm:pt modelId="{7BB66942-6973-4473-B38A-79B2AF58C1B4}" type="pres">
      <dgm:prSet presAssocID="{B3DB9049-4330-4FD0-8F89-9FE40EFA7F04}" presName="root2" presStyleCnt="0"/>
      <dgm:spPr/>
    </dgm:pt>
    <dgm:pt modelId="{9A578DC9-A1E3-40D8-8148-A915CB07BAD8}" type="pres">
      <dgm:prSet presAssocID="{B3DB9049-4330-4FD0-8F89-9FE40EFA7F04}" presName="LevelTwoTextNode" presStyleLbl="node3" presStyleIdx="4" presStyleCnt="6" custScaleX="156227" custScaleY="92228" custLinFactY="-120885" custLinFactNeighborX="-388" custLinFactNeighborY="-200000">
        <dgm:presLayoutVars>
          <dgm:chPref val="3"/>
        </dgm:presLayoutVars>
      </dgm:prSet>
      <dgm:spPr/>
    </dgm:pt>
    <dgm:pt modelId="{536F65C1-DD9D-4F15-ACAA-DF8E54A320B8}" type="pres">
      <dgm:prSet presAssocID="{B3DB9049-4330-4FD0-8F89-9FE40EFA7F04}" presName="level3hierChild" presStyleCnt="0"/>
      <dgm:spPr/>
    </dgm:pt>
    <dgm:pt modelId="{2280F470-EFE7-46C4-A951-2E690CCEB465}" type="pres">
      <dgm:prSet presAssocID="{CC1D00EC-E8DD-4AA0-BAFD-EC75351A2320}" presName="conn2-1" presStyleLbl="parChTrans1D4" presStyleIdx="4" presStyleCnt="6"/>
      <dgm:spPr/>
    </dgm:pt>
    <dgm:pt modelId="{061D2215-E9AE-4CDD-A4A4-7520B5589D8B}" type="pres">
      <dgm:prSet presAssocID="{CC1D00EC-E8DD-4AA0-BAFD-EC75351A2320}" presName="connTx" presStyleLbl="parChTrans1D4" presStyleIdx="4" presStyleCnt="6"/>
      <dgm:spPr/>
    </dgm:pt>
    <dgm:pt modelId="{12D3F6A7-8DF3-4E81-B864-CB3032AA8088}" type="pres">
      <dgm:prSet presAssocID="{3058DAF8-B387-4535-A154-45A9FE9F9493}" presName="root2" presStyleCnt="0"/>
      <dgm:spPr/>
    </dgm:pt>
    <dgm:pt modelId="{B6E40B1A-B9CE-475F-B57F-CA57B1E65CFE}" type="pres">
      <dgm:prSet presAssocID="{3058DAF8-B387-4535-A154-45A9FE9F9493}" presName="LevelTwoTextNode" presStyleLbl="node4" presStyleIdx="4" presStyleCnt="6" custScaleX="184699" custScaleY="74228" custLinFactY="-119268" custLinFactNeighborX="4548" custLinFactNeighborY="-200000">
        <dgm:presLayoutVars>
          <dgm:chPref val="3"/>
        </dgm:presLayoutVars>
      </dgm:prSet>
      <dgm:spPr/>
    </dgm:pt>
    <dgm:pt modelId="{2761E3FB-7CD9-4EAE-8D9F-89D21A87DE2D}" type="pres">
      <dgm:prSet presAssocID="{3058DAF8-B387-4535-A154-45A9FE9F9493}" presName="level3hierChild" presStyleCnt="0"/>
      <dgm:spPr/>
    </dgm:pt>
    <dgm:pt modelId="{F9C5CB1B-BF0A-478B-AD19-3D47FC17982D}" type="pres">
      <dgm:prSet presAssocID="{3A22F4E7-FA09-4435-88CF-E250866A407E}" presName="conn2-1" presStyleLbl="parChTrans1D2" presStyleIdx="4" presStyleCnt="5"/>
      <dgm:spPr/>
    </dgm:pt>
    <dgm:pt modelId="{4DFD892E-3524-49C2-B89D-4F927D5B4B39}" type="pres">
      <dgm:prSet presAssocID="{3A22F4E7-FA09-4435-88CF-E250866A407E}" presName="connTx" presStyleLbl="parChTrans1D2" presStyleIdx="4" presStyleCnt="5"/>
      <dgm:spPr/>
    </dgm:pt>
    <dgm:pt modelId="{9C54197F-3B3B-4AE9-9C91-54AD516D1057}" type="pres">
      <dgm:prSet presAssocID="{4542BC93-76E8-4BAA-9AD8-9C7C89876D11}" presName="root2" presStyleCnt="0"/>
      <dgm:spPr/>
    </dgm:pt>
    <dgm:pt modelId="{D0334B90-4237-4C0C-B172-9FC48731DE11}" type="pres">
      <dgm:prSet presAssocID="{4542BC93-76E8-4BAA-9AD8-9C7C89876D11}" presName="LevelTwoTextNode" presStyleLbl="node2" presStyleIdx="4" presStyleCnt="5" custScaleX="113353" custLinFactNeighborX="678" custLinFactNeighborY="-1324">
        <dgm:presLayoutVars>
          <dgm:chPref val="3"/>
        </dgm:presLayoutVars>
      </dgm:prSet>
      <dgm:spPr/>
    </dgm:pt>
    <dgm:pt modelId="{9FB7F83F-CE24-48B7-BC10-D00AC53144DF}" type="pres">
      <dgm:prSet presAssocID="{4542BC93-76E8-4BAA-9AD8-9C7C89876D11}" presName="level3hierChild" presStyleCnt="0"/>
      <dgm:spPr/>
    </dgm:pt>
    <dgm:pt modelId="{A8388FB9-F81A-4994-A637-5A66C40D876E}" type="pres">
      <dgm:prSet presAssocID="{D5FECB77-24A5-4274-BE7D-FD635ED7F700}" presName="conn2-1" presStyleLbl="parChTrans1D3" presStyleIdx="5" presStyleCnt="6"/>
      <dgm:spPr/>
    </dgm:pt>
    <dgm:pt modelId="{67B632A5-05B5-4978-AA56-702926C54E81}" type="pres">
      <dgm:prSet presAssocID="{D5FECB77-24A5-4274-BE7D-FD635ED7F700}" presName="connTx" presStyleLbl="parChTrans1D3" presStyleIdx="5" presStyleCnt="6"/>
      <dgm:spPr/>
    </dgm:pt>
    <dgm:pt modelId="{9727F04A-8BFC-4C9D-B57C-574B2B35210E}" type="pres">
      <dgm:prSet presAssocID="{38925063-B863-43E7-8BA5-EF46833A9FEF}" presName="root2" presStyleCnt="0"/>
      <dgm:spPr/>
    </dgm:pt>
    <dgm:pt modelId="{9F408CA4-A7F4-45E3-9E7F-8807D1B8BA5B}" type="pres">
      <dgm:prSet presAssocID="{38925063-B863-43E7-8BA5-EF46833A9FEF}" presName="LevelTwoTextNode" presStyleLbl="node3" presStyleIdx="5" presStyleCnt="6" custScaleX="157363" custScaleY="113592">
        <dgm:presLayoutVars>
          <dgm:chPref val="3"/>
        </dgm:presLayoutVars>
      </dgm:prSet>
      <dgm:spPr/>
    </dgm:pt>
    <dgm:pt modelId="{E884CD7E-0E00-4FFE-A79C-473AC336AB47}" type="pres">
      <dgm:prSet presAssocID="{38925063-B863-43E7-8BA5-EF46833A9FEF}" presName="level3hierChild" presStyleCnt="0"/>
      <dgm:spPr/>
    </dgm:pt>
    <dgm:pt modelId="{ECE2FC6D-5987-44D4-A86A-260E7F81DF9F}" type="pres">
      <dgm:prSet presAssocID="{B6FABE2C-6B8E-49EC-B030-D32B57817987}" presName="conn2-1" presStyleLbl="parChTrans1D4" presStyleIdx="5" presStyleCnt="6"/>
      <dgm:spPr/>
    </dgm:pt>
    <dgm:pt modelId="{9333DD30-F71E-4EDB-838F-65D0B0AF9AF9}" type="pres">
      <dgm:prSet presAssocID="{B6FABE2C-6B8E-49EC-B030-D32B57817987}" presName="connTx" presStyleLbl="parChTrans1D4" presStyleIdx="5" presStyleCnt="6"/>
      <dgm:spPr/>
    </dgm:pt>
    <dgm:pt modelId="{292D6AC9-8F81-4F87-AABB-379D2D0866CD}" type="pres">
      <dgm:prSet presAssocID="{F025E37B-4A80-4035-8D2E-384C91D8A46F}" presName="root2" presStyleCnt="0"/>
      <dgm:spPr/>
    </dgm:pt>
    <dgm:pt modelId="{FB51DF30-2B00-4D16-8ACC-70B2CDA15FC8}" type="pres">
      <dgm:prSet presAssocID="{F025E37B-4A80-4035-8D2E-384C91D8A46F}" presName="LevelTwoTextNode" presStyleLbl="node4" presStyleIdx="5" presStyleCnt="6" custScaleX="186923" custScaleY="152600" custLinFactNeighborX="4642">
        <dgm:presLayoutVars>
          <dgm:chPref val="3"/>
        </dgm:presLayoutVars>
      </dgm:prSet>
      <dgm:spPr/>
    </dgm:pt>
    <dgm:pt modelId="{896FCA71-9C3D-46D1-92E5-163A81216F86}" type="pres">
      <dgm:prSet presAssocID="{F025E37B-4A80-4035-8D2E-384C91D8A46F}" presName="level3hierChild" presStyleCnt="0"/>
      <dgm:spPr/>
    </dgm:pt>
  </dgm:ptLst>
  <dgm:cxnLst>
    <dgm:cxn modelId="{6ACD0F00-9611-4F9C-89D8-8DEE727B7102}" type="presOf" srcId="{D5FECB77-24A5-4274-BE7D-FD635ED7F700}" destId="{67B632A5-05B5-4978-AA56-702926C54E81}" srcOrd="1" destOrd="0" presId="urn:microsoft.com/office/officeart/2005/8/layout/hierarchy2"/>
    <dgm:cxn modelId="{7A1CC408-AD63-48FF-8DB3-C9217F5D2A6D}" type="presOf" srcId="{EF473C49-6006-435C-AA9F-7115B9364B12}" destId="{72729D89-A952-4382-87B9-89BD29E895A0}" srcOrd="0" destOrd="0" presId="urn:microsoft.com/office/officeart/2005/8/layout/hierarchy2"/>
    <dgm:cxn modelId="{0135330A-9B8E-4FFC-AF32-10A1FA6622BE}" type="presOf" srcId="{F2E7ED8F-CDEC-47E2-8125-011970A92E04}" destId="{FBD52ABD-0699-4799-8172-8C5559C98EE4}" srcOrd="0" destOrd="0" presId="urn:microsoft.com/office/officeart/2005/8/layout/hierarchy2"/>
    <dgm:cxn modelId="{434BBF0A-017D-4F7A-BCC7-768ACB0D775B}" type="presOf" srcId="{252CF177-DC8B-41AC-9E2A-EEEF88678E4C}" destId="{D02C552C-8549-42E4-BEA3-E6FB614ED028}" srcOrd="0" destOrd="0" presId="urn:microsoft.com/office/officeart/2005/8/layout/hierarchy2"/>
    <dgm:cxn modelId="{FC37520B-6F33-4BAF-B9C5-AB97C12C2698}" type="presOf" srcId="{385D42FF-7698-40AD-BD5C-D83B37260E23}" destId="{74D37F1F-F786-4516-80E7-27D72ECAB5C6}" srcOrd="0" destOrd="0" presId="urn:microsoft.com/office/officeart/2005/8/layout/hierarchy2"/>
    <dgm:cxn modelId="{EB149811-6A1C-4AE2-A9EF-BD97B38CFAF3}" type="presOf" srcId="{8798EE75-66D8-4460-A732-9C6DF8DA54C6}" destId="{06E7F933-58C2-41F1-9358-9D3DCEBD6082}" srcOrd="1" destOrd="0" presId="urn:microsoft.com/office/officeart/2005/8/layout/hierarchy2"/>
    <dgm:cxn modelId="{A65CA216-C81C-4660-9B10-A52886849ED1}" srcId="{625682B8-DC53-4CC7-B0A9-F87384039C65}" destId="{243EE12E-6D1B-4460-B892-AB063B19A99B}" srcOrd="0" destOrd="0" parTransId="{8DDBDAEA-3504-41B2-BE09-BDA6F2D8898D}" sibTransId="{D8D1D1C4-C0DF-4528-9AD7-F6D650CC5AD4}"/>
    <dgm:cxn modelId="{4784E817-ACAA-4A2B-9A81-7D5A929BA2EF}" srcId="{385D42FF-7698-40AD-BD5C-D83B37260E23}" destId="{DFBC3EE1-AD67-40BA-BAE3-3B03EA0CBB58}" srcOrd="0" destOrd="0" parTransId="{BFCC3469-77C4-4108-AD81-B28E6E3F0678}" sibTransId="{4894C4D3-60EB-4A09-AEB6-F333C686CA60}"/>
    <dgm:cxn modelId="{356FD918-A1D4-4885-B4A0-B9F75AB26738}" srcId="{0007E9B8-3EB9-440C-A387-0FFECF220B5A}" destId="{16B26E1A-47AA-4E98-BEF8-EF2799C44FD1}" srcOrd="0" destOrd="0" parTransId="{8798EE75-66D8-4460-A732-9C6DF8DA54C6}" sibTransId="{01AEF61C-3E94-4F92-BAFA-03AA5DBC7CF2}"/>
    <dgm:cxn modelId="{2B54191D-A318-4D16-8B28-A1FBA0F8AC18}" srcId="{385D42FF-7698-40AD-BD5C-D83B37260E23}" destId="{F2E7ED8F-CDEC-47E2-8125-011970A92E04}" srcOrd="2" destOrd="0" parTransId="{CEBFE35A-B4CD-444C-9E94-249250334F78}" sibTransId="{45B3386E-AC09-40B7-BC88-619B68AC3D61}"/>
    <dgm:cxn modelId="{26606D20-71DB-4A65-8DDB-959B45D212D3}" type="presOf" srcId="{16B26E1A-47AA-4E98-BEF8-EF2799C44FD1}" destId="{9A0C5BDF-D987-4549-891A-48F40BA084F2}" srcOrd="0" destOrd="0" presId="urn:microsoft.com/office/officeart/2005/8/layout/hierarchy2"/>
    <dgm:cxn modelId="{4C14E420-FE36-438E-8C81-B209650E7EA4}" srcId="{385D42FF-7698-40AD-BD5C-D83B37260E23}" destId="{E670088A-679A-49CF-BADB-41EF1CB5FF77}" srcOrd="3" destOrd="0" parTransId="{AA4A6453-2B59-45AD-8880-A1EF7117274B}" sibTransId="{86A7BB47-F896-493D-9DE7-7A784A4D9572}"/>
    <dgm:cxn modelId="{FB768A28-2F97-48CD-A84B-F02E2D1848AC}" type="presOf" srcId="{D5FECB77-24A5-4274-BE7D-FD635ED7F700}" destId="{A8388FB9-F81A-4994-A637-5A66C40D876E}" srcOrd="0" destOrd="0" presId="urn:microsoft.com/office/officeart/2005/8/layout/hierarchy2"/>
    <dgm:cxn modelId="{C8A3B92F-2C66-4DB8-AB45-458369B10F6C}" type="presOf" srcId="{625682B8-DC53-4CC7-B0A9-F87384039C65}" destId="{9435980D-EEDC-40AA-99DD-C587BDA9F320}" srcOrd="0" destOrd="0" presId="urn:microsoft.com/office/officeart/2005/8/layout/hierarchy2"/>
    <dgm:cxn modelId="{9871D531-FF62-4DA3-8F6F-F24AF97699B6}" type="presOf" srcId="{0007E9B8-3EB9-440C-A387-0FFECF220B5A}" destId="{A44687B9-C65F-4B24-9270-6259F3611B72}" srcOrd="0" destOrd="0" presId="urn:microsoft.com/office/officeart/2005/8/layout/hierarchy2"/>
    <dgm:cxn modelId="{864BAE32-568A-492D-A6F5-C4B8A082F6D0}" type="presOf" srcId="{8023BA30-0487-467E-834F-8BE1A1006977}" destId="{AB5A0601-DA24-4F7B-83B0-D5F19BF3E291}" srcOrd="1" destOrd="0" presId="urn:microsoft.com/office/officeart/2005/8/layout/hierarchy2"/>
    <dgm:cxn modelId="{7625F233-2A86-4DA4-B0A8-41DCAE7B0CA9}" type="presOf" srcId="{38925063-B863-43E7-8BA5-EF46833A9FEF}" destId="{9F408CA4-A7F4-45E3-9E7F-8807D1B8BA5B}" srcOrd="0" destOrd="0" presId="urn:microsoft.com/office/officeart/2005/8/layout/hierarchy2"/>
    <dgm:cxn modelId="{B71BD235-0CF4-45B6-A81E-FE27F6C60654}" srcId="{4BAD1482-83EB-42B9-94DB-C2D6DD2F918C}" destId="{9013BBB3-F3C3-4FE0-B15A-4F75D37254B6}" srcOrd="0" destOrd="0" parTransId="{ED7C493F-AC5C-4A1C-B1EF-B6FF4328AC07}" sibTransId="{B05CC80E-F2A4-48B8-BA27-E3A2478075EA}"/>
    <dgm:cxn modelId="{C901953A-45F8-46D6-A8FD-61056A443AB9}" type="presOf" srcId="{AF4BAE68-B49E-40DE-B848-A4FB8094334C}" destId="{A4ABE253-FC16-40D2-A518-9271E6BB4C2E}" srcOrd="1" destOrd="0" presId="urn:microsoft.com/office/officeart/2005/8/layout/hierarchy2"/>
    <dgm:cxn modelId="{EE45643E-33C8-4D76-837E-C6EFF51C763E}" type="presOf" srcId="{8023BA30-0487-467E-834F-8BE1A1006977}" destId="{BDC8454E-2DE0-4F7D-A8B7-C005865AD8F5}" srcOrd="0" destOrd="0" presId="urn:microsoft.com/office/officeart/2005/8/layout/hierarchy2"/>
    <dgm:cxn modelId="{8BB3355B-CE66-4D46-BD96-11D9EB38EFD8}" type="presOf" srcId="{CEBFE35A-B4CD-444C-9E94-249250334F78}" destId="{F73CAC13-2E18-42A2-B7AC-4B26E6510427}" srcOrd="1" destOrd="0" presId="urn:microsoft.com/office/officeart/2005/8/layout/hierarchy2"/>
    <dgm:cxn modelId="{A7122161-B4EB-441B-9249-2012E3ABFA2A}" type="presOf" srcId="{EF473C49-6006-435C-AA9F-7115B9364B12}" destId="{292AD263-DB89-4BF2-8D54-B3EACB73F4B9}" srcOrd="1" destOrd="0" presId="urn:microsoft.com/office/officeart/2005/8/layout/hierarchy2"/>
    <dgm:cxn modelId="{6B7AB341-E1EE-4559-A8FB-C2D3FB093CCA}" type="presOf" srcId="{3A22F4E7-FA09-4435-88CF-E250866A407E}" destId="{4DFD892E-3524-49C2-B89D-4F927D5B4B39}" srcOrd="1" destOrd="0" presId="urn:microsoft.com/office/officeart/2005/8/layout/hierarchy2"/>
    <dgm:cxn modelId="{4484D663-48E2-4FA6-8F51-463B3970E145}" type="presOf" srcId="{9013BBB3-F3C3-4FE0-B15A-4F75D37254B6}" destId="{A679E3BB-D84E-4316-99C1-D0C252E2308F}" srcOrd="0" destOrd="0" presId="urn:microsoft.com/office/officeart/2005/8/layout/hierarchy2"/>
    <dgm:cxn modelId="{A7F3CB44-DEF8-4DAF-AF1B-7BA922DA4F72}" type="presOf" srcId="{8DDBDAEA-3504-41B2-BE09-BDA6F2D8898D}" destId="{FD7680DD-F7F6-45D6-9BF4-CB40B3479E66}" srcOrd="1" destOrd="0" presId="urn:microsoft.com/office/officeart/2005/8/layout/hierarchy2"/>
    <dgm:cxn modelId="{3981A06A-0B87-4C14-B098-37F4AF17406B}" srcId="{D376BAE9-4B46-43F3-893A-BAE3FA1FB742}" destId="{84E54F81-C0DF-4202-AAAD-29CA2DE2AE6D}" srcOrd="0" destOrd="0" parTransId="{EF473C49-6006-435C-AA9F-7115B9364B12}" sibTransId="{FDC2E0B3-5F9D-4937-96FF-476A9BE734BF}"/>
    <dgm:cxn modelId="{94C3374C-BAB7-4F15-82D3-7E459753D769}" type="presOf" srcId="{8DDBDAEA-3504-41B2-BE09-BDA6F2D8898D}" destId="{B7211DB6-6C4E-487E-8C05-2F8B0C44D742}" srcOrd="0" destOrd="0" presId="urn:microsoft.com/office/officeart/2005/8/layout/hierarchy2"/>
    <dgm:cxn modelId="{724FFB4E-8AD7-407F-AB72-A08001B94B58}" type="presOf" srcId="{6F4DFC08-9549-4921-8559-C9DBE4C382E8}" destId="{41A49379-0720-43DF-A164-FBB57F99ED01}" srcOrd="0" destOrd="0" presId="urn:microsoft.com/office/officeart/2005/8/layout/hierarchy2"/>
    <dgm:cxn modelId="{E4B1B64F-89FF-4911-A863-4082E9341459}" type="presOf" srcId="{252CF177-DC8B-41AC-9E2A-EEEF88678E4C}" destId="{8763A290-4078-4DCF-91B8-DED07CE91FCC}" srcOrd="1" destOrd="0" presId="urn:microsoft.com/office/officeart/2005/8/layout/hierarchy2"/>
    <dgm:cxn modelId="{B678A450-E6B5-4AA6-A2BD-C390326907FB}" type="presOf" srcId="{4542BC93-76E8-4BAA-9AD8-9C7C89876D11}" destId="{D0334B90-4237-4C0C-B172-9FC48731DE11}" srcOrd="0" destOrd="0" presId="urn:microsoft.com/office/officeart/2005/8/layout/hierarchy2"/>
    <dgm:cxn modelId="{62B72351-D843-44C7-ABC2-063B4D63D90E}" type="presOf" srcId="{B6FABE2C-6B8E-49EC-B030-D32B57817987}" destId="{9333DD30-F71E-4EDB-838F-65D0B0AF9AF9}" srcOrd="1" destOrd="0" presId="urn:microsoft.com/office/officeart/2005/8/layout/hierarchy2"/>
    <dgm:cxn modelId="{5F76B355-4440-47AD-ABE9-DC199E4B1D6A}" type="presOf" srcId="{2326355C-3C1D-441D-825C-9CE6CAA17538}" destId="{F2B68CFF-997C-40F6-BDAF-3EC3D3EBBD28}" srcOrd="1" destOrd="0" presId="urn:microsoft.com/office/officeart/2005/8/layout/hierarchy2"/>
    <dgm:cxn modelId="{D682AF7F-B6C0-44F6-BCDF-9C71ACBE5F81}" type="presOf" srcId="{A711BCF5-7795-4DF2-9ECE-B1F0D897208D}" destId="{CA2744A9-5F4D-45BF-A1D2-64B33CD8D636}" srcOrd="0" destOrd="0" presId="urn:microsoft.com/office/officeart/2005/8/layout/hierarchy2"/>
    <dgm:cxn modelId="{3DC1A985-C281-476D-AAE3-273A148A3EF4}" type="presOf" srcId="{E670088A-679A-49CF-BADB-41EF1CB5FF77}" destId="{3CBD8CC3-6C35-4F93-BB1F-3405D6370287}" srcOrd="0" destOrd="0" presId="urn:microsoft.com/office/officeart/2005/8/layout/hierarchy2"/>
    <dgm:cxn modelId="{3EB80586-7C27-4273-9100-D7D294F927C5}" type="presOf" srcId="{D376BAE9-4B46-43F3-893A-BAE3FA1FB742}" destId="{AC69DC73-BC01-49FD-AFC2-055366ECD684}" srcOrd="0" destOrd="0" presId="urn:microsoft.com/office/officeart/2005/8/layout/hierarchy2"/>
    <dgm:cxn modelId="{5CD6BB89-65C2-453B-BC97-F9DDCD54D9A3}" type="presOf" srcId="{AF4BAE68-B49E-40DE-B848-A4FB8094334C}" destId="{D75785F4-4F54-4F18-9786-98AEE02BE70B}" srcOrd="0" destOrd="0" presId="urn:microsoft.com/office/officeart/2005/8/layout/hierarchy2"/>
    <dgm:cxn modelId="{9E67298C-5321-43C2-9F03-9D0D7ABDEDAC}" srcId="{48BC7731-656B-46A7-B958-8E2D65CA9D6F}" destId="{385D42FF-7698-40AD-BD5C-D83B37260E23}" srcOrd="0" destOrd="0" parTransId="{408AD20E-B37A-47A5-86F3-E5E1D1BE58CA}" sibTransId="{0ABBB07F-89B8-4D1D-A1BF-C61445F61984}"/>
    <dgm:cxn modelId="{0CEA4592-4779-4AA1-80EB-6785F3CD4957}" type="presOf" srcId="{B3DB9049-4330-4FD0-8F89-9FE40EFA7F04}" destId="{9A578DC9-A1E3-40D8-8148-A915CB07BAD8}" srcOrd="0" destOrd="0" presId="urn:microsoft.com/office/officeart/2005/8/layout/hierarchy2"/>
    <dgm:cxn modelId="{2F35D095-C8D5-4FB3-A268-4605735B994C}" type="presOf" srcId="{8798EE75-66D8-4460-A732-9C6DF8DA54C6}" destId="{4FAF1DB7-79E5-4403-AD62-8C571E709735}" srcOrd="0" destOrd="0" presId="urn:microsoft.com/office/officeart/2005/8/layout/hierarchy2"/>
    <dgm:cxn modelId="{F47E0897-54D9-4D8E-90A1-90918240412C}" type="presOf" srcId="{6F4DFC08-9549-4921-8559-C9DBE4C382E8}" destId="{58199DCD-10FC-498D-9B6B-F4F74D0E795A}" srcOrd="1" destOrd="0" presId="urn:microsoft.com/office/officeart/2005/8/layout/hierarchy2"/>
    <dgm:cxn modelId="{85FEAE97-58C4-46D1-AB48-E7150BE80F57}" srcId="{E670088A-679A-49CF-BADB-41EF1CB5FF77}" destId="{B3DB9049-4330-4FD0-8F89-9FE40EFA7F04}" srcOrd="0" destOrd="0" parTransId="{A711BCF5-7795-4DF2-9ECE-B1F0D897208D}" sibTransId="{E5F99693-2A17-4872-A44A-5DD64A987FAA}"/>
    <dgm:cxn modelId="{206ED99B-6ACE-4663-A54E-E85C17E13EE6}" srcId="{B3DB9049-4330-4FD0-8F89-9FE40EFA7F04}" destId="{3058DAF8-B387-4535-A154-45A9FE9F9493}" srcOrd="0" destOrd="0" parTransId="{CC1D00EC-E8DD-4AA0-BAFD-EC75351A2320}" sibTransId="{6BD11F05-4E59-4CDE-9C96-4A48984B86DF}"/>
    <dgm:cxn modelId="{C1534E9E-41AB-451F-BC4E-C635150DD88F}" type="presOf" srcId="{ED7C493F-AC5C-4A1C-B1EF-B6FF4328AC07}" destId="{2255D055-D462-4760-B5B5-C5DC1C19074A}" srcOrd="1" destOrd="0" presId="urn:microsoft.com/office/officeart/2005/8/layout/hierarchy2"/>
    <dgm:cxn modelId="{3A1FDDA0-5849-482C-9FD8-C654257371C2}" type="presOf" srcId="{BFCC3469-77C4-4108-AD81-B28E6E3F0678}" destId="{2492DA3D-DB33-44D0-BAED-72153A3FCB32}" srcOrd="0" destOrd="0" presId="urn:microsoft.com/office/officeart/2005/8/layout/hierarchy2"/>
    <dgm:cxn modelId="{6E90B7AC-FBF8-4076-BCC3-DBBFFF32AB31}" srcId="{385D42FF-7698-40AD-BD5C-D83B37260E23}" destId="{3B3F6C41-B200-4B2D-B3BE-C199D168C06E}" srcOrd="1" destOrd="0" parTransId="{6F4DFC08-9549-4921-8559-C9DBE4C382E8}" sibTransId="{E43B5823-E83E-43CF-8BD9-A9DFBE2684D7}"/>
    <dgm:cxn modelId="{590EEEB0-8972-4274-9EEA-03ED6B6877DF}" type="presOf" srcId="{3B3F6C41-B200-4B2D-B3BE-C199D168C06E}" destId="{4AE182F3-168B-43C3-99F2-515CF1494253}" srcOrd="0" destOrd="0" presId="urn:microsoft.com/office/officeart/2005/8/layout/hierarchy2"/>
    <dgm:cxn modelId="{03A837B5-AFE5-4B8D-BA94-D60524FF230B}" type="presOf" srcId="{3A22F4E7-FA09-4435-88CF-E250866A407E}" destId="{F9C5CB1B-BF0A-478B-AD19-3D47FC17982D}" srcOrd="0" destOrd="0" presId="urn:microsoft.com/office/officeart/2005/8/layout/hierarchy2"/>
    <dgm:cxn modelId="{6A22BABA-6DB7-485A-AE2D-2226AABA89B8}" type="presOf" srcId="{243EE12E-6D1B-4460-B892-AB063B19A99B}" destId="{E1183E0F-2C52-435C-9136-FA6EFD788B0B}" srcOrd="0" destOrd="0" presId="urn:microsoft.com/office/officeart/2005/8/layout/hierarchy2"/>
    <dgm:cxn modelId="{C4A499BB-6536-45DA-AB31-060996DFFD2E}" type="presOf" srcId="{AA4A6453-2B59-45AD-8880-A1EF7117274B}" destId="{3ACE4928-2807-4F54-85EF-8FD18FC8FCE8}" srcOrd="1" destOrd="0" presId="urn:microsoft.com/office/officeart/2005/8/layout/hierarchy2"/>
    <dgm:cxn modelId="{C90BB0C1-F97F-4216-88AC-B298B85C2FB8}" type="presOf" srcId="{F025E37B-4A80-4035-8D2E-384C91D8A46F}" destId="{FB51DF30-2B00-4D16-8ACC-70B2CDA15FC8}" srcOrd="0" destOrd="0" presId="urn:microsoft.com/office/officeart/2005/8/layout/hierarchy2"/>
    <dgm:cxn modelId="{FEB4E6C1-9C90-4B80-AD67-C5D5F095822A}" srcId="{DFBC3EE1-AD67-40BA-BAE3-3B03EA0CBB58}" destId="{4BAD1482-83EB-42B9-94DB-C2D6DD2F918C}" srcOrd="1" destOrd="0" parTransId="{252CF177-DC8B-41AC-9E2A-EEEF88678E4C}" sibTransId="{455EC830-20C5-4EB9-804A-09F6C8F9EC9A}"/>
    <dgm:cxn modelId="{28DD99C6-12E5-47BF-80AE-8512D249D3EA}" type="presOf" srcId="{4BAD1482-83EB-42B9-94DB-C2D6DD2F918C}" destId="{A916DEA2-0979-4A9D-AF71-602B5852429A}" srcOrd="0" destOrd="0" presId="urn:microsoft.com/office/officeart/2005/8/layout/hierarchy2"/>
    <dgm:cxn modelId="{B96189CA-9764-4F2B-B5D4-CF06F04231D0}" type="presOf" srcId="{DFBC3EE1-AD67-40BA-BAE3-3B03EA0CBB58}" destId="{F074BAB1-4DB2-41D1-AB54-71B2A895527C}" srcOrd="0" destOrd="0" presId="urn:microsoft.com/office/officeart/2005/8/layout/hierarchy2"/>
    <dgm:cxn modelId="{E7A9A8CC-2F53-4C39-8845-485CE10D6B09}" srcId="{4542BC93-76E8-4BAA-9AD8-9C7C89876D11}" destId="{38925063-B863-43E7-8BA5-EF46833A9FEF}" srcOrd="0" destOrd="0" parTransId="{D5FECB77-24A5-4274-BE7D-FD635ED7F700}" sibTransId="{6145CACD-002E-4A1D-A7AB-84222385D66A}"/>
    <dgm:cxn modelId="{CAA930D1-01E4-4F39-8853-601B3A5B8C85}" srcId="{385D42FF-7698-40AD-BD5C-D83B37260E23}" destId="{4542BC93-76E8-4BAA-9AD8-9C7C89876D11}" srcOrd="4" destOrd="0" parTransId="{3A22F4E7-FA09-4435-88CF-E250866A407E}" sibTransId="{DE4C9DEE-7E04-41FD-A4D1-77F5FD62636F}"/>
    <dgm:cxn modelId="{871C77D3-2DF4-4BE0-B249-46AF47282713}" type="presOf" srcId="{AA4A6453-2B59-45AD-8880-A1EF7117274B}" destId="{F254306D-4848-4D6F-990E-D77E948D2804}" srcOrd="0" destOrd="0" presId="urn:microsoft.com/office/officeart/2005/8/layout/hierarchy2"/>
    <dgm:cxn modelId="{697CB5D5-4906-4D63-B64B-B1D48E53D1D0}" type="presOf" srcId="{3058DAF8-B387-4535-A154-45A9FE9F9493}" destId="{B6E40B1A-B9CE-475F-B57F-CA57B1E65CFE}" srcOrd="0" destOrd="0" presId="urn:microsoft.com/office/officeart/2005/8/layout/hierarchy2"/>
    <dgm:cxn modelId="{D09E6CE1-D6C7-41DD-8791-D02A8C4E4B67}" type="presOf" srcId="{B6FABE2C-6B8E-49EC-B030-D32B57817987}" destId="{ECE2FC6D-5987-44D4-A86A-260E7F81DF9F}" srcOrd="0" destOrd="0" presId="urn:microsoft.com/office/officeart/2005/8/layout/hierarchy2"/>
    <dgm:cxn modelId="{F30AB7E4-5171-4804-AEC6-BD2AF5197942}" srcId="{3B3F6C41-B200-4B2D-B3BE-C199D168C06E}" destId="{0007E9B8-3EB9-440C-A387-0FFECF220B5A}" srcOrd="0" destOrd="0" parTransId="{2326355C-3C1D-441D-825C-9CE6CAA17538}" sibTransId="{279FAEB8-94FF-4057-A2C8-71243FBB2BF9}"/>
    <dgm:cxn modelId="{300266E6-9E75-4012-BA16-A1B7E1835B69}" type="presOf" srcId="{CC1D00EC-E8DD-4AA0-BAFD-EC75351A2320}" destId="{2280F470-EFE7-46C4-A951-2E690CCEB465}" srcOrd="0" destOrd="0" presId="urn:microsoft.com/office/officeart/2005/8/layout/hierarchy2"/>
    <dgm:cxn modelId="{95BD96E6-C912-4236-A638-0139B347D1DA}" srcId="{DFBC3EE1-AD67-40BA-BAE3-3B03EA0CBB58}" destId="{D376BAE9-4B46-43F3-893A-BAE3FA1FB742}" srcOrd="0" destOrd="0" parTransId="{8023BA30-0487-467E-834F-8BE1A1006977}" sibTransId="{8518C0B6-A86B-438B-9D17-48AE7088E783}"/>
    <dgm:cxn modelId="{202647EC-0EF5-4718-8FFD-A99BE192422F}" type="presOf" srcId="{84E54F81-C0DF-4202-AAAD-29CA2DE2AE6D}" destId="{F7A600D4-2C0A-4AEC-86B8-147F4FC4BC57}" srcOrd="0" destOrd="0" presId="urn:microsoft.com/office/officeart/2005/8/layout/hierarchy2"/>
    <dgm:cxn modelId="{D10B75F1-CDDD-4CC9-A32A-0D873269BA3E}" type="presOf" srcId="{ED7C493F-AC5C-4A1C-B1EF-B6FF4328AC07}" destId="{44A35606-6892-4DB7-A97B-5F45070AD289}" srcOrd="0" destOrd="0" presId="urn:microsoft.com/office/officeart/2005/8/layout/hierarchy2"/>
    <dgm:cxn modelId="{C14C5EF2-4C5A-4AEC-9F9D-8B45B97249A1}" type="presOf" srcId="{A711BCF5-7795-4DF2-9ECE-B1F0D897208D}" destId="{D633349F-04B6-437C-AABF-6AB06F94FE11}" srcOrd="1" destOrd="0" presId="urn:microsoft.com/office/officeart/2005/8/layout/hierarchy2"/>
    <dgm:cxn modelId="{BBE666F5-0382-460C-825A-628B1C55FFC8}" type="presOf" srcId="{48BC7731-656B-46A7-B958-8E2D65CA9D6F}" destId="{DA34DADD-9069-443D-B6D8-C9FF3FC93283}" srcOrd="0" destOrd="0" presId="urn:microsoft.com/office/officeart/2005/8/layout/hierarchy2"/>
    <dgm:cxn modelId="{AE2CBEF5-5B52-4ED8-89DF-F4B22306CBB2}" type="presOf" srcId="{2326355C-3C1D-441D-825C-9CE6CAA17538}" destId="{AA4E49F3-843D-4E8F-85DE-E8D25866A3D8}" srcOrd="0" destOrd="0" presId="urn:microsoft.com/office/officeart/2005/8/layout/hierarchy2"/>
    <dgm:cxn modelId="{6BF2A3F6-CB55-4580-858B-C4D08500E40C}" type="presOf" srcId="{CEBFE35A-B4CD-444C-9E94-249250334F78}" destId="{3394E27B-0010-477D-B9A6-CFD847829CE7}" srcOrd="0" destOrd="0" presId="urn:microsoft.com/office/officeart/2005/8/layout/hierarchy2"/>
    <dgm:cxn modelId="{B9E7B1F7-1190-4EE4-AC49-A594AC020E0B}" srcId="{38925063-B863-43E7-8BA5-EF46833A9FEF}" destId="{F025E37B-4A80-4035-8D2E-384C91D8A46F}" srcOrd="0" destOrd="0" parTransId="{B6FABE2C-6B8E-49EC-B030-D32B57817987}" sibTransId="{31BF25A4-139B-4503-9032-C9E4E629BC65}"/>
    <dgm:cxn modelId="{6258A5F8-9D87-4E3A-9277-078778F9B7F0}" type="presOf" srcId="{CC1D00EC-E8DD-4AA0-BAFD-EC75351A2320}" destId="{061D2215-E9AE-4CDD-A4A4-7520B5589D8B}" srcOrd="1" destOrd="0" presId="urn:microsoft.com/office/officeart/2005/8/layout/hierarchy2"/>
    <dgm:cxn modelId="{3173CFFD-01B9-4993-B9AB-EE567B9F267F}" srcId="{F2E7ED8F-CDEC-47E2-8125-011970A92E04}" destId="{625682B8-DC53-4CC7-B0A9-F87384039C65}" srcOrd="0" destOrd="0" parTransId="{AF4BAE68-B49E-40DE-B848-A4FB8094334C}" sibTransId="{B6E84809-8DA5-441A-B266-2592A56CCA11}"/>
    <dgm:cxn modelId="{F8B3B6FE-67E5-4EA4-A3E8-55C3D549F3C3}" type="presOf" srcId="{BFCC3469-77C4-4108-AD81-B28E6E3F0678}" destId="{7F645103-0690-4FD4-8878-DE2F7E35A2C0}" srcOrd="1" destOrd="0" presId="urn:microsoft.com/office/officeart/2005/8/layout/hierarchy2"/>
    <dgm:cxn modelId="{A04F69AD-D53D-40DE-B331-5146BD2E0A26}" type="presParOf" srcId="{DA34DADD-9069-443D-B6D8-C9FF3FC93283}" destId="{A73E4796-CEE6-4A43-B4B7-FE0E6AE60BBD}" srcOrd="0" destOrd="0" presId="urn:microsoft.com/office/officeart/2005/8/layout/hierarchy2"/>
    <dgm:cxn modelId="{00101998-DAD1-46F2-A7A6-E4538735B338}" type="presParOf" srcId="{A73E4796-CEE6-4A43-B4B7-FE0E6AE60BBD}" destId="{74D37F1F-F786-4516-80E7-27D72ECAB5C6}" srcOrd="0" destOrd="0" presId="urn:microsoft.com/office/officeart/2005/8/layout/hierarchy2"/>
    <dgm:cxn modelId="{973821F5-FB05-409F-BE9F-8CA1ABB7F509}" type="presParOf" srcId="{A73E4796-CEE6-4A43-B4B7-FE0E6AE60BBD}" destId="{D44BF831-E442-4EF5-B734-39375000FDEA}" srcOrd="1" destOrd="0" presId="urn:microsoft.com/office/officeart/2005/8/layout/hierarchy2"/>
    <dgm:cxn modelId="{7510C245-7D2B-4766-8864-0490CA1785A3}" type="presParOf" srcId="{D44BF831-E442-4EF5-B734-39375000FDEA}" destId="{2492DA3D-DB33-44D0-BAED-72153A3FCB32}" srcOrd="0" destOrd="0" presId="urn:microsoft.com/office/officeart/2005/8/layout/hierarchy2"/>
    <dgm:cxn modelId="{A4EA191F-30C5-42F5-9432-C170F20C2A52}" type="presParOf" srcId="{2492DA3D-DB33-44D0-BAED-72153A3FCB32}" destId="{7F645103-0690-4FD4-8878-DE2F7E35A2C0}" srcOrd="0" destOrd="0" presId="urn:microsoft.com/office/officeart/2005/8/layout/hierarchy2"/>
    <dgm:cxn modelId="{3A52352D-1F7A-4BD8-BD4F-62DB32549015}" type="presParOf" srcId="{D44BF831-E442-4EF5-B734-39375000FDEA}" destId="{38A515B8-69AF-499E-A072-BE195FB566A3}" srcOrd="1" destOrd="0" presId="urn:microsoft.com/office/officeart/2005/8/layout/hierarchy2"/>
    <dgm:cxn modelId="{003C105B-9203-4DEB-9407-2807CC30635B}" type="presParOf" srcId="{38A515B8-69AF-499E-A072-BE195FB566A3}" destId="{F074BAB1-4DB2-41D1-AB54-71B2A895527C}" srcOrd="0" destOrd="0" presId="urn:microsoft.com/office/officeart/2005/8/layout/hierarchy2"/>
    <dgm:cxn modelId="{69EBE81C-9118-4E1F-A268-F3C6FADC5223}" type="presParOf" srcId="{38A515B8-69AF-499E-A072-BE195FB566A3}" destId="{D7341549-FAE9-4A5E-8050-2542FE63E896}" srcOrd="1" destOrd="0" presId="urn:microsoft.com/office/officeart/2005/8/layout/hierarchy2"/>
    <dgm:cxn modelId="{EA652E68-7069-4A98-8745-B2D0DE8A6EA1}" type="presParOf" srcId="{D7341549-FAE9-4A5E-8050-2542FE63E896}" destId="{BDC8454E-2DE0-4F7D-A8B7-C005865AD8F5}" srcOrd="0" destOrd="0" presId="urn:microsoft.com/office/officeart/2005/8/layout/hierarchy2"/>
    <dgm:cxn modelId="{591D0AF8-7417-4845-9549-DBAD66AFA814}" type="presParOf" srcId="{BDC8454E-2DE0-4F7D-A8B7-C005865AD8F5}" destId="{AB5A0601-DA24-4F7B-83B0-D5F19BF3E291}" srcOrd="0" destOrd="0" presId="urn:microsoft.com/office/officeart/2005/8/layout/hierarchy2"/>
    <dgm:cxn modelId="{A6BB18E5-CA0A-4046-AB03-6CAFF6369748}" type="presParOf" srcId="{D7341549-FAE9-4A5E-8050-2542FE63E896}" destId="{748B5EC3-1001-49BE-A1C9-83416E117449}" srcOrd="1" destOrd="0" presId="urn:microsoft.com/office/officeart/2005/8/layout/hierarchy2"/>
    <dgm:cxn modelId="{A7E611D8-D05C-48D5-B92A-1F217F58C7C5}" type="presParOf" srcId="{748B5EC3-1001-49BE-A1C9-83416E117449}" destId="{AC69DC73-BC01-49FD-AFC2-055366ECD684}" srcOrd="0" destOrd="0" presId="urn:microsoft.com/office/officeart/2005/8/layout/hierarchy2"/>
    <dgm:cxn modelId="{1EFFC68C-80DF-425B-B738-757CA3D6926B}" type="presParOf" srcId="{748B5EC3-1001-49BE-A1C9-83416E117449}" destId="{CF8577A2-0AE1-4392-B9E4-2480E737948F}" srcOrd="1" destOrd="0" presId="urn:microsoft.com/office/officeart/2005/8/layout/hierarchy2"/>
    <dgm:cxn modelId="{74C52917-6210-4A93-B973-80B8CB9BA6D5}" type="presParOf" srcId="{CF8577A2-0AE1-4392-B9E4-2480E737948F}" destId="{72729D89-A952-4382-87B9-89BD29E895A0}" srcOrd="0" destOrd="0" presId="urn:microsoft.com/office/officeart/2005/8/layout/hierarchy2"/>
    <dgm:cxn modelId="{BBF46B04-0013-4651-99F3-C7EB5ECC7D27}" type="presParOf" srcId="{72729D89-A952-4382-87B9-89BD29E895A0}" destId="{292AD263-DB89-4BF2-8D54-B3EACB73F4B9}" srcOrd="0" destOrd="0" presId="urn:microsoft.com/office/officeart/2005/8/layout/hierarchy2"/>
    <dgm:cxn modelId="{1EC4863D-D003-4015-A7F2-CA1DDACBAFD6}" type="presParOf" srcId="{CF8577A2-0AE1-4392-B9E4-2480E737948F}" destId="{1499071E-78E9-482D-B484-DBAEF9ADE8BB}" srcOrd="1" destOrd="0" presId="urn:microsoft.com/office/officeart/2005/8/layout/hierarchy2"/>
    <dgm:cxn modelId="{3852B8D7-3655-47D5-8CF0-39CC767310B5}" type="presParOf" srcId="{1499071E-78E9-482D-B484-DBAEF9ADE8BB}" destId="{F7A600D4-2C0A-4AEC-86B8-147F4FC4BC57}" srcOrd="0" destOrd="0" presId="urn:microsoft.com/office/officeart/2005/8/layout/hierarchy2"/>
    <dgm:cxn modelId="{8504626C-597F-4C7F-BAFE-B51A4C9C36D1}" type="presParOf" srcId="{1499071E-78E9-482D-B484-DBAEF9ADE8BB}" destId="{4D30F6F0-69EC-431C-9A47-E54EB6D07D31}" srcOrd="1" destOrd="0" presId="urn:microsoft.com/office/officeart/2005/8/layout/hierarchy2"/>
    <dgm:cxn modelId="{35527838-6B7D-485D-A8D2-504B91746FF8}" type="presParOf" srcId="{D7341549-FAE9-4A5E-8050-2542FE63E896}" destId="{D02C552C-8549-42E4-BEA3-E6FB614ED028}" srcOrd="2" destOrd="0" presId="urn:microsoft.com/office/officeart/2005/8/layout/hierarchy2"/>
    <dgm:cxn modelId="{02A437A6-2D30-41E7-8CC1-101E6E348763}" type="presParOf" srcId="{D02C552C-8549-42E4-BEA3-E6FB614ED028}" destId="{8763A290-4078-4DCF-91B8-DED07CE91FCC}" srcOrd="0" destOrd="0" presId="urn:microsoft.com/office/officeart/2005/8/layout/hierarchy2"/>
    <dgm:cxn modelId="{F0DB21CD-9CD4-46DF-A2BC-8D2679A5F2CE}" type="presParOf" srcId="{D7341549-FAE9-4A5E-8050-2542FE63E896}" destId="{48D5B3C8-21D6-4AE7-944D-2A5AE13E0BA7}" srcOrd="3" destOrd="0" presId="urn:microsoft.com/office/officeart/2005/8/layout/hierarchy2"/>
    <dgm:cxn modelId="{4B06D8BE-CFA3-4999-B1A2-9F46C43D4C3D}" type="presParOf" srcId="{48D5B3C8-21D6-4AE7-944D-2A5AE13E0BA7}" destId="{A916DEA2-0979-4A9D-AF71-602B5852429A}" srcOrd="0" destOrd="0" presId="urn:microsoft.com/office/officeart/2005/8/layout/hierarchy2"/>
    <dgm:cxn modelId="{D681BEE0-3219-411E-9FDE-E855807499F9}" type="presParOf" srcId="{48D5B3C8-21D6-4AE7-944D-2A5AE13E0BA7}" destId="{CA5B4523-07E5-4BE8-8688-6D8624280287}" srcOrd="1" destOrd="0" presId="urn:microsoft.com/office/officeart/2005/8/layout/hierarchy2"/>
    <dgm:cxn modelId="{7ED388CE-BA7E-4355-8626-49ABE35961F7}" type="presParOf" srcId="{CA5B4523-07E5-4BE8-8688-6D8624280287}" destId="{44A35606-6892-4DB7-A97B-5F45070AD289}" srcOrd="0" destOrd="0" presId="urn:microsoft.com/office/officeart/2005/8/layout/hierarchy2"/>
    <dgm:cxn modelId="{CFC2665B-4057-4586-ADEF-56F391B5F19C}" type="presParOf" srcId="{44A35606-6892-4DB7-A97B-5F45070AD289}" destId="{2255D055-D462-4760-B5B5-C5DC1C19074A}" srcOrd="0" destOrd="0" presId="urn:microsoft.com/office/officeart/2005/8/layout/hierarchy2"/>
    <dgm:cxn modelId="{227D6197-B0C1-4A80-9ECD-83D95C154BF8}" type="presParOf" srcId="{CA5B4523-07E5-4BE8-8688-6D8624280287}" destId="{34D47F77-9E32-4574-9107-C258CC502D60}" srcOrd="1" destOrd="0" presId="urn:microsoft.com/office/officeart/2005/8/layout/hierarchy2"/>
    <dgm:cxn modelId="{8CB2EFE3-6792-4AD7-A84A-2BE8D7490D9C}" type="presParOf" srcId="{34D47F77-9E32-4574-9107-C258CC502D60}" destId="{A679E3BB-D84E-4316-99C1-D0C252E2308F}" srcOrd="0" destOrd="0" presId="urn:microsoft.com/office/officeart/2005/8/layout/hierarchy2"/>
    <dgm:cxn modelId="{D7EB19D5-A742-4390-8657-0662864E2E3A}" type="presParOf" srcId="{34D47F77-9E32-4574-9107-C258CC502D60}" destId="{7907474A-2CFA-400A-9A1A-E7B925F182A8}" srcOrd="1" destOrd="0" presId="urn:microsoft.com/office/officeart/2005/8/layout/hierarchy2"/>
    <dgm:cxn modelId="{2C1ACA79-5907-4B62-95A9-665E1DDCAABD}" type="presParOf" srcId="{D44BF831-E442-4EF5-B734-39375000FDEA}" destId="{41A49379-0720-43DF-A164-FBB57F99ED01}" srcOrd="2" destOrd="0" presId="urn:microsoft.com/office/officeart/2005/8/layout/hierarchy2"/>
    <dgm:cxn modelId="{463809FD-EB2B-4E4B-97DB-651EA452D360}" type="presParOf" srcId="{41A49379-0720-43DF-A164-FBB57F99ED01}" destId="{58199DCD-10FC-498D-9B6B-F4F74D0E795A}" srcOrd="0" destOrd="0" presId="urn:microsoft.com/office/officeart/2005/8/layout/hierarchy2"/>
    <dgm:cxn modelId="{70E113A9-0739-43D8-8778-F0ED1D45CCA6}" type="presParOf" srcId="{D44BF831-E442-4EF5-B734-39375000FDEA}" destId="{0B860467-755F-4A00-8CDC-AB27BEC0EF9A}" srcOrd="3" destOrd="0" presId="urn:microsoft.com/office/officeart/2005/8/layout/hierarchy2"/>
    <dgm:cxn modelId="{004EDD9B-080C-458A-AC32-50BB4EDFA409}" type="presParOf" srcId="{0B860467-755F-4A00-8CDC-AB27BEC0EF9A}" destId="{4AE182F3-168B-43C3-99F2-515CF1494253}" srcOrd="0" destOrd="0" presId="urn:microsoft.com/office/officeart/2005/8/layout/hierarchy2"/>
    <dgm:cxn modelId="{3771B9A3-03E5-45D9-B1BD-03F46EBD8406}" type="presParOf" srcId="{0B860467-755F-4A00-8CDC-AB27BEC0EF9A}" destId="{C6AD92EE-CCD8-4E61-B42B-FC2735BE8D5C}" srcOrd="1" destOrd="0" presId="urn:microsoft.com/office/officeart/2005/8/layout/hierarchy2"/>
    <dgm:cxn modelId="{F0493E44-68F7-448A-B924-D43C030D5F2B}" type="presParOf" srcId="{C6AD92EE-CCD8-4E61-B42B-FC2735BE8D5C}" destId="{AA4E49F3-843D-4E8F-85DE-E8D25866A3D8}" srcOrd="0" destOrd="0" presId="urn:microsoft.com/office/officeart/2005/8/layout/hierarchy2"/>
    <dgm:cxn modelId="{08AA0393-4AC5-436A-9E40-37BBD354CD3E}" type="presParOf" srcId="{AA4E49F3-843D-4E8F-85DE-E8D25866A3D8}" destId="{F2B68CFF-997C-40F6-BDAF-3EC3D3EBBD28}" srcOrd="0" destOrd="0" presId="urn:microsoft.com/office/officeart/2005/8/layout/hierarchy2"/>
    <dgm:cxn modelId="{8B5FE903-1EAD-4527-ABC5-9B73F2C64231}" type="presParOf" srcId="{C6AD92EE-CCD8-4E61-B42B-FC2735BE8D5C}" destId="{C83B60A0-8517-4FEC-AA0E-75868F48F990}" srcOrd="1" destOrd="0" presId="urn:microsoft.com/office/officeart/2005/8/layout/hierarchy2"/>
    <dgm:cxn modelId="{2E32135A-7F80-4005-B936-C83F800B225D}" type="presParOf" srcId="{C83B60A0-8517-4FEC-AA0E-75868F48F990}" destId="{A44687B9-C65F-4B24-9270-6259F3611B72}" srcOrd="0" destOrd="0" presId="urn:microsoft.com/office/officeart/2005/8/layout/hierarchy2"/>
    <dgm:cxn modelId="{B1BF59D4-C18B-49B4-A3FC-782BDDA0D43B}" type="presParOf" srcId="{C83B60A0-8517-4FEC-AA0E-75868F48F990}" destId="{D4E5F2F8-8A85-4FAC-A740-828A0816EE96}" srcOrd="1" destOrd="0" presId="urn:microsoft.com/office/officeart/2005/8/layout/hierarchy2"/>
    <dgm:cxn modelId="{4D26375E-E992-4159-B513-71177D23E1C0}" type="presParOf" srcId="{D4E5F2F8-8A85-4FAC-A740-828A0816EE96}" destId="{4FAF1DB7-79E5-4403-AD62-8C571E709735}" srcOrd="0" destOrd="0" presId="urn:microsoft.com/office/officeart/2005/8/layout/hierarchy2"/>
    <dgm:cxn modelId="{63682DB4-C595-476D-AA24-7A251B9BD430}" type="presParOf" srcId="{4FAF1DB7-79E5-4403-AD62-8C571E709735}" destId="{06E7F933-58C2-41F1-9358-9D3DCEBD6082}" srcOrd="0" destOrd="0" presId="urn:microsoft.com/office/officeart/2005/8/layout/hierarchy2"/>
    <dgm:cxn modelId="{B0B2F392-7CEB-47E3-AB1D-A6AF2657DAB1}" type="presParOf" srcId="{D4E5F2F8-8A85-4FAC-A740-828A0816EE96}" destId="{F2A584E0-5EEE-427E-A787-CE5D23DF952B}" srcOrd="1" destOrd="0" presId="urn:microsoft.com/office/officeart/2005/8/layout/hierarchy2"/>
    <dgm:cxn modelId="{CCC313CF-16A4-47AD-9ACD-AB24E2755C7A}" type="presParOf" srcId="{F2A584E0-5EEE-427E-A787-CE5D23DF952B}" destId="{9A0C5BDF-D987-4549-891A-48F40BA084F2}" srcOrd="0" destOrd="0" presId="urn:microsoft.com/office/officeart/2005/8/layout/hierarchy2"/>
    <dgm:cxn modelId="{D3452C3B-71EC-4F1F-87EC-262498DDE6E5}" type="presParOf" srcId="{F2A584E0-5EEE-427E-A787-CE5D23DF952B}" destId="{2214ABD1-53FF-4E5B-962F-227B0117993C}" srcOrd="1" destOrd="0" presId="urn:microsoft.com/office/officeart/2005/8/layout/hierarchy2"/>
    <dgm:cxn modelId="{787BF81F-5361-43A4-94B7-00F1B7E7498A}" type="presParOf" srcId="{D44BF831-E442-4EF5-B734-39375000FDEA}" destId="{3394E27B-0010-477D-B9A6-CFD847829CE7}" srcOrd="4" destOrd="0" presId="urn:microsoft.com/office/officeart/2005/8/layout/hierarchy2"/>
    <dgm:cxn modelId="{C34F429A-0402-4160-8B56-2543BD0D475D}" type="presParOf" srcId="{3394E27B-0010-477D-B9A6-CFD847829CE7}" destId="{F73CAC13-2E18-42A2-B7AC-4B26E6510427}" srcOrd="0" destOrd="0" presId="urn:microsoft.com/office/officeart/2005/8/layout/hierarchy2"/>
    <dgm:cxn modelId="{7461C26A-9C5A-4E9A-A8B3-0F717D4FE1CA}" type="presParOf" srcId="{D44BF831-E442-4EF5-B734-39375000FDEA}" destId="{E6189291-124B-452A-A308-0A90656962AC}" srcOrd="5" destOrd="0" presId="urn:microsoft.com/office/officeart/2005/8/layout/hierarchy2"/>
    <dgm:cxn modelId="{C73CA845-C77D-4028-AEE0-A20C9839FAFA}" type="presParOf" srcId="{E6189291-124B-452A-A308-0A90656962AC}" destId="{FBD52ABD-0699-4799-8172-8C5559C98EE4}" srcOrd="0" destOrd="0" presId="urn:microsoft.com/office/officeart/2005/8/layout/hierarchy2"/>
    <dgm:cxn modelId="{497AD0C9-6F59-4AA4-AC54-FD9202D2544E}" type="presParOf" srcId="{E6189291-124B-452A-A308-0A90656962AC}" destId="{E3DE54A1-48E7-47E6-8592-695A0D39177C}" srcOrd="1" destOrd="0" presId="urn:microsoft.com/office/officeart/2005/8/layout/hierarchy2"/>
    <dgm:cxn modelId="{1D768D30-4F83-4F7C-BAFA-F66B83A1B032}" type="presParOf" srcId="{E3DE54A1-48E7-47E6-8592-695A0D39177C}" destId="{D75785F4-4F54-4F18-9786-98AEE02BE70B}" srcOrd="0" destOrd="0" presId="urn:microsoft.com/office/officeart/2005/8/layout/hierarchy2"/>
    <dgm:cxn modelId="{1CBB0E9F-DCD7-49B8-B00A-E198DE8A341B}" type="presParOf" srcId="{D75785F4-4F54-4F18-9786-98AEE02BE70B}" destId="{A4ABE253-FC16-40D2-A518-9271E6BB4C2E}" srcOrd="0" destOrd="0" presId="urn:microsoft.com/office/officeart/2005/8/layout/hierarchy2"/>
    <dgm:cxn modelId="{951CB3EB-F0B5-4B2E-A68A-28EF0E8AE9B3}" type="presParOf" srcId="{E3DE54A1-48E7-47E6-8592-695A0D39177C}" destId="{B415C567-1C0A-474E-AF15-389049644C0D}" srcOrd="1" destOrd="0" presId="urn:microsoft.com/office/officeart/2005/8/layout/hierarchy2"/>
    <dgm:cxn modelId="{24136F39-94AA-47E3-9F26-5845E154F16A}" type="presParOf" srcId="{B415C567-1C0A-474E-AF15-389049644C0D}" destId="{9435980D-EEDC-40AA-99DD-C587BDA9F320}" srcOrd="0" destOrd="0" presId="urn:microsoft.com/office/officeart/2005/8/layout/hierarchy2"/>
    <dgm:cxn modelId="{E0B3BF6F-D65D-4187-9C86-31BBB1A5C4FA}" type="presParOf" srcId="{B415C567-1C0A-474E-AF15-389049644C0D}" destId="{451A0532-E16D-44EF-8274-47861C98BE64}" srcOrd="1" destOrd="0" presId="urn:microsoft.com/office/officeart/2005/8/layout/hierarchy2"/>
    <dgm:cxn modelId="{8739E299-E404-4AFB-A5B5-B3755A42C93C}" type="presParOf" srcId="{451A0532-E16D-44EF-8274-47861C98BE64}" destId="{B7211DB6-6C4E-487E-8C05-2F8B0C44D742}" srcOrd="0" destOrd="0" presId="urn:microsoft.com/office/officeart/2005/8/layout/hierarchy2"/>
    <dgm:cxn modelId="{28EBC428-16DB-4A9B-BEEF-A05D37CBCF95}" type="presParOf" srcId="{B7211DB6-6C4E-487E-8C05-2F8B0C44D742}" destId="{FD7680DD-F7F6-45D6-9BF4-CB40B3479E66}" srcOrd="0" destOrd="0" presId="urn:microsoft.com/office/officeart/2005/8/layout/hierarchy2"/>
    <dgm:cxn modelId="{9386FDA9-F6B8-45B5-B9E2-0CEC5CEAE847}" type="presParOf" srcId="{451A0532-E16D-44EF-8274-47861C98BE64}" destId="{1A087B89-4779-4EC4-8B4A-2908B6826BCF}" srcOrd="1" destOrd="0" presId="urn:microsoft.com/office/officeart/2005/8/layout/hierarchy2"/>
    <dgm:cxn modelId="{19F8C17D-59AE-4141-B504-FF19E6A13E1D}" type="presParOf" srcId="{1A087B89-4779-4EC4-8B4A-2908B6826BCF}" destId="{E1183E0F-2C52-435C-9136-FA6EFD788B0B}" srcOrd="0" destOrd="0" presId="urn:microsoft.com/office/officeart/2005/8/layout/hierarchy2"/>
    <dgm:cxn modelId="{76B5A476-15D9-4139-9A37-ABFFBD498E9F}" type="presParOf" srcId="{1A087B89-4779-4EC4-8B4A-2908B6826BCF}" destId="{3015202C-AF70-4317-92F6-999497B13299}" srcOrd="1" destOrd="0" presId="urn:microsoft.com/office/officeart/2005/8/layout/hierarchy2"/>
    <dgm:cxn modelId="{F24BFBBC-27A4-41B5-B21A-7715034CEA41}" type="presParOf" srcId="{D44BF831-E442-4EF5-B734-39375000FDEA}" destId="{F254306D-4848-4D6F-990E-D77E948D2804}" srcOrd="6" destOrd="0" presId="urn:microsoft.com/office/officeart/2005/8/layout/hierarchy2"/>
    <dgm:cxn modelId="{25A7DBA1-EA84-4126-8833-0BEA2570380C}" type="presParOf" srcId="{F254306D-4848-4D6F-990E-D77E948D2804}" destId="{3ACE4928-2807-4F54-85EF-8FD18FC8FCE8}" srcOrd="0" destOrd="0" presId="urn:microsoft.com/office/officeart/2005/8/layout/hierarchy2"/>
    <dgm:cxn modelId="{B74C914D-FAC0-43C6-85AD-AA9D63FE5E2D}" type="presParOf" srcId="{D44BF831-E442-4EF5-B734-39375000FDEA}" destId="{E67DC141-3004-497E-B905-B5D6A65447A3}" srcOrd="7" destOrd="0" presId="urn:microsoft.com/office/officeart/2005/8/layout/hierarchy2"/>
    <dgm:cxn modelId="{AC3D1B87-7317-4A79-9443-574C3EB77DEA}" type="presParOf" srcId="{E67DC141-3004-497E-B905-B5D6A65447A3}" destId="{3CBD8CC3-6C35-4F93-BB1F-3405D6370287}" srcOrd="0" destOrd="0" presId="urn:microsoft.com/office/officeart/2005/8/layout/hierarchy2"/>
    <dgm:cxn modelId="{CCE14380-2E1E-47D8-A8CF-76A337C6C917}" type="presParOf" srcId="{E67DC141-3004-497E-B905-B5D6A65447A3}" destId="{2E53E975-9D4C-436A-BB3D-C21BC3A811FE}" srcOrd="1" destOrd="0" presId="urn:microsoft.com/office/officeart/2005/8/layout/hierarchy2"/>
    <dgm:cxn modelId="{93FEEC17-DD70-4123-9F65-6B66199DB8C8}" type="presParOf" srcId="{2E53E975-9D4C-436A-BB3D-C21BC3A811FE}" destId="{CA2744A9-5F4D-45BF-A1D2-64B33CD8D636}" srcOrd="0" destOrd="0" presId="urn:microsoft.com/office/officeart/2005/8/layout/hierarchy2"/>
    <dgm:cxn modelId="{A57E4F01-A109-4EC6-8F85-4846999C9BA0}" type="presParOf" srcId="{CA2744A9-5F4D-45BF-A1D2-64B33CD8D636}" destId="{D633349F-04B6-437C-AABF-6AB06F94FE11}" srcOrd="0" destOrd="0" presId="urn:microsoft.com/office/officeart/2005/8/layout/hierarchy2"/>
    <dgm:cxn modelId="{ED34078D-C199-4CCC-9430-C0D9432DE0A5}" type="presParOf" srcId="{2E53E975-9D4C-436A-BB3D-C21BC3A811FE}" destId="{7BB66942-6973-4473-B38A-79B2AF58C1B4}" srcOrd="1" destOrd="0" presId="urn:microsoft.com/office/officeart/2005/8/layout/hierarchy2"/>
    <dgm:cxn modelId="{4ADF2B47-AEA6-44AD-8C6C-809E624282B0}" type="presParOf" srcId="{7BB66942-6973-4473-B38A-79B2AF58C1B4}" destId="{9A578DC9-A1E3-40D8-8148-A915CB07BAD8}" srcOrd="0" destOrd="0" presId="urn:microsoft.com/office/officeart/2005/8/layout/hierarchy2"/>
    <dgm:cxn modelId="{6A797271-4BD6-4FB7-A956-4E0BA7E6362B}" type="presParOf" srcId="{7BB66942-6973-4473-B38A-79B2AF58C1B4}" destId="{536F65C1-DD9D-4F15-ACAA-DF8E54A320B8}" srcOrd="1" destOrd="0" presId="urn:microsoft.com/office/officeart/2005/8/layout/hierarchy2"/>
    <dgm:cxn modelId="{DD3F8E14-EB81-481B-8572-C74A1CA91299}" type="presParOf" srcId="{536F65C1-DD9D-4F15-ACAA-DF8E54A320B8}" destId="{2280F470-EFE7-46C4-A951-2E690CCEB465}" srcOrd="0" destOrd="0" presId="urn:microsoft.com/office/officeart/2005/8/layout/hierarchy2"/>
    <dgm:cxn modelId="{26432A82-4938-4023-8EAE-A307E0BD101C}" type="presParOf" srcId="{2280F470-EFE7-46C4-A951-2E690CCEB465}" destId="{061D2215-E9AE-4CDD-A4A4-7520B5589D8B}" srcOrd="0" destOrd="0" presId="urn:microsoft.com/office/officeart/2005/8/layout/hierarchy2"/>
    <dgm:cxn modelId="{11CCB05B-EE09-412B-90CB-AB941316C0DF}" type="presParOf" srcId="{536F65C1-DD9D-4F15-ACAA-DF8E54A320B8}" destId="{12D3F6A7-8DF3-4E81-B864-CB3032AA8088}" srcOrd="1" destOrd="0" presId="urn:microsoft.com/office/officeart/2005/8/layout/hierarchy2"/>
    <dgm:cxn modelId="{14785DE0-23B1-4E05-8538-1A7EF6B0A91B}" type="presParOf" srcId="{12D3F6A7-8DF3-4E81-B864-CB3032AA8088}" destId="{B6E40B1A-B9CE-475F-B57F-CA57B1E65CFE}" srcOrd="0" destOrd="0" presId="urn:microsoft.com/office/officeart/2005/8/layout/hierarchy2"/>
    <dgm:cxn modelId="{FBFF51C6-5D21-4B20-8219-C4B76B228C66}" type="presParOf" srcId="{12D3F6A7-8DF3-4E81-B864-CB3032AA8088}" destId="{2761E3FB-7CD9-4EAE-8D9F-89D21A87DE2D}" srcOrd="1" destOrd="0" presId="urn:microsoft.com/office/officeart/2005/8/layout/hierarchy2"/>
    <dgm:cxn modelId="{739758ED-4D6F-4B56-A95D-F2C97962F627}" type="presParOf" srcId="{D44BF831-E442-4EF5-B734-39375000FDEA}" destId="{F9C5CB1B-BF0A-478B-AD19-3D47FC17982D}" srcOrd="8" destOrd="0" presId="urn:microsoft.com/office/officeart/2005/8/layout/hierarchy2"/>
    <dgm:cxn modelId="{E0D82288-2456-4AD8-A603-0363A4877126}" type="presParOf" srcId="{F9C5CB1B-BF0A-478B-AD19-3D47FC17982D}" destId="{4DFD892E-3524-49C2-B89D-4F927D5B4B39}" srcOrd="0" destOrd="0" presId="urn:microsoft.com/office/officeart/2005/8/layout/hierarchy2"/>
    <dgm:cxn modelId="{4DBC388B-73DD-4974-818D-005FC2E4ECFE}" type="presParOf" srcId="{D44BF831-E442-4EF5-B734-39375000FDEA}" destId="{9C54197F-3B3B-4AE9-9C91-54AD516D1057}" srcOrd="9" destOrd="0" presId="urn:microsoft.com/office/officeart/2005/8/layout/hierarchy2"/>
    <dgm:cxn modelId="{5B7730FB-8DCC-4F0C-9410-8F538DE6B186}" type="presParOf" srcId="{9C54197F-3B3B-4AE9-9C91-54AD516D1057}" destId="{D0334B90-4237-4C0C-B172-9FC48731DE11}" srcOrd="0" destOrd="0" presId="urn:microsoft.com/office/officeart/2005/8/layout/hierarchy2"/>
    <dgm:cxn modelId="{E189C503-0DD6-4A93-9B4E-C3779978B2C5}" type="presParOf" srcId="{9C54197F-3B3B-4AE9-9C91-54AD516D1057}" destId="{9FB7F83F-CE24-48B7-BC10-D00AC53144DF}" srcOrd="1" destOrd="0" presId="urn:microsoft.com/office/officeart/2005/8/layout/hierarchy2"/>
    <dgm:cxn modelId="{1C2E12A0-7717-4C8B-9B00-252622413C57}" type="presParOf" srcId="{9FB7F83F-CE24-48B7-BC10-D00AC53144DF}" destId="{A8388FB9-F81A-4994-A637-5A66C40D876E}" srcOrd="0" destOrd="0" presId="urn:microsoft.com/office/officeart/2005/8/layout/hierarchy2"/>
    <dgm:cxn modelId="{A39344A5-05EF-49BA-9C71-C2E9C5553645}" type="presParOf" srcId="{A8388FB9-F81A-4994-A637-5A66C40D876E}" destId="{67B632A5-05B5-4978-AA56-702926C54E81}" srcOrd="0" destOrd="0" presId="urn:microsoft.com/office/officeart/2005/8/layout/hierarchy2"/>
    <dgm:cxn modelId="{D892F8B9-7147-4639-858D-D18B8416128E}" type="presParOf" srcId="{9FB7F83F-CE24-48B7-BC10-D00AC53144DF}" destId="{9727F04A-8BFC-4C9D-B57C-574B2B35210E}" srcOrd="1" destOrd="0" presId="urn:microsoft.com/office/officeart/2005/8/layout/hierarchy2"/>
    <dgm:cxn modelId="{EE092797-857B-47D8-9256-EABAAC257CF1}" type="presParOf" srcId="{9727F04A-8BFC-4C9D-B57C-574B2B35210E}" destId="{9F408CA4-A7F4-45E3-9E7F-8807D1B8BA5B}" srcOrd="0" destOrd="0" presId="urn:microsoft.com/office/officeart/2005/8/layout/hierarchy2"/>
    <dgm:cxn modelId="{1EE6A139-5B51-4D5D-AB9D-94DFAD83773C}" type="presParOf" srcId="{9727F04A-8BFC-4C9D-B57C-574B2B35210E}" destId="{E884CD7E-0E00-4FFE-A79C-473AC336AB47}" srcOrd="1" destOrd="0" presId="urn:microsoft.com/office/officeart/2005/8/layout/hierarchy2"/>
    <dgm:cxn modelId="{B2E09CFF-B1CF-457C-9D49-C3A6914811FB}" type="presParOf" srcId="{E884CD7E-0E00-4FFE-A79C-473AC336AB47}" destId="{ECE2FC6D-5987-44D4-A86A-260E7F81DF9F}" srcOrd="0" destOrd="0" presId="urn:microsoft.com/office/officeart/2005/8/layout/hierarchy2"/>
    <dgm:cxn modelId="{0318679D-C9E3-44A3-A198-BC2FE600A33D}" type="presParOf" srcId="{ECE2FC6D-5987-44D4-A86A-260E7F81DF9F}" destId="{9333DD30-F71E-4EDB-838F-65D0B0AF9AF9}" srcOrd="0" destOrd="0" presId="urn:microsoft.com/office/officeart/2005/8/layout/hierarchy2"/>
    <dgm:cxn modelId="{07B03A6D-7059-4640-8FE2-63BB5C3E657E}" type="presParOf" srcId="{E884CD7E-0E00-4FFE-A79C-473AC336AB47}" destId="{292D6AC9-8F81-4F87-AABB-379D2D0866CD}" srcOrd="1" destOrd="0" presId="urn:microsoft.com/office/officeart/2005/8/layout/hierarchy2"/>
    <dgm:cxn modelId="{BCCA2BB3-64B1-40CF-B3FF-7772B6B70636}" type="presParOf" srcId="{292D6AC9-8F81-4F87-AABB-379D2D0866CD}" destId="{FB51DF30-2B00-4D16-8ACC-70B2CDA15FC8}" srcOrd="0" destOrd="0" presId="urn:microsoft.com/office/officeart/2005/8/layout/hierarchy2"/>
    <dgm:cxn modelId="{7F2B3B92-8C29-48B8-AFDE-5273F666DBAC}" type="presParOf" srcId="{292D6AC9-8F81-4F87-AABB-379D2D0866CD}" destId="{896FCA71-9C3D-46D1-92E5-163A81216F8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D37F1F-F786-4516-80E7-27D72ECAB5C6}">
      <dsp:nvSpPr>
        <dsp:cNvPr id="0" name=""/>
        <dsp:cNvSpPr/>
      </dsp:nvSpPr>
      <dsp:spPr>
        <a:xfrm>
          <a:off x="0" y="2077468"/>
          <a:ext cx="1058275" cy="52913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600" kern="1200" dirty="0" err="1"/>
            <a:t>Qualities</a:t>
          </a:r>
          <a:endParaRPr lang="de-DE" sz="1600" kern="1200" dirty="0"/>
        </a:p>
      </dsp:txBody>
      <dsp:txXfrm>
        <a:off x="15498" y="2092966"/>
        <a:ext cx="1027279" cy="498141"/>
      </dsp:txXfrm>
    </dsp:sp>
    <dsp:sp modelId="{2492DA3D-DB33-44D0-BAED-72153A3FCB32}">
      <dsp:nvSpPr>
        <dsp:cNvPr id="0" name=""/>
        <dsp:cNvSpPr/>
      </dsp:nvSpPr>
      <dsp:spPr>
        <a:xfrm rot="16894462">
          <a:off x="343283" y="1454993"/>
          <a:ext cx="1788908" cy="21556"/>
        </a:xfrm>
        <a:custGeom>
          <a:avLst/>
          <a:gdLst/>
          <a:ahLst/>
          <a:cxnLst/>
          <a:rect l="0" t="0" r="0" b="0"/>
          <a:pathLst>
            <a:path>
              <a:moveTo>
                <a:pt x="0" y="10778"/>
              </a:moveTo>
              <a:lnTo>
                <a:pt x="1788908" y="1077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600" kern="1200"/>
        </a:p>
      </dsp:txBody>
      <dsp:txXfrm>
        <a:off x="1193015" y="1421049"/>
        <a:ext cx="89445" cy="89445"/>
      </dsp:txXfrm>
    </dsp:sp>
    <dsp:sp modelId="{F074BAB1-4DB2-41D1-AB54-71B2A895527C}">
      <dsp:nvSpPr>
        <dsp:cNvPr id="0" name=""/>
        <dsp:cNvSpPr/>
      </dsp:nvSpPr>
      <dsp:spPr>
        <a:xfrm>
          <a:off x="1417201" y="324937"/>
          <a:ext cx="1371492" cy="52913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100" b="1" kern="1200" dirty="0"/>
            <a:t>Funktionalität</a:t>
          </a:r>
          <a:endParaRPr lang="de-DE" sz="800" b="1" kern="1200" dirty="0"/>
        </a:p>
      </dsp:txBody>
      <dsp:txXfrm>
        <a:off x="1432699" y="340435"/>
        <a:ext cx="1340496" cy="498141"/>
      </dsp:txXfrm>
    </dsp:sp>
    <dsp:sp modelId="{BDC8454E-2DE0-4F7D-A8B7-C005865AD8F5}">
      <dsp:nvSpPr>
        <dsp:cNvPr id="0" name=""/>
        <dsp:cNvSpPr/>
      </dsp:nvSpPr>
      <dsp:spPr>
        <a:xfrm rot="2461348">
          <a:off x="2733770" y="725538"/>
          <a:ext cx="447351" cy="21556"/>
        </a:xfrm>
        <a:custGeom>
          <a:avLst/>
          <a:gdLst/>
          <a:ahLst/>
          <a:cxnLst/>
          <a:rect l="0" t="0" r="0" b="0"/>
          <a:pathLst>
            <a:path>
              <a:moveTo>
                <a:pt x="0" y="10778"/>
              </a:moveTo>
              <a:lnTo>
                <a:pt x="447351" y="1077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946262" y="725133"/>
        <a:ext cx="22367" cy="22367"/>
      </dsp:txXfrm>
    </dsp:sp>
    <dsp:sp modelId="{AC69DC73-BC01-49FD-AFC2-055366ECD684}">
      <dsp:nvSpPr>
        <dsp:cNvPr id="0" name=""/>
        <dsp:cNvSpPr/>
      </dsp:nvSpPr>
      <dsp:spPr>
        <a:xfrm>
          <a:off x="3126198" y="660021"/>
          <a:ext cx="1633024" cy="4462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000" kern="1200" dirty="0"/>
            <a:t>Buchungssystem </a:t>
          </a:r>
          <a:endParaRPr lang="de-DE" sz="1000" kern="1200" dirty="0"/>
        </a:p>
      </dsp:txBody>
      <dsp:txXfrm>
        <a:off x="3139267" y="673090"/>
        <a:ext cx="1606886" cy="420073"/>
      </dsp:txXfrm>
    </dsp:sp>
    <dsp:sp modelId="{72729D89-A952-4382-87B9-89BD29E895A0}">
      <dsp:nvSpPr>
        <dsp:cNvPr id="0" name=""/>
        <dsp:cNvSpPr/>
      </dsp:nvSpPr>
      <dsp:spPr>
        <a:xfrm rot="17461">
          <a:off x="4759219" y="873868"/>
          <a:ext cx="597986" cy="21556"/>
        </a:xfrm>
        <a:custGeom>
          <a:avLst/>
          <a:gdLst/>
          <a:ahLst/>
          <a:cxnLst/>
          <a:rect l="0" t="0" r="0" b="0"/>
          <a:pathLst>
            <a:path>
              <a:moveTo>
                <a:pt x="0" y="10778"/>
              </a:moveTo>
              <a:lnTo>
                <a:pt x="597986" y="1077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5043262" y="869696"/>
        <a:ext cx="29899" cy="29899"/>
      </dsp:txXfrm>
    </dsp:sp>
    <dsp:sp modelId="{F7A600D4-2C0A-4AEC-86B8-147F4FC4BC57}">
      <dsp:nvSpPr>
        <dsp:cNvPr id="0" name=""/>
        <dsp:cNvSpPr/>
      </dsp:nvSpPr>
      <dsp:spPr>
        <a:xfrm>
          <a:off x="5357201" y="584442"/>
          <a:ext cx="1802591" cy="60344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Zahlungsbetrag bleibt bei Serverunterbrechung erhalten</a:t>
          </a:r>
        </a:p>
      </dsp:txBody>
      <dsp:txXfrm>
        <a:off x="5374875" y="602116"/>
        <a:ext cx="1767243" cy="568096"/>
      </dsp:txXfrm>
    </dsp:sp>
    <dsp:sp modelId="{D02C552C-8549-42E4-BEA3-E6FB614ED028}">
      <dsp:nvSpPr>
        <dsp:cNvPr id="0" name=""/>
        <dsp:cNvSpPr/>
      </dsp:nvSpPr>
      <dsp:spPr>
        <a:xfrm rot="18925119">
          <a:off x="2721645" y="415172"/>
          <a:ext cx="466024" cy="21556"/>
        </a:xfrm>
        <a:custGeom>
          <a:avLst/>
          <a:gdLst/>
          <a:ahLst/>
          <a:cxnLst/>
          <a:rect l="0" t="0" r="0" b="0"/>
          <a:pathLst>
            <a:path>
              <a:moveTo>
                <a:pt x="0" y="10778"/>
              </a:moveTo>
              <a:lnTo>
                <a:pt x="466024" y="1077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943007" y="414299"/>
        <a:ext cx="23301" cy="23301"/>
      </dsp:txXfrm>
    </dsp:sp>
    <dsp:sp modelId="{A916DEA2-0979-4A9D-AF71-602B5852429A}">
      <dsp:nvSpPr>
        <dsp:cNvPr id="0" name=""/>
        <dsp:cNvSpPr/>
      </dsp:nvSpPr>
      <dsp:spPr>
        <a:xfrm>
          <a:off x="3120621" y="0"/>
          <a:ext cx="1642082" cy="5247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050" kern="1200" dirty="0"/>
            <a:t>Fahrzeugstandort</a:t>
          </a:r>
          <a:endParaRPr lang="de-DE" sz="1050" kern="1200" dirty="0"/>
        </a:p>
      </dsp:txBody>
      <dsp:txXfrm>
        <a:off x="3135991" y="15370"/>
        <a:ext cx="1611342" cy="494047"/>
      </dsp:txXfrm>
    </dsp:sp>
    <dsp:sp modelId="{44A35606-6892-4DB7-A97B-5F45070AD289}">
      <dsp:nvSpPr>
        <dsp:cNvPr id="0" name=""/>
        <dsp:cNvSpPr/>
      </dsp:nvSpPr>
      <dsp:spPr>
        <a:xfrm rot="120264">
          <a:off x="4762531" y="261520"/>
          <a:ext cx="566333" cy="21556"/>
        </a:xfrm>
        <a:custGeom>
          <a:avLst/>
          <a:gdLst/>
          <a:ahLst/>
          <a:cxnLst/>
          <a:rect l="0" t="0" r="0" b="0"/>
          <a:pathLst>
            <a:path>
              <a:moveTo>
                <a:pt x="0" y="10778"/>
              </a:moveTo>
              <a:lnTo>
                <a:pt x="566333" y="1077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5031539" y="258139"/>
        <a:ext cx="28316" cy="28316"/>
      </dsp:txXfrm>
    </dsp:sp>
    <dsp:sp modelId="{A679E3BB-D84E-4316-99C1-D0C252E2308F}">
      <dsp:nvSpPr>
        <dsp:cNvPr id="0" name=""/>
        <dsp:cNvSpPr/>
      </dsp:nvSpPr>
      <dsp:spPr>
        <a:xfrm>
          <a:off x="5328691" y="0"/>
          <a:ext cx="1860077" cy="5644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050" kern="1200" dirty="0"/>
            <a:t>Genaue Informationen zum Standort der verfügbaren Fahrzeuge, auch bei </a:t>
          </a:r>
          <a:r>
            <a:rPr lang="de-AT" sz="1050" kern="1200" dirty="0" err="1"/>
            <a:t>Serverunterbechung</a:t>
          </a:r>
          <a:endParaRPr lang="de-DE" sz="1050" kern="1200" dirty="0"/>
        </a:p>
      </dsp:txBody>
      <dsp:txXfrm>
        <a:off x="5345222" y="16531"/>
        <a:ext cx="1827015" cy="531342"/>
      </dsp:txXfrm>
    </dsp:sp>
    <dsp:sp modelId="{41A49379-0720-43DF-A164-FBB57F99ED01}">
      <dsp:nvSpPr>
        <dsp:cNvPr id="0" name=""/>
        <dsp:cNvSpPr/>
      </dsp:nvSpPr>
      <dsp:spPr>
        <a:xfrm rot="20370571">
          <a:off x="1046273" y="2264857"/>
          <a:ext cx="379384" cy="21556"/>
        </a:xfrm>
        <a:custGeom>
          <a:avLst/>
          <a:gdLst/>
          <a:ahLst/>
          <a:cxnLst/>
          <a:rect l="0" t="0" r="0" b="0"/>
          <a:pathLst>
            <a:path>
              <a:moveTo>
                <a:pt x="0" y="10778"/>
              </a:moveTo>
              <a:lnTo>
                <a:pt x="379384" y="1077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1226480" y="2266150"/>
        <a:ext cx="18969" cy="18969"/>
      </dsp:txXfrm>
    </dsp:sp>
    <dsp:sp modelId="{4AE182F3-168B-43C3-99F2-515CF1494253}">
      <dsp:nvSpPr>
        <dsp:cNvPr id="0" name=""/>
        <dsp:cNvSpPr/>
      </dsp:nvSpPr>
      <dsp:spPr>
        <a:xfrm>
          <a:off x="1413655" y="1944664"/>
          <a:ext cx="1279644" cy="52913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050" b="1" kern="1200" dirty="0"/>
            <a:t>Benutzerfreundlichkeit</a:t>
          </a:r>
          <a:endParaRPr lang="de-DE" sz="800" b="1" kern="1200" dirty="0"/>
        </a:p>
      </dsp:txBody>
      <dsp:txXfrm>
        <a:off x="1429153" y="1960162"/>
        <a:ext cx="1248648" cy="498141"/>
      </dsp:txXfrm>
    </dsp:sp>
    <dsp:sp modelId="{AA4E49F3-843D-4E8F-85DE-E8D25866A3D8}">
      <dsp:nvSpPr>
        <dsp:cNvPr id="0" name=""/>
        <dsp:cNvSpPr/>
      </dsp:nvSpPr>
      <dsp:spPr>
        <a:xfrm>
          <a:off x="2693300" y="2198455"/>
          <a:ext cx="407446" cy="21556"/>
        </a:xfrm>
        <a:custGeom>
          <a:avLst/>
          <a:gdLst/>
          <a:ahLst/>
          <a:cxnLst/>
          <a:rect l="0" t="0" r="0" b="0"/>
          <a:pathLst>
            <a:path>
              <a:moveTo>
                <a:pt x="0" y="10778"/>
              </a:moveTo>
              <a:lnTo>
                <a:pt x="407446" y="1077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886837" y="2199047"/>
        <a:ext cx="20372" cy="20372"/>
      </dsp:txXfrm>
    </dsp:sp>
    <dsp:sp modelId="{A44687B9-C65F-4B24-9270-6259F3611B72}">
      <dsp:nvSpPr>
        <dsp:cNvPr id="0" name=""/>
        <dsp:cNvSpPr/>
      </dsp:nvSpPr>
      <dsp:spPr>
        <a:xfrm>
          <a:off x="3100747" y="1886004"/>
          <a:ext cx="1650528" cy="6464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050" kern="1200" dirty="0"/>
            <a:t>Navigation</a:t>
          </a:r>
          <a:endParaRPr lang="de-DE" sz="1050" kern="1200" dirty="0"/>
        </a:p>
      </dsp:txBody>
      <dsp:txXfrm>
        <a:off x="3119681" y="1904938"/>
        <a:ext cx="1612660" cy="608589"/>
      </dsp:txXfrm>
    </dsp:sp>
    <dsp:sp modelId="{4FAF1DB7-79E5-4403-AD62-8C571E709735}">
      <dsp:nvSpPr>
        <dsp:cNvPr id="0" name=""/>
        <dsp:cNvSpPr/>
      </dsp:nvSpPr>
      <dsp:spPr>
        <a:xfrm>
          <a:off x="4751275" y="2198455"/>
          <a:ext cx="552737" cy="21556"/>
        </a:xfrm>
        <a:custGeom>
          <a:avLst/>
          <a:gdLst/>
          <a:ahLst/>
          <a:cxnLst/>
          <a:rect l="0" t="0" r="0" b="0"/>
          <a:pathLst>
            <a:path>
              <a:moveTo>
                <a:pt x="0" y="10778"/>
              </a:moveTo>
              <a:lnTo>
                <a:pt x="552737" y="1077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5013825" y="2195414"/>
        <a:ext cx="27636" cy="27636"/>
      </dsp:txXfrm>
    </dsp:sp>
    <dsp:sp modelId="{9A0C5BDF-D987-4549-891A-48F40BA084F2}">
      <dsp:nvSpPr>
        <dsp:cNvPr id="0" name=""/>
        <dsp:cNvSpPr/>
      </dsp:nvSpPr>
      <dsp:spPr>
        <a:xfrm>
          <a:off x="5304012" y="1886004"/>
          <a:ext cx="1891412" cy="6464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050" kern="1200" dirty="0"/>
            <a:t>Navigation soll einfach , selbsterklärend und benutzerfreundlich sein</a:t>
          </a:r>
          <a:endParaRPr lang="de-DE" sz="1050" kern="1200" dirty="0"/>
        </a:p>
      </dsp:txBody>
      <dsp:txXfrm>
        <a:off x="5322946" y="1904938"/>
        <a:ext cx="1853544" cy="608589"/>
      </dsp:txXfrm>
    </dsp:sp>
    <dsp:sp modelId="{3394E27B-0010-477D-B9A6-CFD847829CE7}">
      <dsp:nvSpPr>
        <dsp:cNvPr id="0" name=""/>
        <dsp:cNvSpPr/>
      </dsp:nvSpPr>
      <dsp:spPr>
        <a:xfrm rot="3457319">
          <a:off x="888558" y="2639832"/>
          <a:ext cx="730752" cy="21556"/>
        </a:xfrm>
        <a:custGeom>
          <a:avLst/>
          <a:gdLst/>
          <a:ahLst/>
          <a:cxnLst/>
          <a:rect l="0" t="0" r="0" b="0"/>
          <a:pathLst>
            <a:path>
              <a:moveTo>
                <a:pt x="0" y="10778"/>
              </a:moveTo>
              <a:lnTo>
                <a:pt x="730752" y="1077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1235666" y="2632341"/>
        <a:ext cx="36537" cy="36537"/>
      </dsp:txXfrm>
    </dsp:sp>
    <dsp:sp modelId="{FBD52ABD-0699-4799-8172-8C5559C98EE4}">
      <dsp:nvSpPr>
        <dsp:cNvPr id="0" name=""/>
        <dsp:cNvSpPr/>
      </dsp:nvSpPr>
      <dsp:spPr>
        <a:xfrm>
          <a:off x="1449594" y="2694613"/>
          <a:ext cx="1237980" cy="52913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100" b="1" i="0" kern="1200" dirty="0"/>
            <a:t>Sicherheit</a:t>
          </a:r>
          <a:endParaRPr lang="de-DE" sz="800" b="1" i="0" kern="1200" dirty="0"/>
        </a:p>
      </dsp:txBody>
      <dsp:txXfrm>
        <a:off x="1465092" y="2710111"/>
        <a:ext cx="1206984" cy="498141"/>
      </dsp:txXfrm>
    </dsp:sp>
    <dsp:sp modelId="{D75785F4-4F54-4F18-9786-98AEE02BE70B}">
      <dsp:nvSpPr>
        <dsp:cNvPr id="0" name=""/>
        <dsp:cNvSpPr/>
      </dsp:nvSpPr>
      <dsp:spPr>
        <a:xfrm rot="43533">
          <a:off x="2687558" y="2951137"/>
          <a:ext cx="431652" cy="21556"/>
        </a:xfrm>
        <a:custGeom>
          <a:avLst/>
          <a:gdLst/>
          <a:ahLst/>
          <a:cxnLst/>
          <a:rect l="0" t="0" r="0" b="0"/>
          <a:pathLst>
            <a:path>
              <a:moveTo>
                <a:pt x="0" y="10778"/>
              </a:moveTo>
              <a:lnTo>
                <a:pt x="431652" y="1077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892593" y="2951124"/>
        <a:ext cx="21582" cy="21582"/>
      </dsp:txXfrm>
    </dsp:sp>
    <dsp:sp modelId="{9435980D-EEDC-40AA-99DD-C587BDA9F320}">
      <dsp:nvSpPr>
        <dsp:cNvPr id="0" name=""/>
        <dsp:cNvSpPr/>
      </dsp:nvSpPr>
      <dsp:spPr>
        <a:xfrm>
          <a:off x="3119193" y="2682501"/>
          <a:ext cx="1661534" cy="5642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050" kern="1200" dirty="0"/>
            <a:t>Authentifizierte Benutzer</a:t>
          </a:r>
          <a:endParaRPr lang="de-DE" sz="1050" kern="1200" dirty="0"/>
        </a:p>
      </dsp:txBody>
      <dsp:txXfrm>
        <a:off x="3135721" y="2699029"/>
        <a:ext cx="1628478" cy="531237"/>
      </dsp:txXfrm>
    </dsp:sp>
    <dsp:sp modelId="{B7211DB6-6C4E-487E-8C05-2F8B0C44D742}">
      <dsp:nvSpPr>
        <dsp:cNvPr id="0" name=""/>
        <dsp:cNvSpPr/>
      </dsp:nvSpPr>
      <dsp:spPr>
        <a:xfrm rot="37463">
          <a:off x="4780713" y="2956420"/>
          <a:ext cx="468081" cy="21556"/>
        </a:xfrm>
        <a:custGeom>
          <a:avLst/>
          <a:gdLst/>
          <a:ahLst/>
          <a:cxnLst/>
          <a:rect l="0" t="0" r="0" b="0"/>
          <a:pathLst>
            <a:path>
              <a:moveTo>
                <a:pt x="0" y="10778"/>
              </a:moveTo>
              <a:lnTo>
                <a:pt x="468081" y="1077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5003052" y="2955496"/>
        <a:ext cx="23404" cy="23404"/>
      </dsp:txXfrm>
    </dsp:sp>
    <dsp:sp modelId="{E1183E0F-2C52-435C-9136-FA6EFD788B0B}">
      <dsp:nvSpPr>
        <dsp:cNvPr id="0" name=""/>
        <dsp:cNvSpPr/>
      </dsp:nvSpPr>
      <dsp:spPr>
        <a:xfrm>
          <a:off x="5248781" y="2681234"/>
          <a:ext cx="1917932" cy="57702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50" kern="1200" dirty="0"/>
            <a:t>Benutzer müssen sich authentifizieren, um Sicherheit zu gewähren </a:t>
          </a:r>
        </a:p>
      </dsp:txBody>
      <dsp:txXfrm>
        <a:off x="5265682" y="2698135"/>
        <a:ext cx="1884130" cy="543227"/>
      </dsp:txXfrm>
    </dsp:sp>
    <dsp:sp modelId="{F254306D-4848-4D6F-990E-D77E948D2804}">
      <dsp:nvSpPr>
        <dsp:cNvPr id="0" name=""/>
        <dsp:cNvSpPr/>
      </dsp:nvSpPr>
      <dsp:spPr>
        <a:xfrm rot="17619134">
          <a:off x="766260" y="1884570"/>
          <a:ext cx="975306" cy="21556"/>
        </a:xfrm>
        <a:custGeom>
          <a:avLst/>
          <a:gdLst/>
          <a:ahLst/>
          <a:cxnLst/>
          <a:rect l="0" t="0" r="0" b="0"/>
          <a:pathLst>
            <a:path>
              <a:moveTo>
                <a:pt x="0" y="10778"/>
              </a:moveTo>
              <a:lnTo>
                <a:pt x="975306" y="1077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1229531" y="1870965"/>
        <a:ext cx="48765" cy="48765"/>
      </dsp:txXfrm>
    </dsp:sp>
    <dsp:sp modelId="{3CBD8CC3-6C35-4F93-BB1F-3405D6370287}">
      <dsp:nvSpPr>
        <dsp:cNvPr id="0" name=""/>
        <dsp:cNvSpPr/>
      </dsp:nvSpPr>
      <dsp:spPr>
        <a:xfrm>
          <a:off x="1449552" y="1184090"/>
          <a:ext cx="1222349" cy="52913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100" b="1" kern="1200" dirty="0"/>
            <a:t>Zuverlässigkeit</a:t>
          </a:r>
          <a:endParaRPr lang="de-DE" sz="800" b="1" kern="1200" dirty="0"/>
        </a:p>
      </dsp:txBody>
      <dsp:txXfrm>
        <a:off x="1465050" y="1199588"/>
        <a:ext cx="1191353" cy="498141"/>
      </dsp:txXfrm>
    </dsp:sp>
    <dsp:sp modelId="{CA2744A9-5F4D-45BF-A1D2-64B33CD8D636}">
      <dsp:nvSpPr>
        <dsp:cNvPr id="0" name=""/>
        <dsp:cNvSpPr/>
      </dsp:nvSpPr>
      <dsp:spPr>
        <a:xfrm rot="21567988">
          <a:off x="2671892" y="1435761"/>
          <a:ext cx="455162" cy="21556"/>
        </a:xfrm>
        <a:custGeom>
          <a:avLst/>
          <a:gdLst/>
          <a:ahLst/>
          <a:cxnLst/>
          <a:rect l="0" t="0" r="0" b="0"/>
          <a:pathLst>
            <a:path>
              <a:moveTo>
                <a:pt x="0" y="10778"/>
              </a:moveTo>
              <a:lnTo>
                <a:pt x="455162" y="1077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888094" y="1435160"/>
        <a:ext cx="22758" cy="22758"/>
      </dsp:txXfrm>
    </dsp:sp>
    <dsp:sp modelId="{9A578DC9-A1E3-40D8-8148-A915CB07BAD8}">
      <dsp:nvSpPr>
        <dsp:cNvPr id="0" name=""/>
        <dsp:cNvSpPr/>
      </dsp:nvSpPr>
      <dsp:spPr>
        <a:xfrm>
          <a:off x="3127045" y="1200414"/>
          <a:ext cx="1653311" cy="4880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050" kern="1200" dirty="0"/>
            <a:t>Verfügbarkeit</a:t>
          </a:r>
          <a:endParaRPr lang="de-DE" sz="1050" kern="1200" dirty="0"/>
        </a:p>
      </dsp:txBody>
      <dsp:txXfrm>
        <a:off x="3141338" y="1214707"/>
        <a:ext cx="1624725" cy="459426"/>
      </dsp:txXfrm>
    </dsp:sp>
    <dsp:sp modelId="{2280F470-EFE7-46C4-A951-2E690CCEB465}">
      <dsp:nvSpPr>
        <dsp:cNvPr id="0" name=""/>
        <dsp:cNvSpPr/>
      </dsp:nvSpPr>
      <dsp:spPr>
        <a:xfrm rot="61958">
          <a:off x="4780318" y="1437920"/>
          <a:ext cx="474767" cy="21556"/>
        </a:xfrm>
        <a:custGeom>
          <a:avLst/>
          <a:gdLst/>
          <a:ahLst/>
          <a:cxnLst/>
          <a:rect l="0" t="0" r="0" b="0"/>
          <a:pathLst>
            <a:path>
              <a:moveTo>
                <a:pt x="0" y="10778"/>
              </a:moveTo>
              <a:lnTo>
                <a:pt x="474767" y="1077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5005833" y="1436829"/>
        <a:ext cx="23738" cy="23738"/>
      </dsp:txXfrm>
    </dsp:sp>
    <dsp:sp modelId="{B6E40B1A-B9CE-475F-B57F-CA57B1E65CFE}">
      <dsp:nvSpPr>
        <dsp:cNvPr id="0" name=""/>
        <dsp:cNvSpPr/>
      </dsp:nvSpPr>
      <dsp:spPr>
        <a:xfrm>
          <a:off x="5255047" y="1256592"/>
          <a:ext cx="1954623" cy="3927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050" kern="1200" dirty="0"/>
            <a:t>App soll rund um die Uhr verfügbar sein</a:t>
          </a:r>
          <a:endParaRPr lang="de-DE" sz="1050" kern="1200" dirty="0"/>
        </a:p>
      </dsp:txBody>
      <dsp:txXfrm>
        <a:off x="5266551" y="1268096"/>
        <a:ext cx="1931615" cy="369760"/>
      </dsp:txXfrm>
    </dsp:sp>
    <dsp:sp modelId="{F9C5CB1B-BF0A-478B-AD19-3D47FC17982D}">
      <dsp:nvSpPr>
        <dsp:cNvPr id="0" name=""/>
        <dsp:cNvSpPr/>
      </dsp:nvSpPr>
      <dsp:spPr>
        <a:xfrm rot="4414009">
          <a:off x="507714" y="3067652"/>
          <a:ext cx="1535511" cy="21556"/>
        </a:xfrm>
        <a:custGeom>
          <a:avLst/>
          <a:gdLst/>
          <a:ahLst/>
          <a:cxnLst/>
          <a:rect l="0" t="0" r="0" b="0"/>
          <a:pathLst>
            <a:path>
              <a:moveTo>
                <a:pt x="0" y="10778"/>
              </a:moveTo>
              <a:lnTo>
                <a:pt x="1535511" y="1077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1237083" y="3040043"/>
        <a:ext cx="76775" cy="76775"/>
      </dsp:txXfrm>
    </dsp:sp>
    <dsp:sp modelId="{D0334B90-4237-4C0C-B172-9FC48731DE11}">
      <dsp:nvSpPr>
        <dsp:cNvPr id="0" name=""/>
        <dsp:cNvSpPr/>
      </dsp:nvSpPr>
      <dsp:spPr>
        <a:xfrm>
          <a:off x="1492666" y="3550255"/>
          <a:ext cx="1199586" cy="52913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100" b="1" kern="1200" dirty="0"/>
            <a:t>Skalierbarkeit</a:t>
          </a:r>
          <a:endParaRPr lang="de-DE" sz="800" b="1" kern="1200" dirty="0"/>
        </a:p>
      </dsp:txBody>
      <dsp:txXfrm>
        <a:off x="1508164" y="3565753"/>
        <a:ext cx="1168590" cy="498141"/>
      </dsp:txXfrm>
    </dsp:sp>
    <dsp:sp modelId="{A8388FB9-F81A-4994-A637-5A66C40D876E}">
      <dsp:nvSpPr>
        <dsp:cNvPr id="0" name=""/>
        <dsp:cNvSpPr/>
      </dsp:nvSpPr>
      <dsp:spPr>
        <a:xfrm rot="57870">
          <a:off x="2692223" y="3807549"/>
          <a:ext cx="416193" cy="21556"/>
        </a:xfrm>
        <a:custGeom>
          <a:avLst/>
          <a:gdLst/>
          <a:ahLst/>
          <a:cxnLst/>
          <a:rect l="0" t="0" r="0" b="0"/>
          <a:pathLst>
            <a:path>
              <a:moveTo>
                <a:pt x="0" y="10778"/>
              </a:moveTo>
              <a:lnTo>
                <a:pt x="416193" y="1077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889915" y="3807922"/>
        <a:ext cx="20809" cy="20809"/>
      </dsp:txXfrm>
    </dsp:sp>
    <dsp:sp modelId="{9F408CA4-A7F4-45E3-9E7F-8807D1B8BA5B}">
      <dsp:nvSpPr>
        <dsp:cNvPr id="0" name=""/>
        <dsp:cNvSpPr/>
      </dsp:nvSpPr>
      <dsp:spPr>
        <a:xfrm>
          <a:off x="3108388" y="3521301"/>
          <a:ext cx="1665333" cy="6010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050" kern="1200" dirty="0"/>
            <a:t>Benutzerwachstum</a:t>
          </a:r>
          <a:endParaRPr lang="de-DE" sz="1050" kern="1200" dirty="0"/>
        </a:p>
      </dsp:txBody>
      <dsp:txXfrm>
        <a:off x="3125992" y="3538905"/>
        <a:ext cx="1630125" cy="565849"/>
      </dsp:txXfrm>
    </dsp:sp>
    <dsp:sp modelId="{ECE2FC6D-5987-44D4-A86A-260E7F81DF9F}">
      <dsp:nvSpPr>
        <dsp:cNvPr id="0" name=""/>
        <dsp:cNvSpPr/>
      </dsp:nvSpPr>
      <dsp:spPr>
        <a:xfrm>
          <a:off x="4773721" y="3811052"/>
          <a:ext cx="457790" cy="21556"/>
        </a:xfrm>
        <a:custGeom>
          <a:avLst/>
          <a:gdLst/>
          <a:ahLst/>
          <a:cxnLst/>
          <a:rect l="0" t="0" r="0" b="0"/>
          <a:pathLst>
            <a:path>
              <a:moveTo>
                <a:pt x="0" y="10778"/>
              </a:moveTo>
              <a:lnTo>
                <a:pt x="457790" y="1077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4991171" y="3810385"/>
        <a:ext cx="22889" cy="22889"/>
      </dsp:txXfrm>
    </dsp:sp>
    <dsp:sp modelId="{FB51DF30-2B00-4D16-8ACC-70B2CDA15FC8}">
      <dsp:nvSpPr>
        <dsp:cNvPr id="0" name=""/>
        <dsp:cNvSpPr/>
      </dsp:nvSpPr>
      <dsp:spPr>
        <a:xfrm>
          <a:off x="5231511" y="3418098"/>
          <a:ext cx="1978159" cy="8074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50" kern="1200" dirty="0"/>
            <a:t>Anstieg von Fahrtanfragen um 300 % bewältigen können</a:t>
          </a:r>
        </a:p>
      </dsp:txBody>
      <dsp:txXfrm>
        <a:off x="5255161" y="3441748"/>
        <a:ext cx="1930859" cy="7601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B9070-9281-4B15-842B-9B135EE24603}" type="datetimeFigureOut">
              <a:rPr lang="de-AT" smtClean="0"/>
              <a:t>08.11.2023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FC8AE-2100-403C-A265-5E8967C6F3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5233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A4CAD-2332-440A-B5F3-F5F26A7FAEC2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E4289-A74F-4222-9B90-D9BDCFD3E1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02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Ta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EC87-611C-4FE7-801A-2BABE5B268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28963" y="3599414"/>
            <a:ext cx="5897562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</a:lstStyle>
          <a:p>
            <a:r>
              <a:rPr lang="en-US" dirty="0" err="1"/>
              <a:t>Titel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C50F5-E4A6-49CB-8F10-BB04F42894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8963" y="4294464"/>
            <a:ext cx="5897561" cy="359569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9" name="Grafik 8" descr="FH Technikum Wien - University of Applied Sciences">
            <a:extLst>
              <a:ext uri="{FF2B5EF4-FFF2-40B4-BE49-F238E27FC236}">
                <a16:creationId xmlns:a16="http://schemas.microsoft.com/office/drawing/2014/main" id="{E912822A-9B89-4584-AA9B-A21C38C240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7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9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68791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F425C1B-10D2-421C-8EE6-8F68F5FA0A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F34B061-0D40-4791-A41B-682280B19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7E1EF4B-A968-4425-8367-098DB2AEE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D14491A-EBBE-4FB6-8BA1-C103D150F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5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099191E-06C2-47AD-9B0A-CAC1645FCD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1FF655F9-8F0F-4E00-A8EE-9C12E1706B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15632" y="606217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EA78A91-4834-4955-816B-A33BE785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41B1D30-8D96-496B-A7F3-BDA41722B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A200EBB-4D2E-465A-BA44-8D8FD4CE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44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F4D230B-92FB-4F80-A5D8-47442699E0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107673A-A21E-4664-8E91-00B707F80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3828A2C-43CF-4B24-AB3D-CA11C4FC4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502DC7D-CE2C-49A4-AB84-DE425786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29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C1810ADF-882B-4FFD-A401-52EBD2C3FF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sp>
        <p:nvSpPr>
          <p:cNvPr id="16" name="Textplatzhalter 4">
            <a:extLst>
              <a:ext uri="{FF2B5EF4-FFF2-40B4-BE49-F238E27FC236}">
                <a16:creationId xmlns:a16="http://schemas.microsoft.com/office/drawing/2014/main" id="{918F80D2-235B-4BC1-AB73-F792A6E717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000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913C93F-4C12-40C1-A6ED-7A7506D85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589EC2F-2384-4108-93D2-F2F7A4384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062C44E-6AED-4204-AA3F-E6AC41528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Nac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86F4-3070-4C24-8038-34CAB4816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3971" y="3599413"/>
            <a:ext cx="5861296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</a:lstStyle>
          <a:p>
            <a:r>
              <a:rPr lang="de-DE" dirty="0"/>
              <a:t>Titel</a:t>
            </a:r>
            <a:endParaRPr lang="en-GB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16AE9FB-C334-42DE-8F45-21484CB840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41785" y="4279053"/>
            <a:ext cx="5861295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36DE48FA-9F9C-4F81-A9C6-3FAA23DE15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6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8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28234-80A7-441C-9E93-EC38F62D80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3" name="Grafik 2" descr="FH Technikum Wien - University of Applied Sciences">
            <a:extLst>
              <a:ext uri="{FF2B5EF4-FFF2-40B4-BE49-F238E27FC236}">
                <a16:creationId xmlns:a16="http://schemas.microsoft.com/office/drawing/2014/main" id="{297655D6-11DD-4FCD-A16D-41373134CF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1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>
              <a:defRPr sz="2700">
                <a:solidFill>
                  <a:srgbClr val="005A96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993B6AF-0521-4A85-891D-947C2C556B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521AFF37-CD1E-46E6-AE37-FDEED49D26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7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platzhalter 1">
            <a:extLst>
              <a:ext uri="{FF2B5EF4-FFF2-40B4-BE49-F238E27FC236}">
                <a16:creationId xmlns:a16="http://schemas.microsoft.com/office/drawing/2014/main" id="{3ED02347-5B9C-47C3-9770-0CA1C1115E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084" y="3582896"/>
            <a:ext cx="5216215" cy="53190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861E06E-01BF-45E4-B05F-CDFA812E769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59084" y="4182295"/>
            <a:ext cx="5216215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3F895DB-6C5B-416C-840B-FDB951A3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01" y="-308648"/>
            <a:ext cx="7406598" cy="4166212"/>
          </a:xfrm>
          <a:prstGeom prst="rect">
            <a:avLst/>
          </a:prstGeom>
        </p:spPr>
      </p:pic>
      <p:pic>
        <p:nvPicPr>
          <p:cNvPr id="8" name="Grafik 7" descr="FH Technikum Wien - University of Applied Sciences">
            <a:extLst>
              <a:ext uri="{FF2B5EF4-FFF2-40B4-BE49-F238E27FC236}">
                <a16:creationId xmlns:a16="http://schemas.microsoft.com/office/drawing/2014/main" id="{1D30033D-611F-4A97-9A01-BE499811FC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2874" y="3214292"/>
            <a:ext cx="2622133" cy="165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6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500740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72777A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4DA91-D7A9-4048-B82C-A20ED8AA6C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63034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857FD1FE-107F-4E9C-BAAF-2F91441FA8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8826" y="3208647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0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499456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005A96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247A6-7FA5-4C70-B8D4-64482CCCCA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59502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6501A466-0610-40A9-AB61-914300F4FE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1312" y="3186162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0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7532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6306D8-CDF4-4F2E-9FBD-C5E3FF89EA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1" y="607500"/>
            <a:ext cx="8775319" cy="405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10" name="Gerader Verbinde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37152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6A27FB59-6516-4608-814D-69599966B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E27BF722-F8E8-4DC1-892E-9949A7422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85D0149-746E-4803-A83D-AA7F099F9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491F86-EE9A-4115-A727-4BDFC52E90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A54ADA3D-EE1E-4DDD-A462-1405A7DF6A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614" y="607500"/>
            <a:ext cx="4320000" cy="405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79EACA-542A-420D-9102-D87CB5A1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EBB329-097D-444A-8D3F-2D2FDAAC4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395CAF2-D757-4B2C-A53F-C65EB56E5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1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6682" y="114303"/>
            <a:ext cx="8910638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6682" y="689434"/>
            <a:ext cx="8910638" cy="4042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857228" marR="0" lvl="2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285843" marR="0" lvl="3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16pt)</a:t>
            </a:r>
          </a:p>
          <a:p>
            <a:pPr marL="1543012" marR="0" lvl="4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E08F28-5ED9-497F-8AE1-EDBEA8C7C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93304" y="4812504"/>
            <a:ext cx="56742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5B2D6C-EFE7-43C3-BA49-A7C81C2B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2066" y="4812504"/>
            <a:ext cx="48525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08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7" r:id="rId4"/>
    <p:sldLayoutId id="2147483669" r:id="rId5"/>
    <p:sldLayoutId id="2147483660" r:id="rId6"/>
    <p:sldLayoutId id="2147483659" r:id="rId7"/>
    <p:sldLayoutId id="2147483662" r:id="rId8"/>
    <p:sldLayoutId id="2147483665" r:id="rId9"/>
    <p:sldLayoutId id="2147483661" r:id="rId10"/>
    <p:sldLayoutId id="2147483666" r:id="rId11"/>
    <p:sldLayoutId id="2147483664" r:id="rId12"/>
    <p:sldLayoutId id="2147483668" r:id="rId13"/>
  </p:sldLayoutIdLst>
  <p:hf hd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700" b="1" kern="12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375"/>
        </a:spcAft>
        <a:buClrTx/>
        <a:buSzTx/>
        <a:buFont typeface="Symbol" panose="05050102010706020507" pitchFamily="18" charset="2"/>
        <a:buChar char="-"/>
        <a:tabLst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85843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Symbol" panose="05050102010706020507" pitchFamily="18" charset="2"/>
        <a:buChar char="-"/>
        <a:tabLst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4" userDrawn="1">
          <p15:clr>
            <a:srgbClr val="F26B43"/>
          </p15:clr>
        </p15:guide>
        <p15:guide id="2" orient="horz" pos="72" userDrawn="1">
          <p15:clr>
            <a:srgbClr val="F26B43"/>
          </p15:clr>
        </p15:guide>
        <p15:guide id="3" orient="horz" pos="2981" userDrawn="1">
          <p15:clr>
            <a:srgbClr val="F26B43"/>
          </p15:clr>
        </p15:guide>
        <p15:guide id="4" pos="5687" userDrawn="1">
          <p15:clr>
            <a:srgbClr val="F26B43"/>
          </p15:clr>
        </p15:guide>
        <p15:guide id="5" orient="horz" pos="1620" userDrawn="1">
          <p15:clr>
            <a:srgbClr val="F26B43"/>
          </p15:clr>
        </p15:guide>
        <p15:guide id="6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B1EE7A55-1D41-490E-91EF-6B1065D2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084" y="3582896"/>
            <a:ext cx="5216215" cy="531903"/>
          </a:xfrm>
        </p:spPr>
        <p:txBody>
          <a:bodyPr>
            <a:normAutofit/>
          </a:bodyPr>
          <a:lstStyle/>
          <a:p>
            <a:r>
              <a:rPr lang="en-US" dirty="0"/>
              <a:t>Quality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441A083-FC77-4905-9200-20D18E8DDF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9084" y="4182295"/>
            <a:ext cx="5216215" cy="3595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Software Architecture</a:t>
            </a:r>
          </a:p>
        </p:txBody>
      </p:sp>
    </p:spTree>
    <p:extLst>
      <p:ext uri="{BB962C8B-B14F-4D97-AF65-F5344CB8AC3E}">
        <p14:creationId xmlns:p14="http://schemas.microsoft.com/office/powerpoint/2010/main" val="2734687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A4FD04E-F4E5-4C20-8824-ED6C28B1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Quality Goals and Scenarios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2ADF10E-43B0-4A66-975F-E9169C64D9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1" y="607500"/>
            <a:ext cx="8775319" cy="307823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i="1" dirty="0" err="1"/>
              <a:t>Ziel</a:t>
            </a:r>
            <a:r>
              <a:rPr lang="en-US" sz="1600" i="1" dirty="0"/>
              <a:t>: </a:t>
            </a:r>
            <a:r>
              <a:rPr lang="en-US" sz="1600" i="1" dirty="0" err="1"/>
              <a:t>Zuverlässigkeit</a:t>
            </a:r>
            <a:r>
              <a:rPr lang="en-US" sz="1600" i="1" dirty="0"/>
              <a:t> und </a:t>
            </a:r>
            <a:r>
              <a:rPr lang="en-US" sz="1600" i="1" dirty="0" err="1"/>
              <a:t>Ausfallsicherheit</a:t>
            </a:r>
            <a:endParaRPr lang="en-US" sz="1600" i="1" dirty="0"/>
          </a:p>
          <a:p>
            <a:r>
              <a:rPr lang="en-US" sz="1600" i="1" dirty="0" err="1"/>
              <a:t>Szenario</a:t>
            </a:r>
            <a:r>
              <a:rPr lang="en-US" sz="1600" i="1" dirty="0"/>
              <a:t>: </a:t>
            </a:r>
            <a:r>
              <a:rPr lang="en-US" sz="1600" dirty="0" err="1"/>
              <a:t>Sicherstellen</a:t>
            </a:r>
            <a:r>
              <a:rPr lang="en-US" sz="1600" dirty="0"/>
              <a:t>, </a:t>
            </a:r>
            <a:r>
              <a:rPr lang="en-US" sz="1600" dirty="0" err="1"/>
              <a:t>dass</a:t>
            </a:r>
            <a:r>
              <a:rPr lang="en-US" sz="1600" dirty="0"/>
              <a:t> die App </a:t>
            </a:r>
            <a:r>
              <a:rPr lang="en-US" sz="1600" dirty="0" err="1"/>
              <a:t>im</a:t>
            </a:r>
            <a:r>
              <a:rPr lang="en-US" sz="1600" dirty="0"/>
              <a:t> Falle </a:t>
            </a:r>
            <a:r>
              <a:rPr lang="en-US" sz="1600" dirty="0" err="1"/>
              <a:t>einer</a:t>
            </a:r>
            <a:r>
              <a:rPr lang="en-US" sz="1600" dirty="0"/>
              <a:t> </a:t>
            </a:r>
            <a:r>
              <a:rPr lang="en-US" sz="1600" dirty="0" err="1"/>
              <a:t>Serverunterbrechung</a:t>
            </a:r>
            <a:r>
              <a:rPr lang="en-US" sz="1600" dirty="0"/>
              <a:t> </a:t>
            </a:r>
            <a:r>
              <a:rPr lang="en-US" sz="1600" dirty="0" err="1"/>
              <a:t>kritische</a:t>
            </a:r>
            <a:r>
              <a:rPr lang="en-US" sz="1600" dirty="0"/>
              <a:t> </a:t>
            </a:r>
            <a:r>
              <a:rPr lang="en-US" sz="1600" dirty="0" err="1"/>
              <a:t>Daten</a:t>
            </a:r>
            <a:r>
              <a:rPr lang="en-US" sz="1600" dirty="0"/>
              <a:t> (Route, </a:t>
            </a:r>
            <a:r>
              <a:rPr lang="en-US" sz="1600" dirty="0" err="1"/>
              <a:t>Zahlungsbetrag</a:t>
            </a:r>
            <a:r>
              <a:rPr lang="en-US" sz="1600" dirty="0"/>
              <a:t>) </a:t>
            </a:r>
            <a:r>
              <a:rPr lang="en-US" sz="1600" dirty="0" err="1"/>
              <a:t>zwischenspeichert</a:t>
            </a:r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r>
              <a:rPr lang="en-US" sz="1600" i="1" dirty="0" err="1"/>
              <a:t>Ziel</a:t>
            </a:r>
            <a:r>
              <a:rPr lang="en-US" sz="1600" i="1" dirty="0"/>
              <a:t>: </a:t>
            </a:r>
            <a:r>
              <a:rPr lang="en-US" sz="1600" i="1" dirty="0" err="1"/>
              <a:t>Benutzerdaten</a:t>
            </a:r>
            <a:r>
              <a:rPr lang="en-US" sz="1600" i="1" dirty="0"/>
              <a:t> und </a:t>
            </a:r>
            <a:r>
              <a:rPr lang="en-US" sz="1600" i="1" dirty="0" err="1"/>
              <a:t>Privatsphäre</a:t>
            </a:r>
            <a:r>
              <a:rPr lang="en-US" sz="1600" i="1" dirty="0"/>
              <a:t> </a:t>
            </a:r>
            <a:r>
              <a:rPr lang="en-US" sz="1600" i="1" dirty="0" err="1"/>
              <a:t>schützen</a:t>
            </a:r>
            <a:endParaRPr lang="en-US" sz="1600" i="1" dirty="0"/>
          </a:p>
          <a:p>
            <a:r>
              <a:rPr lang="en-US" sz="1600" i="1" dirty="0" err="1"/>
              <a:t>Szenario</a:t>
            </a:r>
            <a:r>
              <a:rPr lang="en-US" sz="1600" i="1" dirty="0"/>
              <a:t>: </a:t>
            </a:r>
            <a:r>
              <a:rPr lang="en-US" sz="1600" dirty="0"/>
              <a:t>Um die </a:t>
            </a:r>
            <a:r>
              <a:rPr lang="en-US" sz="1600" dirty="0" err="1"/>
              <a:t>Daten</a:t>
            </a:r>
            <a:r>
              <a:rPr lang="en-US" sz="1600" dirty="0"/>
              <a:t> der </a:t>
            </a:r>
            <a:r>
              <a:rPr lang="en-US" sz="1600" dirty="0" err="1"/>
              <a:t>Benutzer</a:t>
            </a:r>
            <a:r>
              <a:rPr lang="en-US" sz="1600" dirty="0"/>
              <a:t> </a:t>
            </a:r>
            <a:r>
              <a:rPr lang="en-US" sz="1600" dirty="0" err="1"/>
              <a:t>zu</a:t>
            </a:r>
            <a:r>
              <a:rPr lang="en-US" sz="1600" dirty="0"/>
              <a:t> </a:t>
            </a:r>
            <a:r>
              <a:rPr lang="en-US" sz="1600" dirty="0" err="1"/>
              <a:t>verschlüsseln</a:t>
            </a:r>
            <a:r>
              <a:rPr lang="en-US" sz="1600" dirty="0"/>
              <a:t>, </a:t>
            </a:r>
            <a:r>
              <a:rPr lang="en-US" sz="1600" dirty="0" err="1"/>
              <a:t>wird</a:t>
            </a:r>
            <a:r>
              <a:rPr lang="en-US" sz="1600" dirty="0"/>
              <a:t> </a:t>
            </a:r>
            <a:r>
              <a:rPr lang="en-US" sz="1600" dirty="0" err="1"/>
              <a:t>ein</a:t>
            </a:r>
            <a:r>
              <a:rPr lang="en-US" sz="1600" dirty="0"/>
              <a:t> </a:t>
            </a:r>
            <a:r>
              <a:rPr lang="en-US" sz="1600" dirty="0" err="1"/>
              <a:t>sicheres</a:t>
            </a:r>
            <a:r>
              <a:rPr lang="en-US" sz="1600" dirty="0"/>
              <a:t> </a:t>
            </a:r>
            <a:r>
              <a:rPr lang="en-US" sz="1600" dirty="0" err="1"/>
              <a:t>Zahlungsgateway</a:t>
            </a:r>
            <a:r>
              <a:rPr lang="en-US" sz="1600" dirty="0"/>
              <a:t> für </a:t>
            </a:r>
            <a:r>
              <a:rPr lang="en-US" sz="1600" dirty="0" err="1"/>
              <a:t>Finanztransaktionen</a:t>
            </a:r>
            <a:r>
              <a:rPr lang="en-US" sz="1600" dirty="0"/>
              <a:t> </a:t>
            </a:r>
            <a:r>
              <a:rPr lang="en-US" sz="1600" dirty="0" err="1"/>
              <a:t>implementiert</a:t>
            </a:r>
            <a:r>
              <a:rPr lang="en-US" sz="1600" dirty="0"/>
              <a:t> (</a:t>
            </a:r>
            <a:r>
              <a:rPr lang="en-US" sz="1600" dirty="0" err="1"/>
              <a:t>Benutzerauthentifizierung</a:t>
            </a:r>
            <a:r>
              <a:rPr lang="en-US" sz="1600" dirty="0"/>
              <a:t>) 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i="1" dirty="0" err="1"/>
              <a:t>Ziel</a:t>
            </a:r>
            <a:r>
              <a:rPr lang="en-US" sz="1600" i="1" dirty="0"/>
              <a:t>: </a:t>
            </a:r>
            <a:r>
              <a:rPr lang="en-US" sz="1600" i="1" dirty="0" err="1"/>
              <a:t>Bewältigung</a:t>
            </a:r>
            <a:r>
              <a:rPr lang="en-US" sz="1600" i="1" dirty="0"/>
              <a:t> von </a:t>
            </a:r>
            <a:r>
              <a:rPr lang="en-US" sz="1600" i="1" dirty="0" err="1"/>
              <a:t>Spitzenanforderungen</a:t>
            </a:r>
            <a:r>
              <a:rPr lang="en-US" sz="1600" i="1" dirty="0"/>
              <a:t> (</a:t>
            </a:r>
            <a:r>
              <a:rPr lang="en-US" sz="1600" i="1" dirty="0" err="1"/>
              <a:t>Stoßzeiten</a:t>
            </a:r>
            <a:r>
              <a:rPr lang="en-US" sz="1600" i="1" dirty="0"/>
              <a:t>, Special Events)</a:t>
            </a:r>
          </a:p>
          <a:p>
            <a:r>
              <a:rPr lang="en-US" sz="1600" i="1" dirty="0" err="1"/>
              <a:t>Szenario</a:t>
            </a:r>
            <a:r>
              <a:rPr lang="en-US" sz="1600" i="1" dirty="0"/>
              <a:t>: </a:t>
            </a:r>
            <a:r>
              <a:rPr lang="de-DE" sz="1600" dirty="0"/>
              <a:t>Die App soll einen Anstieg der Fahrtanfragen im Vergleich zur durchschnittlichen Nachfrage (um 300 %) bewältigen können, ohne eine Verschlechterung der Leistung.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62C21-1674-431C-9889-D591E8EF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793304" y="4812504"/>
            <a:ext cx="5674248" cy="273844"/>
          </a:xfrm>
        </p:spPr>
        <p:txBody>
          <a:bodyPr/>
          <a:lstStyle/>
          <a:p>
            <a:r>
              <a:rPr lang="en-GB" dirty="0"/>
              <a:t>Software Architecture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2" name="Textplatzhalter 6">
            <a:extLst>
              <a:ext uri="{FF2B5EF4-FFF2-40B4-BE49-F238E27FC236}">
                <a16:creationId xmlns:a16="http://schemas.microsoft.com/office/drawing/2014/main" id="{CB97DBA0-2154-F9BC-F6DC-CD2075774ABF}"/>
              </a:ext>
            </a:extLst>
          </p:cNvPr>
          <p:cNvSpPr txBox="1">
            <a:spLocks/>
          </p:cNvSpPr>
          <p:nvPr/>
        </p:nvSpPr>
        <p:spPr>
          <a:xfrm>
            <a:off x="180001" y="3550024"/>
            <a:ext cx="8775319" cy="1107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ClrTx/>
              <a:buSzTx/>
              <a:buFont typeface="Symbol" panose="05050102010706020507" pitchFamily="18" charset="2"/>
              <a:buChar char="-"/>
              <a:tabLst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85843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475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A4FD04E-F4E5-4C20-8824-ED6C28B1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Quality Tree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62C21-1674-431C-9889-D591E8EF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793304" y="4812504"/>
            <a:ext cx="5674248" cy="273844"/>
          </a:xfrm>
        </p:spPr>
        <p:txBody>
          <a:bodyPr/>
          <a:lstStyle/>
          <a:p>
            <a:r>
              <a:rPr lang="en-GB" dirty="0"/>
              <a:t>Software Architecture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3</a:t>
            </a:fld>
            <a:endParaRPr lang="en-GB" dirty="0"/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CBABAAC2-643A-4086-864B-BD84A0FE80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4906378"/>
              </p:ext>
            </p:extLst>
          </p:nvPr>
        </p:nvGraphicFramePr>
        <p:xfrm>
          <a:off x="879231" y="362518"/>
          <a:ext cx="7209671" cy="4418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1509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Custom 2">
      <a:dk1>
        <a:sysClr val="windowText" lastClr="000000"/>
      </a:dk1>
      <a:lt1>
        <a:sysClr val="window" lastClr="FFFFFF"/>
      </a:lt1>
      <a:dk2>
        <a:srgbClr val="72777A"/>
      </a:dk2>
      <a:lt2>
        <a:srgbClr val="FFFFFF"/>
      </a:lt2>
      <a:accent1>
        <a:srgbClr val="72777A"/>
      </a:accent1>
      <a:accent2>
        <a:srgbClr val="AAADAF"/>
      </a:accent2>
      <a:accent3>
        <a:srgbClr val="8BB31D"/>
      </a:accent3>
      <a:accent4>
        <a:srgbClr val="B9D177"/>
      </a:accent4>
      <a:accent5>
        <a:srgbClr val="00649C"/>
      </a:accent5>
      <a:accent6>
        <a:srgbClr val="66A2C4"/>
      </a:accent6>
      <a:hlink>
        <a:srgbClr val="00649C"/>
      </a:hlink>
      <a:folHlink>
        <a:srgbClr val="323F4F"/>
      </a:folHlink>
    </a:clrScheme>
    <a:fontScheme name="Benutzerdefiniert 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rmAutofit/>
      </a:bodyPr>
      <a:lstStyle>
        <a:defPPr algn="l">
          <a:defRPr sz="2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15EC8A32-EFA0-4B0B-AC0F-1D8CF766F1E4}" vid="{CE16643F-63A4-48FC-8B61-AF37F67178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FHTW_PowerPoint</Template>
  <TotalTime>0</TotalTime>
  <Words>165</Words>
  <Application>Microsoft Office PowerPoint</Application>
  <PresentationFormat>Bildschirmpräsentation (16:9)</PresentationFormat>
  <Paragraphs>34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Symbol</vt:lpstr>
      <vt:lpstr>Office</vt:lpstr>
      <vt:lpstr>Quality</vt:lpstr>
      <vt:lpstr>Quality Goals and Scenarios</vt:lpstr>
      <vt:lpstr>Quality Tree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</dc:title>
  <dc:creator>Marvin Kosmider</dc:creator>
  <cp:lastModifiedBy>Stella Stepic</cp:lastModifiedBy>
  <cp:revision>19</cp:revision>
  <dcterms:created xsi:type="dcterms:W3CDTF">2022-06-08T12:45:54Z</dcterms:created>
  <dcterms:modified xsi:type="dcterms:W3CDTF">2023-11-08T11:41:59Z</dcterms:modified>
</cp:coreProperties>
</file>