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3" r:id="rId2"/>
    <p:sldId id="264" r:id="rId3"/>
    <p:sldId id="265" r:id="rId4"/>
    <p:sldId id="261" r:id="rId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748" autoAdjust="0"/>
    <p:restoredTop sz="95652" autoAdjust="0"/>
  </p:normalViewPr>
  <p:slideViewPr>
    <p:cSldViewPr snapToGrid="0">
      <p:cViewPr>
        <p:scale>
          <a:sx n="100" d="100"/>
          <a:sy n="100" d="100"/>
        </p:scale>
        <p:origin x="2856" y="9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11.12.23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1EE7A55-1D41-490E-91EF-6B1065D2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084" y="3582896"/>
            <a:ext cx="5216215" cy="531903"/>
          </a:xfrm>
        </p:spPr>
        <p:txBody>
          <a:bodyPr>
            <a:normAutofit/>
          </a:bodyPr>
          <a:lstStyle/>
          <a:p>
            <a:r>
              <a:rPr lang="en-US" dirty="0"/>
              <a:t>Deployment view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441A083-FC77-4905-9200-20D18E8DDF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084" y="4182295"/>
            <a:ext cx="5216215" cy="3595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3468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CAP theorem (Car Sharing App)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B50CA64-C5B0-4F54-D5FE-769524A48656}"/>
              </a:ext>
            </a:extLst>
          </p:cNvPr>
          <p:cNvSpPr txBox="1"/>
          <p:nvPr/>
        </p:nvSpPr>
        <p:spPr>
          <a:xfrm>
            <a:off x="276044" y="879894"/>
            <a:ext cx="8191508" cy="357133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lnSpcReduction="10000"/>
          </a:bodyPr>
          <a:lstStyle/>
          <a:p>
            <a:pPr algn="l"/>
            <a:r>
              <a:rPr lang="de-DE" b="1" dirty="0"/>
              <a:t>Konsistenz</a:t>
            </a:r>
            <a:r>
              <a:rPr lang="de-DE" dirty="0"/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/>
              <a:t>Alle Benutzer die auf das System zugreifen haben die gleiche Sicht auf die Daten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um Probleme wie Doppelbuchungen oder widersprüchliche Informationen zur Verfügbarkeit der Fahrzeuge zu verhindern</a:t>
            </a:r>
          </a:p>
          <a:p>
            <a:pPr lvl="1"/>
            <a:endParaRPr lang="de-DE" dirty="0"/>
          </a:p>
          <a:p>
            <a:r>
              <a:rPr lang="de-DE" b="1" dirty="0"/>
              <a:t>Verfügbarkeit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Benutzer erwarten zuverlässig auf Informationen zuzugreifen und Buchungen vornehmen zu können</a:t>
            </a:r>
          </a:p>
          <a:p>
            <a:pPr algn="l"/>
            <a:endParaRPr lang="de-DE" dirty="0"/>
          </a:p>
          <a:p>
            <a:pPr algn="l"/>
            <a:r>
              <a:rPr lang="de-DE" b="1" dirty="0"/>
              <a:t>Partitionstoleranz</a:t>
            </a:r>
            <a:r>
              <a:rPr lang="de-DE" dirty="0"/>
              <a:t>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/>
              <a:t>Ist wichtig, damit ein verteiltes System auch dann weiterhin funktionieren kann, wenn Kommunikationsfehler zwischen verschiedenen Teilen des Systems auftreten.</a:t>
            </a:r>
          </a:p>
        </p:txBody>
      </p:sp>
    </p:spTree>
    <p:extLst>
      <p:ext uri="{BB962C8B-B14F-4D97-AF65-F5344CB8AC3E}">
        <p14:creationId xmlns:p14="http://schemas.microsoft.com/office/powerpoint/2010/main" val="181991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9C3646-BD5E-E559-F66B-8831C1F2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CAP </a:t>
            </a:r>
            <a:r>
              <a:rPr lang="de-DE" dirty="0" err="1"/>
              <a:t>theorem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F8764D-95A4-84E4-0670-97DA88FD21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762504"/>
            <a:ext cx="6163648" cy="4050000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AP (Verfügbarkeit und Partitionstoleranz):</a:t>
            </a:r>
          </a:p>
          <a:p>
            <a:pPr lvl="1"/>
            <a:r>
              <a:rPr lang="de-DE" dirty="0"/>
              <a:t>Sicherstellen, dass Benutzer auch bei Netzwerkproblemen immer Buchungen vornehmen können -&gt; auf Konsistenz vorübergehendverzichten</a:t>
            </a:r>
          </a:p>
          <a:p>
            <a:pPr marL="342891" lvl="1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CP (Konsistenz und Partitionstoleranz):</a:t>
            </a:r>
          </a:p>
          <a:p>
            <a:r>
              <a:rPr lang="de-DE" dirty="0"/>
              <a:t>In Fällen, in denen das Aufrechterhalten einer konsistenten Sicht der Daten entscheidend ist</a:t>
            </a:r>
          </a:p>
          <a:p>
            <a:pPr lvl="1"/>
            <a:r>
              <a:rPr lang="de-DE" dirty="0"/>
              <a:t>z.B.: das Verhindern von Konflikten bei Buchungsinformationen -&gt; auf Verfügbarkeit vorübergehend verzichten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E0962E-0B7F-E347-5AC1-7142711A9D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 err="1"/>
              <a:t>Präsentationstitel</a:t>
            </a:r>
            <a:r>
              <a:rPr lang="en-GB" dirty="0"/>
              <a:t> | Name | Datum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CFD6DE-9A70-F22F-6C01-4AB61557153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6" name="Picture 2" descr="undefined">
            <a:extLst>
              <a:ext uri="{FF2B5EF4-FFF2-40B4-BE49-F238E27FC236}">
                <a16:creationId xmlns:a16="http://schemas.microsoft.com/office/drawing/2014/main" id="{2C1A1326-21E3-71DB-CD3E-220CD54F0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422" y="762504"/>
            <a:ext cx="3070578" cy="323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71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Deployment diagram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C0DFC6C-DD13-EC24-419C-605A24B72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20"/>
          <a:stretch/>
        </p:blipFill>
        <p:spPr>
          <a:xfrm>
            <a:off x="676448" y="583404"/>
            <a:ext cx="7376949" cy="409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FHTW_PowerPoint</Template>
  <TotalTime>0</TotalTime>
  <Words>149</Words>
  <Application>Microsoft Macintosh PowerPoint</Application>
  <PresentationFormat>Bildschirmpräsentation (16:9)</PresentationFormat>
  <Paragraphs>26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Symbol</vt:lpstr>
      <vt:lpstr>Office</vt:lpstr>
      <vt:lpstr>Deployment view</vt:lpstr>
      <vt:lpstr>CAP theorem (Car Sharing App)</vt:lpstr>
      <vt:lpstr>CAP theorem</vt:lpstr>
      <vt:lpstr>Deployment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Marvin Kosmider</dc:creator>
  <cp:lastModifiedBy>Microsoft Office User</cp:lastModifiedBy>
  <cp:revision>4</cp:revision>
  <dcterms:created xsi:type="dcterms:W3CDTF">2022-06-08T12:45:54Z</dcterms:created>
  <dcterms:modified xsi:type="dcterms:W3CDTF">2023-12-11T11:44:52Z</dcterms:modified>
</cp:coreProperties>
</file>