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3cd070b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3cd070b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3cd070b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3cd070b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13cd070b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13cd070b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3cd070b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13cd070b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3cd070b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13cd070b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3cd070b7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3cd070b7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13cd070b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13cd070b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13cd070b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13cd070b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tfa85/MyCookBook/releas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MyCookBook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TFG de DAM Estefania Alfaro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4425"/>
            <a:ext cx="7505700" cy="27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Scope and Feasibility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Analysis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Design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Implementation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Testing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Exploitation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34275"/>
            <a:ext cx="75057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045250"/>
            <a:ext cx="1978200" cy="3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Todos los públicos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Multilingüe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Sencillez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Libro en linea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50" y="1045251"/>
            <a:ext cx="3372800" cy="151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975" y="2021000"/>
            <a:ext cx="2972001" cy="13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975" y="3247525"/>
            <a:ext cx="3489152" cy="156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5"/>
          <p:cNvCxnSpPr>
            <a:endCxn id="143" idx="1"/>
          </p:cNvCxnSpPr>
          <p:nvPr/>
        </p:nvCxnSpPr>
        <p:spPr>
          <a:xfrm>
            <a:off x="4917975" y="2271063"/>
            <a:ext cx="10320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5"/>
          <p:cNvCxnSpPr>
            <a:endCxn id="144" idx="3"/>
          </p:cNvCxnSpPr>
          <p:nvPr/>
        </p:nvCxnSpPr>
        <p:spPr>
          <a:xfrm flipH="1">
            <a:off x="6687127" y="2849763"/>
            <a:ext cx="868200" cy="11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687675"/>
            <a:ext cx="75057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496425"/>
            <a:ext cx="24069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Cuota de mercado 71%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Android 9.0 o superior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797" y="1496425"/>
            <a:ext cx="3699803" cy="32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650075"/>
            <a:ext cx="75057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255775"/>
            <a:ext cx="24615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MVVM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Firebase &lt;-&gt; MyCookBook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550" y="1212650"/>
            <a:ext cx="27717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425" y="1498425"/>
            <a:ext cx="2786875" cy="288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699325"/>
            <a:ext cx="750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376100"/>
            <a:ext cx="2091000" cy="30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Firebase Authenticator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Firebase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Firebase Firestone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Android 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Kotlin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875" y="1333175"/>
            <a:ext cx="5929049" cy="241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812250"/>
            <a:ext cx="7392300" cy="26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pruebas en firebase authenticator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Inicio pruebas en firebase storage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Inicio pruebas en firebase firestone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Implementación metodos CRUD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691825"/>
            <a:ext cx="75057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Explotación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383625"/>
            <a:ext cx="75057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Compartir App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https://github.com/stfa85/MyCookBook/releases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759500"/>
            <a:ext cx="75057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511475"/>
            <a:ext cx="7505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sobre nueva tecnología de google firebase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Profundización en Android studio y kotlin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Construir una aplicacion desde inicio hasta su publicación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