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367" r:id="rId3"/>
    <p:sldId id="381" r:id="rId4"/>
    <p:sldId id="3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berto Morelli" initials="UM" lastIdx="5" clrIdx="0"/>
  <p:cmAuthor id="2" name="Silvio Ranise" initials="SR" lastIdx="1" clrIdx="1"/>
  <p:cmAuthor id="3" name="Silvio Ranise" initials="SR [2]" lastIdx="1" clrIdx="2"/>
  <p:cmAuthor id="4" name="Silvio Ranise" initials="SR [3]" lastIdx="1" clrIdx="3"/>
  <p:cmAuthor id="5" name="Silvio Ranise" initials="SR [4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83743" autoAdjust="0"/>
  </p:normalViewPr>
  <p:slideViewPr>
    <p:cSldViewPr snapToGrid="0">
      <p:cViewPr>
        <p:scale>
          <a:sx n="75" d="100"/>
          <a:sy n="75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3AD3D-7B43-45A2-8A5F-0C0892254374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C6AF4-36CD-4BAB-9638-180F871C0E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7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6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7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53E054-6DA9-4D16-B513-3661CD65ECD3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.fbk.eu/SilvioRanise" TargetMode="External"/><Relationship Id="rId2" Type="http://schemas.openxmlformats.org/officeDocument/2006/relationships/hyperlink" Target="mailto:umorelli@fbk.e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nodered.org/docs/getting-started/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E4CDFB66-E98F-4702-9C9A-4681E76F0C63}"/>
              </a:ext>
            </a:extLst>
          </p:cNvPr>
          <p:cNvSpPr/>
          <p:nvPr/>
        </p:nvSpPr>
        <p:spPr>
          <a:xfrm>
            <a:off x="9359462" y="0"/>
            <a:ext cx="3185160" cy="1025686"/>
          </a:xfrm>
          <a:prstGeom prst="rect">
            <a:avLst/>
          </a:prstGeom>
          <a:noFill/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MQTT</a:t>
            </a:r>
            <a:endParaRPr sz="20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D07471-081E-489C-975D-A306E06E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061655"/>
          </a:xfrm>
        </p:spPr>
        <p:txBody>
          <a:bodyPr>
            <a:normAutofit/>
          </a:bodyPr>
          <a:lstStyle/>
          <a:p>
            <a:r>
              <a:rPr lang="en-US" dirty="0"/>
              <a:t>Umberto Morelli - Security &amp; Trust Research Unit</a:t>
            </a:r>
          </a:p>
          <a:p>
            <a:r>
              <a:rPr lang="en-US" i="1" dirty="0">
                <a:hlinkClick r:id="rId2"/>
              </a:rPr>
              <a:t>umorelli@fbk.eu</a:t>
            </a:r>
            <a:r>
              <a:rPr lang="en-US" i="1" dirty="0"/>
              <a:t> / </a:t>
            </a:r>
            <a:r>
              <a:rPr lang="en-US" i="1" dirty="0">
                <a:hlinkClick r:id="rId3"/>
              </a:rPr>
              <a:t>http://st.fbk.eu/people/profile/umorelli</a:t>
            </a:r>
            <a:endParaRPr lang="en-US" dirty="0"/>
          </a:p>
        </p:txBody>
      </p:sp>
      <p:pic>
        <p:nvPicPr>
          <p:cNvPr id="6" name="Picture 2" descr="ogo">
            <a:extLst>
              <a:ext uri="{FF2B5EF4-FFF2-40B4-BE49-F238E27FC236}">
                <a16:creationId xmlns:a16="http://schemas.microsoft.com/office/drawing/2014/main" id="{DA593465-62AE-40C1-9567-22303D19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5229225"/>
            <a:ext cx="23241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fbk logo">
            <a:extLst>
              <a:ext uri="{FF2B5EF4-FFF2-40B4-BE49-F238E27FC236}">
                <a16:creationId xmlns:a16="http://schemas.microsoft.com/office/drawing/2014/main" id="{6726FC94-AE3E-4340-B5EF-588E993B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71" y="5450774"/>
            <a:ext cx="1073849" cy="9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ogo">
            <a:extLst>
              <a:ext uri="{FF2B5EF4-FFF2-40B4-BE49-F238E27FC236}">
                <a16:creationId xmlns:a16="http://schemas.microsoft.com/office/drawing/2014/main" id="{38600605-7636-4751-BDA6-3608546E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26" y="5153025"/>
            <a:ext cx="2743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841D00-15EE-41FF-BE27-DF387485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55352" cy="3035808"/>
          </a:xfrm>
        </p:spPr>
        <p:txBody>
          <a:bodyPr/>
          <a:lstStyle/>
          <a:p>
            <a:r>
              <a:rPr lang="en-US" sz="6600" dirty="0" err="1"/>
              <a:t>NodE</a:t>
            </a:r>
            <a:r>
              <a:rPr lang="en-US" sz="6600" dirty="0"/>
              <a:t>-RED: Creating a dashboard </a:t>
            </a:r>
            <a:r>
              <a:rPr lang="en-US" sz="6600"/>
              <a:t>for measurements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424911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4222D9-262C-4ADC-90A0-CA1FF2BB837F}"/>
              </a:ext>
            </a:extLst>
          </p:cNvPr>
          <p:cNvSpPr txBox="1"/>
          <p:nvPr/>
        </p:nvSpPr>
        <p:spPr>
          <a:xfrm>
            <a:off x="308625" y="1453560"/>
            <a:ext cx="11883376" cy="12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000" dirty="0"/>
              <a:t>A flow-</a:t>
            </a:r>
            <a:r>
              <a:rPr lang="it-IT" sz="2000" dirty="0" err="1"/>
              <a:t>based</a:t>
            </a:r>
            <a:r>
              <a:rPr lang="it-IT" sz="2000" dirty="0"/>
              <a:t> visual programming tool </a:t>
            </a:r>
            <a:r>
              <a:rPr lang="en-US" sz="2000" dirty="0"/>
              <a:t>that allows to wire together data generators, processing elements and output blocks to simplify the</a:t>
            </a:r>
            <a:r>
              <a:rPr lang="it-IT" sz="2000" dirty="0"/>
              <a:t> interaction with </a:t>
            </a:r>
            <a:r>
              <a:rPr lang="en-GB" sz="2000" dirty="0"/>
              <a:t>real-word</a:t>
            </a:r>
            <a:r>
              <a:rPr lang="it-IT" sz="2000" dirty="0"/>
              <a:t> events and IoT devices.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Messages representing events flow between nodes, triggering processing that results in output</a:t>
            </a:r>
            <a:endParaRPr lang="it-IT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FC6055C-26A8-4C5D-9595-74041180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134112"/>
            <a:ext cx="2850164" cy="1609344"/>
          </a:xfrm>
        </p:spPr>
        <p:txBody>
          <a:bodyPr/>
          <a:lstStyle/>
          <a:p>
            <a:r>
              <a:rPr lang="en-US" dirty="0"/>
              <a:t>Node-RED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469F54-ABCE-4C41-88FE-D03183A9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82" y="3747763"/>
            <a:ext cx="885825" cy="8953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3B8639F-9F1A-4918-ABB7-0899FA8C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0" y="3662038"/>
            <a:ext cx="1057275" cy="8970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89CCAD9-F671-4380-8645-42739CBB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57" y="3757288"/>
            <a:ext cx="1057275" cy="8858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1F9664-E430-4361-9233-2DE410B2870D}"/>
              </a:ext>
            </a:extLst>
          </p:cNvPr>
          <p:cNvSpPr txBox="1"/>
          <p:nvPr/>
        </p:nvSpPr>
        <p:spPr>
          <a:xfrm>
            <a:off x="4248977" y="4966453"/>
            <a:ext cx="298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Huge</a:t>
            </a:r>
            <a:r>
              <a:rPr lang="it-IT" dirty="0"/>
              <a:t> community</a:t>
            </a:r>
          </a:p>
          <a:p>
            <a:pPr algn="ctr"/>
            <a:r>
              <a:rPr lang="it-IT" dirty="0"/>
              <a:t>(~2100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E061077-1DFD-424D-BE58-669FACDD0015}"/>
              </a:ext>
            </a:extLst>
          </p:cNvPr>
          <p:cNvSpPr txBox="1"/>
          <p:nvPr/>
        </p:nvSpPr>
        <p:spPr>
          <a:xfrm>
            <a:off x="383990" y="4966453"/>
            <a:ext cx="119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Modular </a:t>
            </a:r>
            <a:br>
              <a:rPr lang="it-IT" dirty="0"/>
            </a:b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E994E1B-7CD5-4130-817E-D5D297816418}"/>
              </a:ext>
            </a:extLst>
          </p:cNvPr>
          <p:cNvSpPr txBox="1"/>
          <p:nvPr/>
        </p:nvSpPr>
        <p:spPr>
          <a:xfrm>
            <a:off x="2132567" y="4966453"/>
            <a:ext cx="19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Easy to import</a:t>
            </a:r>
            <a:br>
              <a:rPr lang="it-IT" dirty="0"/>
            </a:br>
            <a:r>
              <a:rPr lang="it-IT" dirty="0"/>
              <a:t>and export flows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3BE539F-A112-46A5-A1E1-C4F1970480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38" y="3747762"/>
            <a:ext cx="1564767" cy="895352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4518C23-9E1E-4FB0-82C9-0A18CA0348A3}"/>
              </a:ext>
            </a:extLst>
          </p:cNvPr>
          <p:cNvSpPr txBox="1"/>
          <p:nvPr/>
        </p:nvSpPr>
        <p:spPr>
          <a:xfrm>
            <a:off x="7534459" y="4966453"/>
            <a:ext cx="170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Multi-</a:t>
            </a:r>
            <a:r>
              <a:rPr lang="it-IT" dirty="0" err="1"/>
              <a:t>platform</a:t>
            </a:r>
            <a:endParaRPr lang="it-IT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C7A5E7D4-5560-47DB-9748-D64227904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70" y="3803042"/>
            <a:ext cx="1125958" cy="823872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56F8D48-12C5-4799-95C0-36DA97F7F052}"/>
              </a:ext>
            </a:extLst>
          </p:cNvPr>
          <p:cNvSpPr txBox="1"/>
          <p:nvPr/>
        </p:nvSpPr>
        <p:spPr>
          <a:xfrm>
            <a:off x="9376820" y="4966453"/>
            <a:ext cx="24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Browser-</a:t>
            </a:r>
            <a:r>
              <a:rPr lang="it-IT" dirty="0" err="1"/>
              <a:t>oriented</a:t>
            </a:r>
            <a:br>
              <a:rPr lang="it-IT" dirty="0"/>
            </a:br>
            <a:r>
              <a:rPr lang="it-IT" dirty="0"/>
              <a:t>and cloud-</a:t>
            </a:r>
            <a:r>
              <a:rPr lang="it-IT" dirty="0" err="1"/>
              <a:t>supported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29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1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2" descr="data:image/png;base64,iVBORw0KGgoAAAANSUhEUgAAAOEAAADhCAMAAAAJbSJIAAAAgVBMVEX///8BAQEAAAD09PSPj4/x8fGSkpLT09P7+/vm5ua0tLTr6+t1dXVZWVn39/fGxsba2trg4OClpaVmZma9vb2hoaFTU1MKCgrKysofHx+AgIBeXl5OTk64uLiampokJCQ7OzuHh4c+Pj4tLS16enpISEgaGhpsbGwqKio0NDQQEBAN8vbtAAASj0lEQVR4nO1d13bqOhBNTDfdlNADJITA/3/gpYTRSNYUuZBz18q8nRNjaVtTt9rLy5/8yZ/8yZ/8yZ88WZrN5m93oXjpDfpJvbPcf0dG5tvusZqMG7Xf7lxOaTaSxQHhil7vgv9r25nM/p84h3FnbsHyy/2Rt2My+O0OB0k7PirAuTi7Seu3O66TQf0jBJyF8rxrhDY3LAMDI4PdWyZ4COXnLKTBVlQWFJ/UJvMc6BDIqlpdW9ETEc6WOq+i8j6HsarNC8CnIUzOVL9xaIg+tqft6c0TQNK/2fTERq8An4OwUvV39QfEdLFZN4YVK5mptBrjya77RcK8/O+izTd7Afj6FISVha+Pt57vd/FAyNKG6+rBj/Lyf0fOIK8An4Gw58F36/EyIIgPkpEP5RUjOY43gE9AuEn162Zu9eC49jLYbNMgr7rqV4I7wNIRxr4u7RPBfkipJQffCxPPoz8AS0Y43DrduRYNm6zw7lKbvLsgLy9NJQEPgOUiXKTxHcOVMy2NThrjyA4dLVSmFNCiX2ZONy7/nMgRTCe9SfrlMfq7AVgiwqPbhe91oe9ff7sNrCqPvyGApSFsuM1/9Atvo39yG/nJ5DDAshDurLYvnqB4fFfpz512jtf/bTn/WULDta39ES0TKVacaBR9tRyApSCcOd+wWnwTSKpOa0nKzRbeZN0ewFW+8CdLe+VozKuDcNm15ZDT5S3t9op1oH5Zs+Vk5Eo+nap8WPhGz2F3m6MATisfQMdP6+rwImSshZgTYMOKtIeK/IvCpHJQYcwJsG8BrBfUd63UFRBzAhxbAItIscOkIUHM62RiDPDjmRr6kL7E0BUG8OJDC+pzmIwFhIWpaKZvdZthW4y63dX+0O2OFllm1niExTmZ4DR0GO9WqbB8l/1nHDDlxCIsLkxEUUgdMUyWDPH7w6ZulCg5hMUF+ijSf/TZQibwf2B2NJ+NQZg3VcsCcLBQoMMoO2L8oRHmrW9OCKByti5JEWYKkGeB5yER5gW4DB3B9i4UHoDscCw+EQ9zV6ibQIDtFBcYhHFJa8mOcFc5AZqKXuVFa358RLTwPjgiauoqMYQ5AdYQQEUc9M2y3bFMF5P1bNhq1yq1dms4Gye75ZcXJTVTURJA7GXkV429szTRMWn4XUhzkHQ80/5ebqssgEb15Vy0tnK6eu37KpG8bztepkBesh3H5fhtMD9Ak8tEH9KzaRIsWsVKmn88SmPc4AcQwAI5mYsgIxTS5KYzgJfWNyGZdS/5cqjRaG8qtAUCON/UH1L1TbsFycgAFBKOFMu/D+dwZisX48N3Y4DnIitTFCgEymLjdO2QjQEYLp337G7/XRpApKMH/kGL7IuiU3aGY3CwXzV9UQJ0PZNKFkZH2Q/XO1mdykkS988WxnkFO5k3qiOraB/e1NAMIWtTbfurL8JbcsSZNtABfM0wPbQFgGwkHOIuRPMiVom28NyWBuA007qa2OgoR93bAPMP4F183Cg7gte/hzZudJSzKxtgcfOkaW6UdjKrx7KTMGcDNVO0Yp6yABbKoTYPTo5DjiB4omgZ0kDPLFdh5geRkymeQ11EKoCmq69BPLyJFEzm18MAi58J7mqczMs1IX48JYRtLBUzhMxTmL/JnSGmpK4E+PIyzzCIZgiZKDNCAIufCtYDNPyNfhDNEM7phzB/U/xUaQDAl5dD8CBCPc34f1Q6/u4IXmQAI8I5fizwA7rsbSKAv2mDd5lCZ3R8bqIYwlUIfxMq1UCAaBA7qgbOj8e/yUcSA1AfB3uDcby5SszPrJEA6aR3Cr5fw5vM5HwNcYwif3OXxmYZ2TKtE3tjSID9iNxN04D+bKhHkCzlWLgyRqhRovExzYze/mfp+YYMQKZHJ7nTIDA+9OcYG4Byst2iJ6FuU06Ob+AAvv7QGh5ZQ5fkXVMTWaWNjooVy1DYKhQ5pA7pRfv3zRVk/QDjIvuFRw50X8zpExMumYTgJm1xK9QN5Ar6zQPkAl4dBkZaiTYQ8wOjxtJcVF05CwWlMwkQFkqQSmh6JdEZj3KLHp+OUkeHcx2+G8Tb96QD/QTaJH03BAwpOX2T/ExbVXdcO5Uq05mJtWv5xWUyUMeQOfAYusW79wE8R1W+ZgjZdNQmd+/opotNvB6P18lumUIZRe9cJmOylneqRaWagsFS/KMZwhPzmh5eh3qDN4ptN1gbdxyQfKp2FFPJx6e/0ci0PHpGptOGFmEqlcob6vo1IPiHu9/1zwP7clHzZalvPwP147zp4z20kkYKg65EFsAu7XKvk/4qgLgqp14HXePK1QdLSrqsRDGEPTSCUbTlQ0p76qZzRDVhwgFVPzwUOfpk2oOHqMmmd0lXXoymv+qKR3uFM10ugZ1RydYjc4u+mNbgOxEjZPIBWhOWCOCHaq/Cl6oeBHKW+mqGfKFbHUqhbiE9gIKzunbUVvSPiob04o+pFiaOgRlS9LFcdyAaXFn9qyt6U9IQ+XddNsSOoAfGIZM1+twA1K11D6AspO8L3aPJCagrCP8HSiqm+MWP4AvKmQk1bUKsowo/8wTxgJgYmZkMuviyJIh0Mn6OUCGo9KlQ9mA7qFBgHBH1jcCPKvmbQFZN+sKgYxPiBY9wTpEFiaSkxqFzU1ZGQmlDUFNCQcBTUknBQvhES8ERoSFUscQ0J0P8wHg6/98HgqEC/085Ghghglk2m+S3RAuWMKQTBREaIOKF0pFQyXlAPqBZsMCxapQZdAUte+e/QE9AEAtWYL5wl3gAC8uLUmb8mPCiCJTHjB9B54AWEyXkTvBU45AhZHlROaYT3r7Oj3Ff+ECQFxLRBgoTxUQlD5DMSqSIDWrmz6cgGBAfUMoYQEnl+UQBIO1KHmUIocYz3pDqfA8fCxOiN3/jDcGMkdBxEPJGItwIhtbiI3aH10LJTMELcDVTczBrNJlyacMPgmRoMAp+LYeA7g93kpku+cavMps6ZGkqkxkIigCGRuT1vJ3uH7/2509gpoQrlaLxbR3qzY3QANFb/Mk1mAKRl/EIvx+/9gd8wUwrohluDTQSoInpgqERpsKPkuCJF3zbkpmi9TcMQHBChK7DdyQyT4hoXl8rIBzxZjoWzHSmAihFNKmTS9ZUBDXr8nYGXSOi6dRBSCynzGdoJh540ypBAbqsAhg/71evZuQi9MckSO+JmPOlROh7e1MofWCCzu/lAKGfSR2klNQf08GVENn7nEf4qUJIjKEQTASEaTP0Bx1wJUQBVSbCVa4xbCjHsC245DwIXwQt1dohFS5dO/QHnTLtEBCe/T8WfKmU8pxshBSRAL6USEzz+dJi4iFB1MUOQiJswmsyJZ6mk/54mCungY9PzXlYg0gWmaDsfjMFZ0HwsXxOA7WZ/8eQT/ldSU3KS2u4piBZaSAK/HQbOCLC1QJd6HWHMDkl1BZEcSpUBReIc9ASegb5zFu7ZKZndpSm/MslQ5vyY3yVzc9imgW5ZK4tmIrUCf7nQo0vGRpoMTeN3kgmyYxZKxELWiia6Q9C/6obraER68Ekyl0lEJKI/L2jNFM/3ac0NHnuLehgfEvMVDxhqKdcZirpOCSmBOELhph9C9RE0gPhK8NyDH80lQwNcj6CagIbkra203IWbBlyOoIxFsxUMjTQYqI4hRIw805Ls5aZUFKpC4KZSioATAyRuJqUKesgwhBSa36OgqvY8mZq/k7MD0orcsyegGyWaNbJUhOskeAKJGcIY0zE7INgiGh3dBZ3ipZXExFTmsGEYEEtQp3wnkjm7c0+uSwx0WxBo1biQAcJimMsdXAmvECeezGDGLQp9yZm6zG5QHQvmCGQ1tSSLbE8iARXhffsabbnYEGncFBWWIMnCEcxlfonLkUAV0YuBzKLlQO3XaKT8smV3BAriPk9ubwx7p5wJWNRTdHO6qDt+WgxFT1HfhL8hLiUAlmyuBaBnEEzx8aFjCI+t5Dc2zSEj0B8g0RUMXH2zqgpvajriCBSi69cQYegM2/+lJRUXNH0IhuiCQf0Mu8PBFG3fA8d4MOkQyYppIKJ1PurTKWvAC+howFmRqMveeFJ7YAB0l8OorGUUrHBWFybZ7aI0edsOOedCHvJJtbTzDIO+LjUBGVVNkPF+kqTWTGvsc/9ZiPj+mw9yxiQvP8alnyx24LepKeOikG0D1+JyJviKhP7yCTWM8GnpSobMzpsZbOQ7Mys0+XyMqyoN4zbiWv97djZE8SfXGByOmqcwU65DVmYTqIIP2CV2SMaanPc+Z99zfW4MWzVWsPGeHM8pzevce9Dx8lQj4CSCvmiGNNNEcgvdHa2573a2w/TW7s/WN0yewIpTTb5gHCuAtSI5Lafqagvd4ldiIxEdCZzk4Y8hLBykkxrf8ScN0B5ErPZUSArUodh0vjehbAJuy9pPylvdkk9SX5VUz9IR4mMvxQYI3n7l2L3uCkKxDX0O1Ef0JkR4oL1RNrOffl7Xd5fDn0i2RFgWOTFrS3R1+BqXD5BbL2lQV7+8jWRb3KB/Yz08uqWrMZGgHGTdw/xW/0eMqymQsPrj2tV3Yxr9jjQhv8pah4SxRETA6OnOt7QnK9vZLXRnXmEjmsijcKESxUZDU/TjsQcpqbnY9qzuN4ZdVfT0bGa9NUH5CH+ht63alyR6pAhWMLLrLk3elryjUH4pkM6OCkGBYuZ4qJ3tuOGy7wVHd9aQKetxvUpuSGzp5juPDpHSXudQAZpmi3CTLlmqn/aOdrS0gw6PpCutFvf0bF+TOeNFarPVRvJ7tTmY8oZxSY+t5A2QmNVFEWVlpZm2DNd7BEiFaSiXGllssiAk3ZHmh/hbdsFns76EOvuF003yOqffTt7jAamOdXcqFbwRZJs0N2GW+FVTMXJrY5ZY4g6blQrFgXHJSrmwGOtI70LOsGUMzH7qrLMCxTSghkC9qhAdIBj4KysSWzYmhnfiFDcIZgD63wb9ixE4zH4g3c8YkoW9uiAtQWxmEstq9Y72VwazToHX4iKfsuGAnwrYiHD2Hi3APKZfaQbB78YxokvAgc2xEO+BKfXsV/HhzhUOmZoC5EV/KmgNjd6KWtzHOy9iWyAfAlpVlZnW0uHkmuhQnKu0I2qGc3RYXWib947owIn41K6vdqM7ePnrmtkwy9Cbm4cfGKERUVqxk+KJtclmtUyxhvGZZjeDD9TLL/ktFB1kzlnRHouro85pjBGdW3JUUtOKXx7KX8wxzUpTw/2ijn5XT4xaOY5ZnZel9mm4WTv+aXIxCL+JiTjdgUfai3zMTsvZbicNEgrGSZHL9HYFRNATKPkqk4Rb6ioAVuemYobc/g+qseNlokizXZjvOmcfKdgXn4wl00YF6c5zxNH2q7Ji2bfPoLbkKTn+Xz+RZ7xeX9UU8d+m27lvnYC8zGa4mHNHMzKIIMHVHXm3nRK8vIKQXzMWXWPWp+ZqeDkOsQ6jZsGfnVB0H6l6EsXWQcZ7rG8nuCqDGvIwxdzPzjmY76Ut+H1UhFOgvdW16ZB+PKS8FuevIJvdNZffNbafHAmh9FFb1U9WYe2vRd3a0GCXhpSadbiI+tZ7n/sirdAYtmjvhRIDW0wxLAA24oX+9TM2kO+O0kY01r5Rj0JX2nNiHWJZHie257F1c70BMg+VsddwAwbCOJQ9ReSKAXf0Vc4N6oVi0MNuPtIJ58YYrHcqFYmpQK0L9GKTgVyo1oZlaiid8F3cTLrPkqSFmaDinUyRmz6l1+nVbRYa8jKs5KxBfGjtInRlDQtlr+E64lAHG70WT7VYZ0LStX8YnGjUbR9xjA2nbtqC0m2GenazZWoMD9ir+KM3sv34u5dr8XP/mIZbu3mir5I0isz+6NGh/JWm1SOTlvF3/Hmld7BafcYznBrpFl1WPBzed/SFfci7qhTAsYUy5+D+A2X4beL8VisW+0541fKcg9e6m4Hom5xiVzLJXqKml4O68U2hfE9KaQb40MK39PT4LvEnvmGY96uDHcp1uMZUZeQ5sK3bWSXPekYbt49+KbluGqdtNyLcO4gP7N4hUY1De/ytu/fUVDUr71/Nka7jPsuPwvB0y86F39RbbjMtumu3YnC/W4tx+j2uD71U45R9FZqGREgsxU1j3Tl1Y71eNZKO9lmu7HedLYkoXrRz39h/B4yOFK8ryFH96tlp9P5/Ox0ltPDmZ+Huqr5syO8JJUNy+F76GD22cXzUtAA6Y9UExWCXF5x+FfMLy29eJ8L5PXH75vfDH8KqSWrjCCvPztt/kntdKU5/jzzluZFFx3jX+CZM0s7/vwWHArCdkEXNMX2r0hvNumY+SZPBnuT+WjT/z+NXVpa1z1rq+9UsHg/BO1h+z9Ipd0aNK4yaLX/34P2J3/yJ3/yJ3/yJ3/yfPkPmGXc4VNf1EoAAAAASUVORK5CYII=">
            <a:extLst>
              <a:ext uri="{FF2B5EF4-FFF2-40B4-BE49-F238E27FC236}">
                <a16:creationId xmlns:a16="http://schemas.microsoft.com/office/drawing/2014/main" id="{7ED61830-32FE-4DDE-BD88-E15015C2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5" y="685800"/>
            <a:ext cx="1399915" cy="13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88A4080-A2B5-4C9D-B508-16290E90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" y="4348341"/>
            <a:ext cx="1400400" cy="1400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C52C74-75D8-44BE-8F19-BD63D6F41ABE}"/>
              </a:ext>
            </a:extLst>
          </p:cNvPr>
          <p:cNvSpPr txBox="1"/>
          <p:nvPr/>
        </p:nvSpPr>
        <p:spPr>
          <a:xfrm>
            <a:off x="2518945" y="4786931"/>
            <a:ext cx="196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30 minutes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53C8604-02BF-43D9-9187-C190E121D96E}"/>
              </a:ext>
            </a:extLst>
          </p:cNvPr>
          <p:cNvSpPr txBox="1"/>
          <p:nvPr/>
        </p:nvSpPr>
        <p:spPr>
          <a:xfrm>
            <a:off x="2518944" y="685800"/>
            <a:ext cx="58020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1. </a:t>
            </a:r>
            <a:r>
              <a:rPr lang="it-IT" sz="2200" dirty="0" err="1"/>
              <a:t>Install</a:t>
            </a:r>
            <a:r>
              <a:rPr lang="it-IT" sz="2200" dirty="0"/>
              <a:t> </a:t>
            </a:r>
            <a:r>
              <a:rPr lang="it-IT" sz="2200" dirty="0" err="1"/>
              <a:t>NodeRED</a:t>
            </a:r>
            <a:r>
              <a:rPr lang="it-IT" sz="2200" dirty="0"/>
              <a:t> with NPM (</a:t>
            </a:r>
            <a:r>
              <a:rPr lang="it-IT" sz="2200" i="1" dirty="0" err="1"/>
              <a:t>npm</a:t>
            </a:r>
            <a:r>
              <a:rPr lang="it-IT" sz="2200" i="1" dirty="0"/>
              <a:t> </a:t>
            </a:r>
            <a:r>
              <a:rPr lang="it-IT" sz="2200" i="1" dirty="0" err="1"/>
              <a:t>install</a:t>
            </a:r>
            <a:r>
              <a:rPr lang="it-IT" sz="2200" i="1" dirty="0"/>
              <a:t> -g </a:t>
            </a:r>
            <a:r>
              <a:rPr lang="it-IT" sz="2200" i="1" dirty="0" err="1"/>
              <a:t>node</a:t>
            </a:r>
            <a:r>
              <a:rPr lang="it-IT" sz="2200" i="1" dirty="0"/>
              <a:t>-red</a:t>
            </a:r>
            <a:r>
              <a:rPr lang="it-IT" sz="2200" dirty="0"/>
              <a:t>) or follow the </a:t>
            </a:r>
            <a:r>
              <a:rPr lang="it-IT" sz="2200" dirty="0" err="1"/>
              <a:t>local</a:t>
            </a:r>
            <a:r>
              <a:rPr lang="it-IT" sz="2200" dirty="0"/>
              <a:t>-running </a:t>
            </a:r>
            <a:r>
              <a:rPr lang="it-IT" sz="2200" dirty="0">
                <a:hlinkClick r:id="rId5"/>
              </a:rPr>
              <a:t>guidelines</a:t>
            </a:r>
            <a:r>
              <a:rPr lang="it-IT" sz="2200" dirty="0"/>
              <a:t>.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2. </a:t>
            </a:r>
            <a:r>
              <a:rPr lang="it-IT" sz="2200" dirty="0" err="1"/>
              <a:t>Install</a:t>
            </a:r>
            <a:r>
              <a:rPr lang="it-IT" sz="2200" dirty="0"/>
              <a:t> the </a:t>
            </a:r>
            <a:r>
              <a:rPr lang="it-IT" sz="2200" dirty="0" err="1"/>
              <a:t>OpenWeather</a:t>
            </a:r>
            <a:r>
              <a:rPr lang="it-IT" sz="2200" dirty="0"/>
              <a:t> and Dashboard </a:t>
            </a:r>
            <a:r>
              <a:rPr lang="it-IT" sz="2200" dirty="0" err="1"/>
              <a:t>nodes</a:t>
            </a:r>
            <a:r>
              <a:rPr lang="it-IT" sz="2200" dirty="0"/>
              <a:t> (</a:t>
            </a:r>
            <a:r>
              <a:rPr lang="it-IT" sz="2200" i="1" dirty="0"/>
              <a:t>Menu-&gt;</a:t>
            </a:r>
            <a:r>
              <a:rPr lang="it-IT" sz="2200" i="1" dirty="0" err="1"/>
              <a:t>Manage</a:t>
            </a:r>
            <a:r>
              <a:rPr lang="it-IT" sz="2200" i="1" dirty="0"/>
              <a:t> Palette-&gt;</a:t>
            </a:r>
            <a:r>
              <a:rPr lang="it-IT" sz="2200" i="1" dirty="0" err="1"/>
              <a:t>Install</a:t>
            </a:r>
            <a:r>
              <a:rPr lang="it-IT" sz="2200" i="1" dirty="0"/>
              <a:t>).</a:t>
            </a:r>
          </a:p>
          <a:p>
            <a:endParaRPr lang="it-IT" sz="2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2200" dirty="0"/>
              <a:t>3. Print the </a:t>
            </a:r>
            <a:r>
              <a:rPr lang="it-IT" sz="2200" dirty="0" err="1"/>
              <a:t>local</a:t>
            </a:r>
            <a:r>
              <a:rPr lang="it-IT" sz="2200" dirty="0"/>
              <a:t> </a:t>
            </a:r>
            <a:r>
              <a:rPr lang="it-IT" sz="2200" dirty="0" err="1"/>
              <a:t>weather</a:t>
            </a:r>
            <a:r>
              <a:rPr lang="it-IT" sz="2200" dirty="0"/>
              <a:t> in the UI. </a:t>
            </a:r>
            <a:r>
              <a:rPr lang="it-IT" sz="2200" dirty="0" err="1"/>
              <a:t>As</a:t>
            </a:r>
            <a:r>
              <a:rPr lang="it-IT" sz="2200" dirty="0"/>
              <a:t> alternative, use the </a:t>
            </a:r>
            <a:r>
              <a:rPr lang="it-IT" sz="2200" i="1" dirty="0" err="1"/>
              <a:t>inject</a:t>
            </a:r>
            <a:r>
              <a:rPr lang="it-IT" sz="2200" dirty="0"/>
              <a:t> and </a:t>
            </a:r>
            <a:r>
              <a:rPr lang="it-IT" sz="2200" i="1" dirty="0"/>
              <a:t>output</a:t>
            </a:r>
            <a:r>
              <a:rPr lang="it-IT" sz="2200" dirty="0"/>
              <a:t> </a:t>
            </a:r>
            <a:r>
              <a:rPr lang="it-IT" sz="2200" dirty="0" err="1"/>
              <a:t>nodes</a:t>
            </a:r>
            <a:r>
              <a:rPr lang="it-IT" sz="2200" dirty="0"/>
              <a:t>.</a:t>
            </a:r>
          </a:p>
          <a:p>
            <a:endParaRPr lang="it-IT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8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2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2" descr="data:image/png;base64,iVBORw0KGgoAAAANSUhEUgAAAOEAAADhCAMAAAAJbSJIAAAAgVBMVEX///8BAQEAAAD09PSPj4/x8fGSkpLT09P7+/vm5ua0tLTr6+t1dXVZWVn39/fGxsba2trg4OClpaVmZma9vb2hoaFTU1MKCgrKysofHx+AgIBeXl5OTk64uLiampokJCQ7OzuHh4c+Pj4tLS16enpISEgaGhpsbGwqKio0NDQQEBAN8vbtAAASj0lEQVR4nO1d13bqOhBNTDfdlNADJITA/3/gpYTRSNYUuZBz18q8nRNjaVtTt9rLy5/8yZ/8yZ/8yZ88WZrN5m93oXjpDfpJvbPcf0dG5tvusZqMG7Xf7lxOaTaSxQHhil7vgv9r25nM/p84h3FnbsHyy/2Rt2My+O0OB0k7PirAuTi7Seu3O66TQf0jBJyF8rxrhDY3LAMDI4PdWyZ4COXnLKTBVlQWFJ/UJvMc6BDIqlpdW9ETEc6WOq+i8j6HsarNC8CnIUzOVL9xaIg+tqft6c0TQNK/2fTERq8An4OwUvV39QfEdLFZN4YVK5mptBrjya77RcK8/O+izTd7Afj6FISVha+Pt57vd/FAyNKG6+rBj/Lyf0fOIK8An4Gw58F36/EyIIgPkpEP5RUjOY43gE9AuEn162Zu9eC49jLYbNMgr7rqV4I7wNIRxr4u7RPBfkipJQffCxPPoz8AS0Y43DrduRYNm6zw7lKbvLsgLy9NJQEPgOUiXKTxHcOVMy2NThrjyA4dLVSmFNCiX2ZONy7/nMgRTCe9SfrlMfq7AVgiwqPbhe91oe9ff7sNrCqPvyGApSFsuM1/9Atvo39yG/nJ5DDAshDurLYvnqB4fFfpz512jtf/bTn/WULDta39ES0TKVacaBR9tRyApSCcOd+wWnwTSKpOa0nKzRbeZN0ewFW+8CdLe+VozKuDcNm15ZDT5S3t9op1oH5Zs+Vk5Eo+nap8WPhGz2F3m6MATisfQMdP6+rwImSshZgTYMOKtIeK/IvCpHJQYcwJsG8BrBfUd63UFRBzAhxbAItIscOkIUHM62RiDPDjmRr6kL7E0BUG8OJDC+pzmIwFhIWpaKZvdZthW4y63dX+0O2OFllm1niExTmZ4DR0GO9WqbB8l/1nHDDlxCIsLkxEUUgdMUyWDPH7w6ZulCg5hMUF+ijSf/TZQibwf2B2NJ+NQZg3VcsCcLBQoMMoO2L8oRHmrW9OCKByti5JEWYKkGeB5yER5gW4DB3B9i4UHoDscCw+EQ9zV6ibQIDtFBcYhHFJa8mOcFc5AZqKXuVFa358RLTwPjgiauoqMYQ5AdYQQEUc9M2y3bFMF5P1bNhq1yq1dms4Gye75ZcXJTVTURJA7GXkV429szTRMWn4XUhzkHQ80/5ebqssgEb15Vy0tnK6eu37KpG8bztepkBesh3H5fhtMD9Ak8tEH9KzaRIsWsVKmn88SmPc4AcQwAI5mYsgIxTS5KYzgJfWNyGZdS/5cqjRaG8qtAUCON/UH1L1TbsFycgAFBKOFMu/D+dwZisX48N3Y4DnIitTFCgEymLjdO2QjQEYLp337G7/XRpApKMH/kGL7IuiU3aGY3CwXzV9UQJ0PZNKFkZH2Q/XO1mdykkS988WxnkFO5k3qiOraB/e1NAMIWtTbfurL8JbcsSZNtABfM0wPbQFgGwkHOIuRPMiVom28NyWBuA007qa2OgoR93bAPMP4F183Cg7gte/hzZudJSzKxtgcfOkaW6UdjKrx7KTMGcDNVO0Yp6yABbKoTYPTo5DjiB4omgZ0kDPLFdh5geRkymeQ11EKoCmq69BPLyJFEzm18MAi58J7mqczMs1IX48JYRtLBUzhMxTmL/JnSGmpK4E+PIyzzCIZgiZKDNCAIufCtYDNPyNfhDNEM7phzB/U/xUaQDAl5dD8CBCPc34f1Q6/u4IXmQAI8I5fizwA7rsbSKAv2mDd5lCZ3R8bqIYwlUIfxMq1UCAaBA7qgbOj8e/yUcSA1AfB3uDcby5SszPrJEA6aR3Cr5fw5vM5HwNcYwif3OXxmYZ2TKtE3tjSID9iNxN04D+bKhHkCzlWLgyRqhRovExzYze/mfp+YYMQKZHJ7nTIDA+9OcYG4Byst2iJ6FuU06Ob+AAvv7QGh5ZQ5fkXVMTWaWNjooVy1DYKhQ5pA7pRfv3zRVk/QDjIvuFRw50X8zpExMumYTgJm1xK9QN5Ar6zQPkAl4dBkZaiTYQ8wOjxtJcVF05CwWlMwkQFkqQSmh6JdEZj3KLHp+OUkeHcx2+G8Tb96QD/QTaJH03BAwpOX2T/ExbVXdcO5Uq05mJtWv5xWUyUMeQOfAYusW79wE8R1W+ZgjZdNQmd+/opotNvB6P18lumUIZRe9cJmOylneqRaWagsFS/KMZwhPzmh5eh3qDN4ptN1gbdxyQfKp2FFPJx6e/0ci0PHpGptOGFmEqlcob6vo1IPiHu9/1zwP7clHzZalvPwP147zp4z20kkYKg65EFsAu7XKvk/4qgLgqp14HXePK1QdLSrqsRDGEPTSCUbTlQ0p76qZzRDVhwgFVPzwUOfpk2oOHqMmmd0lXXoymv+qKR3uFM10ugZ1RydYjc4u+mNbgOxEjZPIBWhOWCOCHaq/Cl6oeBHKW+mqGfKFbHUqhbiE9gIKzunbUVvSPiob04o+pFiaOgRlS9LFcdyAaXFn9qyt6U9IQ+XddNsSOoAfGIZM1+twA1K11D6AspO8L3aPJCagrCP8HSiqm+MWP4AvKmQk1bUKsowo/8wTxgJgYmZkMuviyJIh0Mn6OUCGo9KlQ9mA7qFBgHBH1jcCPKvmbQFZN+sKgYxPiBY9wTpEFiaSkxqFzU1ZGQmlDUFNCQcBTUknBQvhES8ERoSFUscQ0J0P8wHg6/98HgqEC/085Ghghglk2m+S3RAuWMKQTBREaIOKF0pFQyXlAPqBZsMCxapQZdAUte+e/QE9AEAtWYL5wl3gAC8uLUmb8mPCiCJTHjB9B54AWEyXkTvBU45AhZHlROaYT3r7Oj3Ff+ECQFxLRBgoTxUQlD5DMSqSIDWrmz6cgGBAfUMoYQEnl+UQBIO1KHmUIocYz3pDqfA8fCxOiN3/jDcGMkdBxEPJGItwIhtbiI3aH10LJTMELcDVTczBrNJlyacMPgmRoMAp+LYeA7g93kpku+cavMps6ZGkqkxkIigCGRuT1vJ3uH7/2509gpoQrlaLxbR3qzY3QANFb/Mk1mAKRl/EIvx+/9gd8wUwrohluDTQSoInpgqERpsKPkuCJF3zbkpmi9TcMQHBChK7DdyQyT4hoXl8rIBzxZjoWzHSmAihFNKmTS9ZUBDXr8nYGXSOi6dRBSCynzGdoJh540ypBAbqsAhg/71evZuQi9MckSO+JmPOlROh7e1MofWCCzu/lAKGfSR2klNQf08GVENn7nEf4qUJIjKEQTASEaTP0Bx1wJUQBVSbCVa4xbCjHsC245DwIXwQt1dohFS5dO/QHnTLtEBCe/T8WfKmU8pxshBSRAL6USEzz+dJi4iFB1MUOQiJswmsyJZ6mk/54mCungY9PzXlYg0gWmaDsfjMFZ0HwsXxOA7WZ/8eQT/ldSU3KS2u4piBZaSAK/HQbOCLC1QJd6HWHMDkl1BZEcSpUBReIc9ASegb5zFu7ZKZndpSm/MslQ5vyY3yVzc9imgW5ZK4tmIrUCf7nQo0vGRpoMTeN3kgmyYxZKxELWiia6Q9C/6obraER68Ekyl0lEJKI/L2jNFM/3ac0NHnuLehgfEvMVDxhqKdcZirpOCSmBOELhph9C9RE0gPhK8NyDH80lQwNcj6CagIbkra203IWbBlyOoIxFsxUMjTQYqI4hRIw805Ls5aZUFKpC4KZSioATAyRuJqUKesgwhBSa36OgqvY8mZq/k7MD0orcsyegGyWaNbJUhOskeAKJGcIY0zE7INgiGh3dBZ3ipZXExFTmsGEYEEtQp3wnkjm7c0+uSwx0WxBo1biQAcJimMsdXAmvECeezGDGLQp9yZm6zG5QHQvmCGQ1tSSLbE8iARXhffsabbnYEGncFBWWIMnCEcxlfonLkUAV0YuBzKLlQO3XaKT8smV3BAriPk9ubwx7p5wJWNRTdHO6qDt+WgxFT1HfhL8hLiUAlmyuBaBnEEzx8aFjCI+t5Dc2zSEj0B8g0RUMXH2zqgpvajriCBSi69cQYegM2/+lJRUXNH0IhuiCQf0Mu8PBFG3fA8d4MOkQyYppIKJ1PurTKWvAC+howFmRqMveeFJ7YAB0l8OorGUUrHBWFybZ7aI0edsOOedCHvJJtbTzDIO+LjUBGVVNkPF+kqTWTGvsc/9ZiPj+mw9yxiQvP8alnyx24LepKeOikG0D1+JyJviKhP7yCTWM8GnpSobMzpsZbOQ7Mys0+XyMqyoN4zbiWv97djZE8SfXGByOmqcwU65DVmYTqIIP2CV2SMaanPc+Z99zfW4MWzVWsPGeHM8pzevce9Dx8lQj4CSCvmiGNNNEcgvdHa2573a2w/TW7s/WN0yewIpTTb5gHCuAtSI5Lafqagvd4ldiIxEdCZzk4Y8hLBykkxrf8ScN0B5ErPZUSArUodh0vjehbAJuy9pPylvdkk9SX5VUz9IR4mMvxQYI3n7l2L3uCkKxDX0O1Ef0JkR4oL1RNrOffl7Xd5fDn0i2RFgWOTFrS3R1+BqXD5BbL2lQV7+8jWRb3KB/Yz08uqWrMZGgHGTdw/xW/0eMqymQsPrj2tV3Yxr9jjQhv8pah4SxRETA6OnOt7QnK9vZLXRnXmEjmsijcKESxUZDU/TjsQcpqbnY9qzuN4ZdVfT0bGa9NUH5CH+ht63alyR6pAhWMLLrLk3elryjUH4pkM6OCkGBYuZ4qJ3tuOGy7wVHd9aQKetxvUpuSGzp5juPDpHSXudQAZpmi3CTLlmqn/aOdrS0gw6PpCutFvf0bF+TOeNFarPVRvJ7tTmY8oZxSY+t5A2QmNVFEWVlpZm2DNd7BEiFaSiXGllssiAk3ZHmh/hbdsFns76EOvuF003yOqffTt7jAamOdXcqFbwRZJs0N2GW+FVTMXJrY5ZY4g6blQrFgXHJSrmwGOtI70LOsGUMzH7qrLMCxTSghkC9qhAdIBj4KysSWzYmhnfiFDcIZgD63wb9ixE4zH4g3c8YkoW9uiAtQWxmEstq9Y72VwazToHX4iKfsuGAnwrYiHD2Hi3APKZfaQbB78YxokvAgc2xEO+BKfXsV/HhzhUOmZoC5EV/KmgNjd6KWtzHOy9iWyAfAlpVlZnW0uHkmuhQnKu0I2qGc3RYXWib947owIn41K6vdqM7ePnrmtkwy9Cbm4cfGKERUVqxk+KJtclmtUyxhvGZZjeDD9TLL/ktFB1kzlnRHouro85pjBGdW3JUUtOKXx7KX8wxzUpTw/2ijn5XT4xaOY5ZnZel9mm4WTv+aXIxCL+JiTjdgUfai3zMTsvZbicNEgrGSZHL9HYFRNATKPkqk4Rb6ioAVuemYobc/g+qseNlokizXZjvOmcfKdgXn4wl00YF6c5zxNH2q7Ji2bfPoLbkKTn+Xz+RZ7xeX9UU8d+m27lvnYC8zGa4mHNHMzKIIMHVHXm3nRK8vIKQXzMWXWPWp+ZqeDkOsQ6jZsGfnVB0H6l6EsXWQcZ7rG8nuCqDGvIwxdzPzjmY76Ut+H1UhFOgvdW16ZB+PKS8FuevIJvdNZffNbafHAmh9FFb1U9WYe2vRd3a0GCXhpSadbiI+tZ7n/sirdAYtmjvhRIDW0wxLAA24oX+9TM2kO+O0kY01r5Rj0JX2nNiHWJZHie257F1c70BMg+VsddwAwbCOJQ9ReSKAXf0Vc4N6oVi0MNuPtIJ58YYrHcqFYmpQK0L9GKTgVyo1oZlaiid8F3cTLrPkqSFmaDinUyRmz6l1+nVbRYa8jKs5KxBfGjtInRlDQtlr+E64lAHG70WT7VYZ0LStX8YnGjUbR9xjA2nbtqC0m2GenazZWoMD9ir+KM3sv34u5dr8XP/mIZbu3mir5I0isz+6NGh/JWm1SOTlvF3/Hmld7BafcYznBrpFl1WPBzed/SFfci7qhTAsYUy5+D+A2X4beL8VisW+0541fKcg9e6m4Hom5xiVzLJXqKml4O68U2hfE9KaQb40MK39PT4LvEnvmGY96uDHcp1uMZUZeQ5sK3bWSXPekYbt49+KbluGqdtNyLcO4gP7N4hUY1De/ytu/fUVDUr71/Nka7jPsuPwvB0y86F39RbbjMtumu3YnC/W4tx+j2uD71U45R9FZqGREgsxU1j3Tl1Y71eNZKO9lmu7HedLYkoXrRz39h/B4yOFK8ryFH96tlp9P5/Ox0ltPDmZ+Huqr5syO8JJUNy+F76GD22cXzUtAA6Y9UExWCXF5x+FfMLy29eJ8L5PXH75vfDH8KqSWrjCCvPztt/kntdKU5/jzzluZFFx3jX+CZM0s7/vwWHArCdkEXNMX2r0hvNumY+SZPBnuT+WjT/z+NXVpa1z1rq+9UsHg/BO1h+z9Ipd0aNK4yaLX/34P2J3/yJ3/yJ3/yJ3/yfPkPmGXc4VNf1EoAAAAASUVORK5CYII=">
            <a:extLst>
              <a:ext uri="{FF2B5EF4-FFF2-40B4-BE49-F238E27FC236}">
                <a16:creationId xmlns:a16="http://schemas.microsoft.com/office/drawing/2014/main" id="{7ED61830-32FE-4DDE-BD88-E15015C2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5" y="1428223"/>
            <a:ext cx="1399915" cy="13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88A4080-A2B5-4C9D-B508-16290E90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" y="3656586"/>
            <a:ext cx="1400400" cy="1400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C52C74-75D8-44BE-8F19-BD63D6F41ABE}"/>
              </a:ext>
            </a:extLst>
          </p:cNvPr>
          <p:cNvSpPr txBox="1"/>
          <p:nvPr/>
        </p:nvSpPr>
        <p:spPr>
          <a:xfrm>
            <a:off x="2518945" y="4095176"/>
            <a:ext cx="196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40 minutes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53C8604-02BF-43D9-9187-C190E121D96E}"/>
              </a:ext>
            </a:extLst>
          </p:cNvPr>
          <p:cNvSpPr txBox="1"/>
          <p:nvPr/>
        </p:nvSpPr>
        <p:spPr>
          <a:xfrm>
            <a:off x="2518944" y="1554480"/>
            <a:ext cx="5572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Acquire</a:t>
            </a:r>
            <a:r>
              <a:rPr lang="it-IT" sz="2400" dirty="0"/>
              <a:t> the temperature from Arduino (</a:t>
            </a:r>
            <a:r>
              <a:rPr lang="it-IT" sz="2400" dirty="0" err="1"/>
              <a:t>Grove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) and compare the </a:t>
            </a:r>
            <a:r>
              <a:rPr lang="it-IT" sz="2400" dirty="0" err="1"/>
              <a:t>value</a:t>
            </a:r>
            <a:r>
              <a:rPr lang="it-IT" sz="2400" dirty="0"/>
              <a:t> with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temperature (by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dirty="0" err="1"/>
              <a:t>OpenWeather</a:t>
            </a:r>
            <a:r>
              <a:rPr lang="it-IT" sz="2400" dirty="0"/>
              <a:t> service).</a:t>
            </a:r>
          </a:p>
        </p:txBody>
      </p:sp>
    </p:spTree>
    <p:extLst>
      <p:ext uri="{BB962C8B-B14F-4D97-AF65-F5344CB8AC3E}">
        <p14:creationId xmlns:p14="http://schemas.microsoft.com/office/powerpoint/2010/main" val="2292036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1369</TotalTime>
  <Words>178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Comfortaa</vt:lpstr>
      <vt:lpstr>Rockwell</vt:lpstr>
      <vt:lpstr>Rockwell Condensed</vt:lpstr>
      <vt:lpstr>Wingdings</vt:lpstr>
      <vt:lpstr>Legno</vt:lpstr>
      <vt:lpstr>NodE-RED: Creating a dashboard for measurements</vt:lpstr>
      <vt:lpstr>Node-RED</vt:lpstr>
      <vt:lpstr>Assignment 1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Privacy and Accountability</dc:title>
  <dc:creator>Umberto Morelli</dc:creator>
  <cp:lastModifiedBy>Umberto Morelli</cp:lastModifiedBy>
  <cp:revision>101</cp:revision>
  <dcterms:created xsi:type="dcterms:W3CDTF">2019-02-18T10:07:25Z</dcterms:created>
  <dcterms:modified xsi:type="dcterms:W3CDTF">2019-09-04T22:14:36Z</dcterms:modified>
</cp:coreProperties>
</file>