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797" r:id="rId2"/>
    <p:sldId id="870" r:id="rId3"/>
    <p:sldId id="827" r:id="rId4"/>
    <p:sldId id="824" r:id="rId5"/>
    <p:sldId id="871" r:id="rId6"/>
    <p:sldId id="872" r:id="rId7"/>
    <p:sldId id="873" r:id="rId8"/>
    <p:sldId id="874" r:id="rId9"/>
    <p:sldId id="875" r:id="rId10"/>
    <p:sldId id="876" r:id="rId11"/>
    <p:sldId id="878" r:id="rId12"/>
    <p:sldId id="879" r:id="rId13"/>
    <p:sldId id="877" r:id="rId14"/>
    <p:sldId id="836" r:id="rId15"/>
    <p:sldId id="843" r:id="rId16"/>
    <p:sldId id="852" r:id="rId17"/>
    <p:sldId id="822" r:id="rId18"/>
    <p:sldId id="811" r:id="rId19"/>
    <p:sldId id="812" r:id="rId20"/>
    <p:sldId id="813" r:id="rId21"/>
    <p:sldId id="814" r:id="rId22"/>
  </p:sldIdLst>
  <p:sldSz cx="9144000" cy="6858000" type="screen4x3"/>
  <p:notesSz cx="7099300" cy="10234613"/>
  <p:defaultTextStyle>
    <a:defPPr>
      <a:defRPr lang="en-GB"/>
    </a:defPPr>
    <a:lvl1pPr algn="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2"/>
        </a:solidFill>
        <a:latin typeface="Lucida Sans" pitchFamily="34" charset="0"/>
        <a:ea typeface="ヒラギノ角ゴ Pro W3" pitchFamily="96" charset="-128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2"/>
        </a:solidFill>
        <a:latin typeface="Lucida Sans" pitchFamily="34" charset="0"/>
        <a:ea typeface="ヒラギノ角ゴ Pro W3" pitchFamily="96" charset="-128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2"/>
        </a:solidFill>
        <a:latin typeface="Lucida Sans" pitchFamily="34" charset="0"/>
        <a:ea typeface="ヒラギノ角ゴ Pro W3" pitchFamily="96" charset="-128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2"/>
        </a:solidFill>
        <a:latin typeface="Lucida Sans" pitchFamily="34" charset="0"/>
        <a:ea typeface="ヒラギノ角ゴ Pro W3" pitchFamily="96" charset="-128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2"/>
        </a:solidFill>
        <a:latin typeface="Lucida Sans" pitchFamily="34" charset="0"/>
        <a:ea typeface="ヒラギノ角ゴ Pro W3" pitchFamily="96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2"/>
        </a:solidFill>
        <a:latin typeface="Lucida Sans" pitchFamily="34" charset="0"/>
        <a:ea typeface="ヒラギノ角ゴ Pro W3" pitchFamily="96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2"/>
        </a:solidFill>
        <a:latin typeface="Lucida Sans" pitchFamily="34" charset="0"/>
        <a:ea typeface="ヒラギノ角ゴ Pro W3" pitchFamily="96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2"/>
        </a:solidFill>
        <a:latin typeface="Lucida Sans" pitchFamily="34" charset="0"/>
        <a:ea typeface="ヒラギノ角ゴ Pro W3" pitchFamily="96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2"/>
        </a:solidFill>
        <a:latin typeface="Lucida Sans" pitchFamily="34" charset="0"/>
        <a:ea typeface="ヒラギノ角ゴ Pro W3" pitchFamily="96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17E280-AFBC-4BD7-B6E3-2BB380A57548}">
          <p14:sldIdLst>
            <p14:sldId id="797"/>
            <p14:sldId id="870"/>
            <p14:sldId id="827"/>
            <p14:sldId id="824"/>
            <p14:sldId id="871"/>
            <p14:sldId id="872"/>
            <p14:sldId id="873"/>
            <p14:sldId id="874"/>
            <p14:sldId id="875"/>
            <p14:sldId id="876"/>
            <p14:sldId id="878"/>
            <p14:sldId id="879"/>
            <p14:sldId id="877"/>
            <p14:sldId id="836"/>
            <p14:sldId id="843"/>
            <p14:sldId id="852"/>
            <p14:sldId id="822"/>
            <p14:sldId id="811"/>
            <p14:sldId id="812"/>
            <p14:sldId id="813"/>
            <p14:sldId id="8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40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532A"/>
    <a:srgbClr val="003300"/>
    <a:srgbClr val="333399"/>
    <a:srgbClr val="3333CC"/>
    <a:srgbClr val="FF0000"/>
    <a:srgbClr val="000000"/>
    <a:srgbClr val="003399"/>
    <a:srgbClr val="FFFF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1B3F01-B990-4378-B9BB-540DBE2B4213}" v="1" dt="2018-06-29T09:49:07.3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0" autoAdjust="0"/>
    <p:restoredTop sz="94087" autoAdjust="0"/>
  </p:normalViewPr>
  <p:slideViewPr>
    <p:cSldViewPr snapToGrid="0">
      <p:cViewPr varScale="1">
        <p:scale>
          <a:sx n="66" d="100"/>
          <a:sy n="66" d="100"/>
        </p:scale>
        <p:origin x="1188" y="40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-2218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488"/>
    </p:cViewPr>
  </p:sorterViewPr>
  <p:notesViewPr>
    <p:cSldViewPr snapToGrid="0">
      <p:cViewPr>
        <p:scale>
          <a:sx n="100" d="100"/>
          <a:sy n="100" d="100"/>
        </p:scale>
        <p:origin x="-1476" y="1578"/>
      </p:cViewPr>
      <p:guideLst>
        <p:guide orient="horz" pos="3124"/>
        <p:guide pos="2140"/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gi Siso" userId="0f781118-42a9-4ad1-b512-09a9c1034de1" providerId="ADAL" clId="{2DE8DCE9-7EB6-4A37-B8F6-E5D05862603C}"/>
    <pc:docChg chg="undo redo custSel addSld delSld modSld sldOrd modSection">
      <pc:chgData name="Sergi Siso" userId="0f781118-42a9-4ad1-b512-09a9c1034de1" providerId="ADAL" clId="{2DE8DCE9-7EB6-4A37-B8F6-E5D05862603C}" dt="2018-05-29T10:47:47.632" v="935" actId="2696"/>
      <pc:docMkLst>
        <pc:docMk/>
      </pc:docMkLst>
      <pc:sldChg chg="modSp">
        <pc:chgData name="Sergi Siso" userId="0f781118-42a9-4ad1-b512-09a9c1034de1" providerId="ADAL" clId="{2DE8DCE9-7EB6-4A37-B8F6-E5D05862603C}" dt="2018-05-29T09:43:05.830" v="701" actId="403"/>
        <pc:sldMkLst>
          <pc:docMk/>
          <pc:sldMk cId="0" sldId="797"/>
        </pc:sldMkLst>
        <pc:spChg chg="mod">
          <ac:chgData name="Sergi Siso" userId="0f781118-42a9-4ad1-b512-09a9c1034de1" providerId="ADAL" clId="{2DE8DCE9-7EB6-4A37-B8F6-E5D05862603C}" dt="2018-05-29T09:43:05.830" v="701" actId="403"/>
          <ac:spMkLst>
            <pc:docMk/>
            <pc:sldMk cId="0" sldId="797"/>
            <ac:spMk id="6" creationId="{00000000-0000-0000-0000-000000000000}"/>
          </ac:spMkLst>
        </pc:spChg>
        <pc:spChg chg="mod">
          <ac:chgData name="Sergi Siso" userId="0f781118-42a9-4ad1-b512-09a9c1034de1" providerId="ADAL" clId="{2DE8DCE9-7EB6-4A37-B8F6-E5D05862603C}" dt="2018-05-29T09:40:49.893" v="646" actId="14100"/>
          <ac:spMkLst>
            <pc:docMk/>
            <pc:sldMk cId="0" sldId="797"/>
            <ac:spMk id="7" creationId="{00000000-0000-0000-0000-000000000000}"/>
          </ac:spMkLst>
        </pc:spChg>
      </pc:sldChg>
      <pc:sldChg chg="ord">
        <pc:chgData name="Sergi Siso" userId="0f781118-42a9-4ad1-b512-09a9c1034de1" providerId="ADAL" clId="{2DE8DCE9-7EB6-4A37-B8F6-E5D05862603C}" dt="2018-05-29T10:32:17.029" v="905" actId="2696"/>
        <pc:sldMkLst>
          <pc:docMk/>
          <pc:sldMk cId="2426784037" sldId="811"/>
        </pc:sldMkLst>
      </pc:sldChg>
      <pc:sldChg chg="add">
        <pc:chgData name="Sergi Siso" userId="0f781118-42a9-4ad1-b512-09a9c1034de1" providerId="ADAL" clId="{2DE8DCE9-7EB6-4A37-B8F6-E5D05862603C}" dt="2018-05-29T10:33:04.704" v="906" actId="2696"/>
        <pc:sldMkLst>
          <pc:docMk/>
          <pc:sldMk cId="2668285819" sldId="812"/>
        </pc:sldMkLst>
      </pc:sldChg>
      <pc:sldChg chg="add">
        <pc:chgData name="Sergi Siso" userId="0f781118-42a9-4ad1-b512-09a9c1034de1" providerId="ADAL" clId="{2DE8DCE9-7EB6-4A37-B8F6-E5D05862603C}" dt="2018-05-29T10:33:04.704" v="906" actId="2696"/>
        <pc:sldMkLst>
          <pc:docMk/>
          <pc:sldMk cId="4115502320" sldId="813"/>
        </pc:sldMkLst>
      </pc:sldChg>
      <pc:sldChg chg="add">
        <pc:chgData name="Sergi Siso" userId="0f781118-42a9-4ad1-b512-09a9c1034de1" providerId="ADAL" clId="{2DE8DCE9-7EB6-4A37-B8F6-E5D05862603C}" dt="2018-05-29T10:33:04.704" v="906" actId="2696"/>
        <pc:sldMkLst>
          <pc:docMk/>
          <pc:sldMk cId="2391203436" sldId="814"/>
        </pc:sldMkLst>
      </pc:sldChg>
      <pc:sldChg chg="addSp delSp modSp">
        <pc:chgData name="Sergi Siso" userId="0f781118-42a9-4ad1-b512-09a9c1034de1" providerId="ADAL" clId="{2DE8DCE9-7EB6-4A37-B8F6-E5D05862603C}" dt="2018-05-29T09:18:28.551" v="325" actId="20577"/>
        <pc:sldMkLst>
          <pc:docMk/>
          <pc:sldMk cId="4072809263" sldId="824"/>
        </pc:sldMkLst>
        <pc:spChg chg="mod">
          <ac:chgData name="Sergi Siso" userId="0f781118-42a9-4ad1-b512-09a9c1034de1" providerId="ADAL" clId="{2DE8DCE9-7EB6-4A37-B8F6-E5D05862603C}" dt="2018-05-29T09:18:28.551" v="325" actId="20577"/>
          <ac:spMkLst>
            <pc:docMk/>
            <pc:sldMk cId="4072809263" sldId="824"/>
            <ac:spMk id="2" creationId="{00000000-0000-0000-0000-000000000000}"/>
          </ac:spMkLst>
        </pc:spChg>
        <pc:spChg chg="mod">
          <ac:chgData name="Sergi Siso" userId="0f781118-42a9-4ad1-b512-09a9c1034de1" providerId="ADAL" clId="{2DE8DCE9-7EB6-4A37-B8F6-E5D05862603C}" dt="2018-05-29T09:16:45.527" v="289" actId="6549"/>
          <ac:spMkLst>
            <pc:docMk/>
            <pc:sldMk cId="4072809263" sldId="824"/>
            <ac:spMk id="10" creationId="{00000000-0000-0000-0000-000000000000}"/>
          </ac:spMkLst>
        </pc:spChg>
        <pc:spChg chg="del">
          <ac:chgData name="Sergi Siso" userId="0f781118-42a9-4ad1-b512-09a9c1034de1" providerId="ADAL" clId="{2DE8DCE9-7EB6-4A37-B8F6-E5D05862603C}" dt="2018-05-29T09:16:49.527" v="291" actId="478"/>
          <ac:spMkLst>
            <pc:docMk/>
            <pc:sldMk cId="4072809263" sldId="824"/>
            <ac:spMk id="19" creationId="{00000000-0000-0000-0000-000000000000}"/>
          </ac:spMkLst>
        </pc:spChg>
        <pc:spChg chg="del">
          <ac:chgData name="Sergi Siso" userId="0f781118-42a9-4ad1-b512-09a9c1034de1" providerId="ADAL" clId="{2DE8DCE9-7EB6-4A37-B8F6-E5D05862603C}" dt="2018-05-29T09:16:52.134" v="293" actId="478"/>
          <ac:spMkLst>
            <pc:docMk/>
            <pc:sldMk cId="4072809263" sldId="824"/>
            <ac:spMk id="20" creationId="{00000000-0000-0000-0000-000000000000}"/>
          </ac:spMkLst>
        </pc:spChg>
        <pc:spChg chg="mod">
          <ac:chgData name="Sergi Siso" userId="0f781118-42a9-4ad1-b512-09a9c1034de1" providerId="ADAL" clId="{2DE8DCE9-7EB6-4A37-B8F6-E5D05862603C}" dt="2018-05-29T09:17:15.477" v="300" actId="1076"/>
          <ac:spMkLst>
            <pc:docMk/>
            <pc:sldMk cId="4072809263" sldId="824"/>
            <ac:spMk id="41" creationId="{4AC11B78-3676-44AA-8B8A-D437FB4B307A}"/>
          </ac:spMkLst>
        </pc:spChg>
        <pc:spChg chg="mod">
          <ac:chgData name="Sergi Siso" userId="0f781118-42a9-4ad1-b512-09a9c1034de1" providerId="ADAL" clId="{2DE8DCE9-7EB6-4A37-B8F6-E5D05862603C}" dt="2018-05-29T09:17:18.191" v="301" actId="1076"/>
          <ac:spMkLst>
            <pc:docMk/>
            <pc:sldMk cId="4072809263" sldId="824"/>
            <ac:spMk id="42" creationId="{238E3CB9-D2BE-4DB5-82ED-E1BF85F3D3FA}"/>
          </ac:spMkLst>
        </pc:spChg>
        <pc:spChg chg="add mod">
          <ac:chgData name="Sergi Siso" userId="0f781118-42a9-4ad1-b512-09a9c1034de1" providerId="ADAL" clId="{2DE8DCE9-7EB6-4A37-B8F6-E5D05862603C}" dt="2018-05-29T09:18:19.478" v="317" actId="1076"/>
          <ac:spMkLst>
            <pc:docMk/>
            <pc:sldMk cId="4072809263" sldId="824"/>
            <ac:spMk id="56" creationId="{F650DEF1-0C56-4C4D-BCC1-111492F4D92F}"/>
          </ac:spMkLst>
        </pc:spChg>
        <pc:grpChg chg="del">
          <ac:chgData name="Sergi Siso" userId="0f781118-42a9-4ad1-b512-09a9c1034de1" providerId="ADAL" clId="{2DE8DCE9-7EB6-4A37-B8F6-E5D05862603C}" dt="2018-05-29T09:16:47.926" v="290" actId="478"/>
          <ac:grpSpMkLst>
            <pc:docMk/>
            <pc:sldMk cId="4072809263" sldId="824"/>
            <ac:grpSpMk id="7" creationId="{00000000-0000-0000-0000-000000000000}"/>
          </ac:grpSpMkLst>
        </pc:grpChg>
        <pc:grpChg chg="add del">
          <ac:chgData name="Sergi Siso" userId="0f781118-42a9-4ad1-b512-09a9c1034de1" providerId="ADAL" clId="{2DE8DCE9-7EB6-4A37-B8F6-E5D05862603C}" dt="2018-05-29T09:16:07.086" v="284" actId="20577"/>
          <ac:grpSpMkLst>
            <pc:docMk/>
            <pc:sldMk cId="4072809263" sldId="824"/>
            <ac:grpSpMk id="21" creationId="{73A10527-CA09-4110-9765-6C7404E80DB0}"/>
          </ac:grpSpMkLst>
        </pc:grpChg>
        <pc:grpChg chg="add mod">
          <ac:chgData name="Sergi Siso" userId="0f781118-42a9-4ad1-b512-09a9c1034de1" providerId="ADAL" clId="{2DE8DCE9-7EB6-4A37-B8F6-E5D05862603C}" dt="2018-05-29T09:18:08.814" v="314" actId="1076"/>
          <ac:grpSpMkLst>
            <pc:docMk/>
            <pc:sldMk cId="4072809263" sldId="824"/>
            <ac:grpSpMk id="39" creationId="{D0C3EEFB-992D-4C36-ABD4-F4BF4A0DE8D8}"/>
          </ac:grpSpMkLst>
        </pc:grpChg>
        <pc:picChg chg="add mod">
          <ac:chgData name="Sergi Siso" userId="0f781118-42a9-4ad1-b512-09a9c1034de1" providerId="ADAL" clId="{2DE8DCE9-7EB6-4A37-B8F6-E5D05862603C}" dt="2018-05-29T09:18:17.030" v="316" actId="1076"/>
          <ac:picMkLst>
            <pc:docMk/>
            <pc:sldMk cId="4072809263" sldId="824"/>
            <ac:picMk id="55" creationId="{2504AEC1-310C-4CED-9B0A-5E569285C680}"/>
          </ac:picMkLst>
        </pc:picChg>
        <pc:cxnChg chg="del">
          <ac:chgData name="Sergi Siso" userId="0f781118-42a9-4ad1-b512-09a9c1034de1" providerId="ADAL" clId="{2DE8DCE9-7EB6-4A37-B8F6-E5D05862603C}" dt="2018-05-29T09:16:50.398" v="292" actId="478"/>
          <ac:cxnSpMkLst>
            <pc:docMk/>
            <pc:sldMk cId="4072809263" sldId="824"/>
            <ac:cxnSpMk id="22" creationId="{00000000-0000-0000-0000-000000000000}"/>
          </ac:cxnSpMkLst>
        </pc:cxnChg>
        <pc:cxnChg chg="del">
          <ac:chgData name="Sergi Siso" userId="0f781118-42a9-4ad1-b512-09a9c1034de1" providerId="ADAL" clId="{2DE8DCE9-7EB6-4A37-B8F6-E5D05862603C}" dt="2018-05-29T09:16:53.294" v="294" actId="478"/>
          <ac:cxnSpMkLst>
            <pc:docMk/>
            <pc:sldMk cId="4072809263" sldId="824"/>
            <ac:cxnSpMk id="24" creationId="{00000000-0000-0000-0000-000000000000}"/>
          </ac:cxnSpMkLst>
        </pc:cxnChg>
        <pc:cxnChg chg="mod">
          <ac:chgData name="Sergi Siso" userId="0f781118-42a9-4ad1-b512-09a9c1034de1" providerId="ADAL" clId="{2DE8DCE9-7EB6-4A37-B8F6-E5D05862603C}" dt="2018-05-29T09:16:39.317" v="288" actId="208"/>
          <ac:cxnSpMkLst>
            <pc:docMk/>
            <pc:sldMk cId="4072809263" sldId="824"/>
            <ac:cxnSpMk id="43" creationId="{5DF61AD5-10FB-4BF5-AB95-21933D8F4080}"/>
          </ac:cxnSpMkLst>
        </pc:cxnChg>
        <pc:cxnChg chg="mod">
          <ac:chgData name="Sergi Siso" userId="0f781118-42a9-4ad1-b512-09a9c1034de1" providerId="ADAL" clId="{2DE8DCE9-7EB6-4A37-B8F6-E5D05862603C}" dt="2018-05-29T09:16:39.317" v="288" actId="208"/>
          <ac:cxnSpMkLst>
            <pc:docMk/>
            <pc:sldMk cId="4072809263" sldId="824"/>
            <ac:cxnSpMk id="44" creationId="{DACEFFA3-525E-4E0D-AC97-0A4AE594EA23}"/>
          </ac:cxnSpMkLst>
        </pc:cxnChg>
      </pc:sldChg>
      <pc:sldChg chg="modSp">
        <pc:chgData name="Sergi Siso" userId="0f781118-42a9-4ad1-b512-09a9c1034de1" providerId="ADAL" clId="{2DE8DCE9-7EB6-4A37-B8F6-E5D05862603C}" dt="2018-05-29T10:35:37.844" v="934" actId="1076"/>
        <pc:sldMkLst>
          <pc:docMk/>
          <pc:sldMk cId="231563979" sldId="827"/>
        </pc:sldMkLst>
        <pc:spChg chg="mod">
          <ac:chgData name="Sergi Siso" userId="0f781118-42a9-4ad1-b512-09a9c1034de1" providerId="ADAL" clId="{2DE8DCE9-7EB6-4A37-B8F6-E5D05862603C}" dt="2018-05-29T10:35:37.844" v="934" actId="1076"/>
          <ac:spMkLst>
            <pc:docMk/>
            <pc:sldMk cId="231563979" sldId="827"/>
            <ac:spMk id="3" creationId="{00000000-0000-0000-0000-000000000000}"/>
          </ac:spMkLst>
        </pc:spChg>
        <pc:spChg chg="mod">
          <ac:chgData name="Sergi Siso" userId="0f781118-42a9-4ad1-b512-09a9c1034de1" providerId="ADAL" clId="{2DE8DCE9-7EB6-4A37-B8F6-E5D05862603C}" dt="2018-05-29T10:35:37.844" v="934" actId="1076"/>
          <ac:spMkLst>
            <pc:docMk/>
            <pc:sldMk cId="231563979" sldId="827"/>
            <ac:spMk id="8" creationId="{00000000-0000-0000-0000-000000000000}"/>
          </ac:spMkLst>
        </pc:spChg>
        <pc:spChg chg="mod">
          <ac:chgData name="Sergi Siso" userId="0f781118-42a9-4ad1-b512-09a9c1034de1" providerId="ADAL" clId="{2DE8DCE9-7EB6-4A37-B8F6-E5D05862603C}" dt="2018-05-29T10:35:37.844" v="934" actId="1076"/>
          <ac:spMkLst>
            <pc:docMk/>
            <pc:sldMk cId="231563979" sldId="827"/>
            <ac:spMk id="9" creationId="{00000000-0000-0000-0000-000000000000}"/>
          </ac:spMkLst>
        </pc:spChg>
        <pc:spChg chg="mod">
          <ac:chgData name="Sergi Siso" userId="0f781118-42a9-4ad1-b512-09a9c1034de1" providerId="ADAL" clId="{2DE8DCE9-7EB6-4A37-B8F6-E5D05862603C}" dt="2018-05-29T10:35:37.844" v="934" actId="1076"/>
          <ac:spMkLst>
            <pc:docMk/>
            <pc:sldMk cId="231563979" sldId="827"/>
            <ac:spMk id="10" creationId="{00000000-0000-0000-0000-000000000000}"/>
          </ac:spMkLst>
        </pc:spChg>
        <pc:spChg chg="mod">
          <ac:chgData name="Sergi Siso" userId="0f781118-42a9-4ad1-b512-09a9c1034de1" providerId="ADAL" clId="{2DE8DCE9-7EB6-4A37-B8F6-E5D05862603C}" dt="2018-05-29T10:35:37.844" v="934" actId="1076"/>
          <ac:spMkLst>
            <pc:docMk/>
            <pc:sldMk cId="231563979" sldId="827"/>
            <ac:spMk id="11" creationId="{00000000-0000-0000-0000-000000000000}"/>
          </ac:spMkLst>
        </pc:spChg>
        <pc:spChg chg="mod">
          <ac:chgData name="Sergi Siso" userId="0f781118-42a9-4ad1-b512-09a9c1034de1" providerId="ADAL" clId="{2DE8DCE9-7EB6-4A37-B8F6-E5D05862603C}" dt="2018-05-29T10:35:37.844" v="934" actId="1076"/>
          <ac:spMkLst>
            <pc:docMk/>
            <pc:sldMk cId="231563979" sldId="827"/>
            <ac:spMk id="12" creationId="{00000000-0000-0000-0000-000000000000}"/>
          </ac:spMkLst>
        </pc:spChg>
        <pc:spChg chg="mod">
          <ac:chgData name="Sergi Siso" userId="0f781118-42a9-4ad1-b512-09a9c1034de1" providerId="ADAL" clId="{2DE8DCE9-7EB6-4A37-B8F6-E5D05862603C}" dt="2018-05-29T10:35:37.844" v="934" actId="1076"/>
          <ac:spMkLst>
            <pc:docMk/>
            <pc:sldMk cId="231563979" sldId="827"/>
            <ac:spMk id="13" creationId="{00000000-0000-0000-0000-000000000000}"/>
          </ac:spMkLst>
        </pc:spChg>
        <pc:spChg chg="mod">
          <ac:chgData name="Sergi Siso" userId="0f781118-42a9-4ad1-b512-09a9c1034de1" providerId="ADAL" clId="{2DE8DCE9-7EB6-4A37-B8F6-E5D05862603C}" dt="2018-05-29T10:35:37.844" v="934" actId="1076"/>
          <ac:spMkLst>
            <pc:docMk/>
            <pc:sldMk cId="231563979" sldId="827"/>
            <ac:spMk id="14" creationId="{00000000-0000-0000-0000-000000000000}"/>
          </ac:spMkLst>
        </pc:spChg>
      </pc:sldChg>
      <pc:sldChg chg="ord">
        <pc:chgData name="Sergi Siso" userId="0f781118-42a9-4ad1-b512-09a9c1034de1" providerId="ADAL" clId="{2DE8DCE9-7EB6-4A37-B8F6-E5D05862603C}" dt="2018-05-29T09:38:00.159" v="641" actId="2696"/>
        <pc:sldMkLst>
          <pc:docMk/>
          <pc:sldMk cId="2682343518" sldId="836"/>
        </pc:sldMkLst>
      </pc:sldChg>
      <pc:sldChg chg="modSp">
        <pc:chgData name="Sergi Siso" userId="0f781118-42a9-4ad1-b512-09a9c1034de1" providerId="ADAL" clId="{2DE8DCE9-7EB6-4A37-B8F6-E5D05862603C}" dt="2018-05-29T09:36:27.510" v="617" actId="20577"/>
        <pc:sldMkLst>
          <pc:docMk/>
          <pc:sldMk cId="591889945" sldId="843"/>
        </pc:sldMkLst>
        <pc:spChg chg="mod">
          <ac:chgData name="Sergi Siso" userId="0f781118-42a9-4ad1-b512-09a9c1034de1" providerId="ADAL" clId="{2DE8DCE9-7EB6-4A37-B8F6-E5D05862603C}" dt="2018-05-29T09:36:27.510" v="617" actId="20577"/>
          <ac:spMkLst>
            <pc:docMk/>
            <pc:sldMk cId="591889945" sldId="843"/>
            <ac:spMk id="2" creationId="{00000000-0000-0000-0000-000000000000}"/>
          </ac:spMkLst>
        </pc:spChg>
      </pc:sldChg>
      <pc:sldChg chg="delSp modSp ord">
        <pc:chgData name="Sergi Siso" userId="0f781118-42a9-4ad1-b512-09a9c1034de1" providerId="ADAL" clId="{2DE8DCE9-7EB6-4A37-B8F6-E5D05862603C}" dt="2018-05-29T09:35:59.256" v="605" actId="2696"/>
        <pc:sldMkLst>
          <pc:docMk/>
          <pc:sldMk cId="544900765" sldId="852"/>
        </pc:sldMkLst>
        <pc:spChg chg="mod">
          <ac:chgData name="Sergi Siso" userId="0f781118-42a9-4ad1-b512-09a9c1034de1" providerId="ADAL" clId="{2DE8DCE9-7EB6-4A37-B8F6-E5D05862603C}" dt="2018-05-29T09:35:10.333" v="565" actId="20577"/>
          <ac:spMkLst>
            <pc:docMk/>
            <pc:sldMk cId="544900765" sldId="852"/>
            <ac:spMk id="2" creationId="{00000000-0000-0000-0000-000000000000}"/>
          </ac:spMkLst>
        </pc:spChg>
        <pc:spChg chg="mod">
          <ac:chgData name="Sergi Siso" userId="0f781118-42a9-4ad1-b512-09a9c1034de1" providerId="ADAL" clId="{2DE8DCE9-7EB6-4A37-B8F6-E5D05862603C}" dt="2018-05-29T09:35:43.782" v="603" actId="14100"/>
          <ac:spMkLst>
            <pc:docMk/>
            <pc:sldMk cId="544900765" sldId="852"/>
            <ac:spMk id="8" creationId="{00000000-0000-0000-0000-000000000000}"/>
          </ac:spMkLst>
        </pc:spChg>
        <pc:spChg chg="del">
          <ac:chgData name="Sergi Siso" userId="0f781118-42a9-4ad1-b512-09a9c1034de1" providerId="ADAL" clId="{2DE8DCE9-7EB6-4A37-B8F6-E5D05862603C}" dt="2018-05-29T09:35:16.037" v="567" actId="478"/>
          <ac:spMkLst>
            <pc:docMk/>
            <pc:sldMk cId="544900765" sldId="852"/>
            <ac:spMk id="10" creationId="{00000000-0000-0000-0000-000000000000}"/>
          </ac:spMkLst>
        </pc:spChg>
        <pc:picChg chg="mod">
          <ac:chgData name="Sergi Siso" userId="0f781118-42a9-4ad1-b512-09a9c1034de1" providerId="ADAL" clId="{2DE8DCE9-7EB6-4A37-B8F6-E5D05862603C}" dt="2018-05-29T09:35:41.021" v="602" actId="1076"/>
          <ac:picMkLst>
            <pc:docMk/>
            <pc:sldMk cId="544900765" sldId="852"/>
            <ac:picMk id="7" creationId="{00000000-0000-0000-0000-000000000000}"/>
          </ac:picMkLst>
        </pc:picChg>
        <pc:picChg chg="del">
          <ac:chgData name="Sergi Siso" userId="0f781118-42a9-4ad1-b512-09a9c1034de1" providerId="ADAL" clId="{2DE8DCE9-7EB6-4A37-B8F6-E5D05862603C}" dt="2018-05-29T09:35:13.837" v="566" actId="478"/>
          <ac:picMkLst>
            <pc:docMk/>
            <pc:sldMk cId="544900765" sldId="852"/>
            <ac:picMk id="1026" creationId="{00000000-0000-0000-0000-000000000000}"/>
          </ac:picMkLst>
        </pc:picChg>
      </pc:sldChg>
      <pc:sldChg chg="addSp delSp modSp add">
        <pc:chgData name="Sergi Siso" userId="0f781118-42a9-4ad1-b512-09a9c1034de1" providerId="ADAL" clId="{2DE8DCE9-7EB6-4A37-B8F6-E5D05862603C}" dt="2018-05-29T10:25:27.163" v="834" actId="14100"/>
        <pc:sldMkLst>
          <pc:docMk/>
          <pc:sldMk cId="1191626835" sldId="870"/>
        </pc:sldMkLst>
        <pc:spChg chg="mod">
          <ac:chgData name="Sergi Siso" userId="0f781118-42a9-4ad1-b512-09a9c1034de1" providerId="ADAL" clId="{2DE8DCE9-7EB6-4A37-B8F6-E5D05862603C}" dt="2018-05-29T09:06:39.599" v="32" actId="20577"/>
          <ac:spMkLst>
            <pc:docMk/>
            <pc:sldMk cId="1191626835" sldId="870"/>
            <ac:spMk id="2" creationId="{04DB650F-8145-4A38-93BD-42B5D3497CC7}"/>
          </ac:spMkLst>
        </pc:spChg>
        <pc:spChg chg="mod">
          <ac:chgData name="Sergi Siso" userId="0f781118-42a9-4ad1-b512-09a9c1034de1" providerId="ADAL" clId="{2DE8DCE9-7EB6-4A37-B8F6-E5D05862603C}" dt="2018-05-29T10:23:03.060" v="803" actId="20577"/>
          <ac:spMkLst>
            <pc:docMk/>
            <pc:sldMk cId="1191626835" sldId="870"/>
            <ac:spMk id="3" creationId="{0FB51943-5C72-4CBD-8A33-555DE2F5F65F}"/>
          </ac:spMkLst>
        </pc:spChg>
        <pc:spChg chg="mod">
          <ac:chgData name="Sergi Siso" userId="0f781118-42a9-4ad1-b512-09a9c1034de1" providerId="ADAL" clId="{2DE8DCE9-7EB6-4A37-B8F6-E5D05862603C}" dt="2018-05-29T10:25:27.163" v="834" actId="14100"/>
          <ac:spMkLst>
            <pc:docMk/>
            <pc:sldMk cId="1191626835" sldId="870"/>
            <ac:spMk id="4" creationId="{CDE7412A-041A-47F8-B9E5-0E5BFA49088C}"/>
          </ac:spMkLst>
        </pc:spChg>
        <pc:spChg chg="mod">
          <ac:chgData name="Sergi Siso" userId="0f781118-42a9-4ad1-b512-09a9c1034de1" providerId="ADAL" clId="{2DE8DCE9-7EB6-4A37-B8F6-E5D05862603C}" dt="2018-05-29T10:23:05.779" v="811" actId="20577"/>
          <ac:spMkLst>
            <pc:docMk/>
            <pc:sldMk cId="1191626835" sldId="870"/>
            <ac:spMk id="5" creationId="{BDBD3850-4F1B-4BC7-A549-7B1E99803464}"/>
          </ac:spMkLst>
        </pc:spChg>
        <pc:spChg chg="mod">
          <ac:chgData name="Sergi Siso" userId="0f781118-42a9-4ad1-b512-09a9c1034de1" providerId="ADAL" clId="{2DE8DCE9-7EB6-4A37-B8F6-E5D05862603C}" dt="2018-05-29T10:22:54.888" v="795" actId="123"/>
          <ac:spMkLst>
            <pc:docMk/>
            <pc:sldMk cId="1191626835" sldId="870"/>
            <ac:spMk id="6" creationId="{18BB1761-C285-4EDB-A59E-104DA0CE435D}"/>
          </ac:spMkLst>
        </pc:spChg>
        <pc:picChg chg="add del mod">
          <ac:chgData name="Sergi Siso" userId="0f781118-42a9-4ad1-b512-09a9c1034de1" providerId="ADAL" clId="{2DE8DCE9-7EB6-4A37-B8F6-E5D05862603C}" dt="2018-05-29T09:07:47.440" v="44" actId="14100"/>
          <ac:picMkLst>
            <pc:docMk/>
            <pc:sldMk cId="1191626835" sldId="870"/>
            <ac:picMk id="10" creationId="{0E64AFE1-B49E-45EF-9D4A-F39D330B5B6F}"/>
          </ac:picMkLst>
        </pc:picChg>
        <pc:picChg chg="add mod">
          <ac:chgData name="Sergi Siso" userId="0f781118-42a9-4ad1-b512-09a9c1034de1" providerId="ADAL" clId="{2DE8DCE9-7EB6-4A37-B8F6-E5D05862603C}" dt="2018-05-29T10:24:32.203" v="830" actId="1076"/>
          <ac:picMkLst>
            <pc:docMk/>
            <pc:sldMk cId="1191626835" sldId="870"/>
            <ac:picMk id="11" creationId="{3D7EE40A-8F66-4791-BD83-984C2E0046E9}"/>
          </ac:picMkLst>
        </pc:picChg>
      </pc:sldChg>
      <pc:sldChg chg="addSp modSp add">
        <pc:chgData name="Sergi Siso" userId="0f781118-42a9-4ad1-b512-09a9c1034de1" providerId="ADAL" clId="{2DE8DCE9-7EB6-4A37-B8F6-E5D05862603C}" dt="2018-05-29T10:27:00.676" v="856" actId="1076"/>
        <pc:sldMkLst>
          <pc:docMk/>
          <pc:sldMk cId="1643371244" sldId="871"/>
        </pc:sldMkLst>
        <pc:spChg chg="mod">
          <ac:chgData name="Sergi Siso" userId="0f781118-42a9-4ad1-b512-09a9c1034de1" providerId="ADAL" clId="{2DE8DCE9-7EB6-4A37-B8F6-E5D05862603C}" dt="2018-05-29T09:21:40.286" v="351" actId="14100"/>
          <ac:spMkLst>
            <pc:docMk/>
            <pc:sldMk cId="1643371244" sldId="871"/>
            <ac:spMk id="2" creationId="{A3FE45D2-533A-4E74-BFE6-CB46136867DD}"/>
          </ac:spMkLst>
        </pc:spChg>
        <pc:spChg chg="mod">
          <ac:chgData name="Sergi Siso" userId="0f781118-42a9-4ad1-b512-09a9c1034de1" providerId="ADAL" clId="{2DE8DCE9-7EB6-4A37-B8F6-E5D05862603C}" dt="2018-05-29T09:21:25.602" v="349" actId="1076"/>
          <ac:spMkLst>
            <pc:docMk/>
            <pc:sldMk cId="1643371244" sldId="871"/>
            <ac:spMk id="3" creationId="{1A2443B0-3A59-4195-9C5B-3C833D37D347}"/>
          </ac:spMkLst>
        </pc:spChg>
        <pc:spChg chg="mod">
          <ac:chgData name="Sergi Siso" userId="0f781118-42a9-4ad1-b512-09a9c1034de1" providerId="ADAL" clId="{2DE8DCE9-7EB6-4A37-B8F6-E5D05862603C}" dt="2018-05-29T09:19:34.868" v="329" actId="208"/>
          <ac:spMkLst>
            <pc:docMk/>
            <pc:sldMk cId="1643371244" sldId="871"/>
            <ac:spMk id="10" creationId="{00FA4B01-5C99-4E88-A906-9DBDA83175B1}"/>
          </ac:spMkLst>
        </pc:spChg>
        <pc:spChg chg="mod">
          <ac:chgData name="Sergi Siso" userId="0f781118-42a9-4ad1-b512-09a9c1034de1" providerId="ADAL" clId="{2DE8DCE9-7EB6-4A37-B8F6-E5D05862603C}" dt="2018-05-29T10:27:00.676" v="856" actId="1076"/>
          <ac:spMkLst>
            <pc:docMk/>
            <pc:sldMk cId="1643371244" sldId="871"/>
            <ac:spMk id="11" creationId="{AA7BA181-1C56-4D6D-9855-1E3E870AB346}"/>
          </ac:spMkLst>
        </pc:spChg>
        <pc:spChg chg="mod">
          <ac:chgData name="Sergi Siso" userId="0f781118-42a9-4ad1-b512-09a9c1034de1" providerId="ADAL" clId="{2DE8DCE9-7EB6-4A37-B8F6-E5D05862603C}" dt="2018-05-29T10:26:47.469" v="854" actId="2711"/>
          <ac:spMkLst>
            <pc:docMk/>
            <pc:sldMk cId="1643371244" sldId="871"/>
            <ac:spMk id="12" creationId="{7E32AEAE-3EC9-46A8-9442-F6A6B728525B}"/>
          </ac:spMkLst>
        </pc:spChg>
        <pc:spChg chg="mod">
          <ac:chgData name="Sergi Siso" userId="0f781118-42a9-4ad1-b512-09a9c1034de1" providerId="ADAL" clId="{2DE8DCE9-7EB6-4A37-B8F6-E5D05862603C}" dt="2018-05-29T10:26:37.757" v="853" actId="113"/>
          <ac:spMkLst>
            <pc:docMk/>
            <pc:sldMk cId="1643371244" sldId="871"/>
            <ac:spMk id="14" creationId="{B60B3F6E-4FA1-49A7-8F1D-969249CCD125}"/>
          </ac:spMkLst>
        </pc:spChg>
        <pc:spChg chg="mod">
          <ac:chgData name="Sergi Siso" userId="0f781118-42a9-4ad1-b512-09a9c1034de1" providerId="ADAL" clId="{2DE8DCE9-7EB6-4A37-B8F6-E5D05862603C}" dt="2018-05-29T09:20:12.965" v="333" actId="2085"/>
          <ac:spMkLst>
            <pc:docMk/>
            <pc:sldMk cId="1643371244" sldId="871"/>
            <ac:spMk id="18" creationId="{CCA8F340-C83F-4018-AB09-CD7A83A87042}"/>
          </ac:spMkLst>
        </pc:spChg>
        <pc:spChg chg="mod">
          <ac:chgData name="Sergi Siso" userId="0f781118-42a9-4ad1-b512-09a9c1034de1" providerId="ADAL" clId="{2DE8DCE9-7EB6-4A37-B8F6-E5D05862603C}" dt="2018-05-29T09:20:12.965" v="333" actId="2085"/>
          <ac:spMkLst>
            <pc:docMk/>
            <pc:sldMk cId="1643371244" sldId="871"/>
            <ac:spMk id="19" creationId="{E3A90394-8D59-4519-A529-BEE03F88C352}"/>
          </ac:spMkLst>
        </pc:spChg>
        <pc:spChg chg="mod">
          <ac:chgData name="Sergi Siso" userId="0f781118-42a9-4ad1-b512-09a9c1034de1" providerId="ADAL" clId="{2DE8DCE9-7EB6-4A37-B8F6-E5D05862603C}" dt="2018-05-29T09:21:02.990" v="344" actId="1076"/>
          <ac:spMkLst>
            <pc:docMk/>
            <pc:sldMk cId="1643371244" sldId="871"/>
            <ac:spMk id="20" creationId="{686378C6-1743-4B74-910F-1547CB7C431F}"/>
          </ac:spMkLst>
        </pc:spChg>
        <pc:spChg chg="mod">
          <ac:chgData name="Sergi Siso" userId="0f781118-42a9-4ad1-b512-09a9c1034de1" providerId="ADAL" clId="{2DE8DCE9-7EB6-4A37-B8F6-E5D05862603C}" dt="2018-05-29T10:26:52.757" v="855" actId="2711"/>
          <ac:spMkLst>
            <pc:docMk/>
            <pc:sldMk cId="1643371244" sldId="871"/>
            <ac:spMk id="21" creationId="{2905E1ED-7A58-48F1-A7EF-6CEAD1738FB8}"/>
          </ac:spMkLst>
        </pc:spChg>
        <pc:grpChg chg="add mod">
          <ac:chgData name="Sergi Siso" userId="0f781118-42a9-4ad1-b512-09a9c1034de1" providerId="ADAL" clId="{2DE8DCE9-7EB6-4A37-B8F6-E5D05862603C}" dt="2018-05-29T09:19:46.567" v="332" actId="14100"/>
          <ac:grpSpMkLst>
            <pc:docMk/>
            <pc:sldMk cId="1643371244" sldId="871"/>
            <ac:grpSpMk id="7" creationId="{0B4CCD51-FBF2-497C-9B72-F2ED39800787}"/>
          </ac:grpSpMkLst>
        </pc:grpChg>
        <pc:picChg chg="mod">
          <ac:chgData name="Sergi Siso" userId="0f781118-42a9-4ad1-b512-09a9c1034de1" providerId="ADAL" clId="{2DE8DCE9-7EB6-4A37-B8F6-E5D05862603C}" dt="2018-05-29T09:21:09.086" v="345" actId="14100"/>
          <ac:picMkLst>
            <pc:docMk/>
            <pc:sldMk cId="1643371244" sldId="871"/>
            <ac:picMk id="8" creationId="{13DAA306-8777-4DBC-AA45-28052C438949}"/>
          </ac:picMkLst>
        </pc:picChg>
        <pc:picChg chg="mod">
          <ac:chgData name="Sergi Siso" userId="0f781118-42a9-4ad1-b512-09a9c1034de1" providerId="ADAL" clId="{2DE8DCE9-7EB6-4A37-B8F6-E5D05862603C}" dt="2018-05-29T09:21:17.774" v="347" actId="1076"/>
          <ac:picMkLst>
            <pc:docMk/>
            <pc:sldMk cId="1643371244" sldId="871"/>
            <ac:picMk id="9" creationId="{12E43063-8700-4F60-B5C9-03C8D7D9E7FC}"/>
          </ac:picMkLst>
        </pc:picChg>
        <pc:picChg chg="mod">
          <ac:chgData name="Sergi Siso" userId="0f781118-42a9-4ad1-b512-09a9c1034de1" providerId="ADAL" clId="{2DE8DCE9-7EB6-4A37-B8F6-E5D05862603C}" dt="2018-05-29T09:20:19.294" v="334" actId="1076"/>
          <ac:picMkLst>
            <pc:docMk/>
            <pc:sldMk cId="1643371244" sldId="871"/>
            <ac:picMk id="15" creationId="{2BF956C7-07C9-42C3-ADF6-FEFD914C0A95}"/>
          </ac:picMkLst>
        </pc:picChg>
        <pc:cxnChg chg="mod">
          <ac:chgData name="Sergi Siso" userId="0f781118-42a9-4ad1-b512-09a9c1034de1" providerId="ADAL" clId="{2DE8DCE9-7EB6-4A37-B8F6-E5D05862603C}" dt="2018-05-29T09:19:34.868" v="329" actId="208"/>
          <ac:cxnSpMkLst>
            <pc:docMk/>
            <pc:sldMk cId="1643371244" sldId="871"/>
            <ac:cxnSpMk id="13" creationId="{4438EA69-8ED4-4CDA-89B8-5FF80AFB5175}"/>
          </ac:cxnSpMkLst>
        </pc:cxnChg>
        <pc:cxnChg chg="mod">
          <ac:chgData name="Sergi Siso" userId="0f781118-42a9-4ad1-b512-09a9c1034de1" providerId="ADAL" clId="{2DE8DCE9-7EB6-4A37-B8F6-E5D05862603C}" dt="2018-05-29T09:19:34.868" v="329" actId="208"/>
          <ac:cxnSpMkLst>
            <pc:docMk/>
            <pc:sldMk cId="1643371244" sldId="871"/>
            <ac:cxnSpMk id="16" creationId="{560DDDD8-3AD0-423A-A004-EB42023065C1}"/>
          </ac:cxnSpMkLst>
        </pc:cxnChg>
        <pc:cxnChg chg="mod">
          <ac:chgData name="Sergi Siso" userId="0f781118-42a9-4ad1-b512-09a9c1034de1" providerId="ADAL" clId="{2DE8DCE9-7EB6-4A37-B8F6-E5D05862603C}" dt="2018-05-29T09:19:34.868" v="329" actId="208"/>
          <ac:cxnSpMkLst>
            <pc:docMk/>
            <pc:sldMk cId="1643371244" sldId="871"/>
            <ac:cxnSpMk id="17" creationId="{91811C0B-0513-45DF-84BE-42FB4D95BC01}"/>
          </ac:cxnSpMkLst>
        </pc:cxnChg>
        <pc:cxnChg chg="mod">
          <ac:chgData name="Sergi Siso" userId="0f781118-42a9-4ad1-b512-09a9c1034de1" providerId="ADAL" clId="{2DE8DCE9-7EB6-4A37-B8F6-E5D05862603C}" dt="2018-05-29T09:19:34.868" v="329" actId="208"/>
          <ac:cxnSpMkLst>
            <pc:docMk/>
            <pc:sldMk cId="1643371244" sldId="871"/>
            <ac:cxnSpMk id="22" creationId="{E029F74C-A1AC-430C-A62C-BE24E8D6A99C}"/>
          </ac:cxnSpMkLst>
        </pc:cxnChg>
      </pc:sldChg>
      <pc:sldChg chg="addSp delSp modSp add">
        <pc:chgData name="Sergi Siso" userId="0f781118-42a9-4ad1-b512-09a9c1034de1" providerId="ADAL" clId="{2DE8DCE9-7EB6-4A37-B8F6-E5D05862603C}" dt="2018-05-29T09:24:47.709" v="380" actId="1076"/>
        <pc:sldMkLst>
          <pc:docMk/>
          <pc:sldMk cId="952682796" sldId="872"/>
        </pc:sldMkLst>
        <pc:spChg chg="mod">
          <ac:chgData name="Sergi Siso" userId="0f781118-42a9-4ad1-b512-09a9c1034de1" providerId="ADAL" clId="{2DE8DCE9-7EB6-4A37-B8F6-E5D05862603C}" dt="2018-05-29T09:23:15.374" v="358" actId="20577"/>
          <ac:spMkLst>
            <pc:docMk/>
            <pc:sldMk cId="952682796" sldId="872"/>
            <ac:spMk id="2" creationId="{0B1C2A0A-43EB-46C1-83ED-8A4C4D073A74}"/>
          </ac:spMkLst>
        </pc:spChg>
        <pc:spChg chg="mod">
          <ac:chgData name="Sergi Siso" userId="0f781118-42a9-4ad1-b512-09a9c1034de1" providerId="ADAL" clId="{2DE8DCE9-7EB6-4A37-B8F6-E5D05862603C}" dt="2018-05-29T09:24:43.615" v="379" actId="20577"/>
          <ac:spMkLst>
            <pc:docMk/>
            <pc:sldMk cId="952682796" sldId="872"/>
            <ac:spMk id="3" creationId="{5A4C89BA-4D4A-418B-B13C-CFF9969D289B}"/>
          </ac:spMkLst>
        </pc:spChg>
        <pc:spChg chg="add del mod">
          <ac:chgData name="Sergi Siso" userId="0f781118-42a9-4ad1-b512-09a9c1034de1" providerId="ADAL" clId="{2DE8DCE9-7EB6-4A37-B8F6-E5D05862603C}" dt="2018-05-29T09:24:21.869" v="369" actId="478"/>
          <ac:spMkLst>
            <pc:docMk/>
            <pc:sldMk cId="952682796" sldId="872"/>
            <ac:spMk id="7" creationId="{2C3DBFA8-41E1-4D57-8CB0-0B06E052E724}"/>
          </ac:spMkLst>
        </pc:spChg>
        <pc:spChg chg="add del mod">
          <ac:chgData name="Sergi Siso" userId="0f781118-42a9-4ad1-b512-09a9c1034de1" providerId="ADAL" clId="{2DE8DCE9-7EB6-4A37-B8F6-E5D05862603C}" dt="2018-05-29T09:23:46.911" v="364" actId="478"/>
          <ac:spMkLst>
            <pc:docMk/>
            <pc:sldMk cId="952682796" sldId="872"/>
            <ac:spMk id="13" creationId="{D9FA0E8C-60D4-48A5-9DA3-97F7A354189C}"/>
          </ac:spMkLst>
        </pc:spChg>
        <pc:spChg chg="add del">
          <ac:chgData name="Sergi Siso" userId="0f781118-42a9-4ad1-b512-09a9c1034de1" providerId="ADAL" clId="{2DE8DCE9-7EB6-4A37-B8F6-E5D05862603C}" dt="2018-05-29T09:24:25.255" v="371" actId="1076"/>
          <ac:spMkLst>
            <pc:docMk/>
            <pc:sldMk cId="952682796" sldId="872"/>
            <ac:spMk id="14" creationId="{DF3EC997-82E2-4095-B45A-5576F0F39D62}"/>
          </ac:spMkLst>
        </pc:spChg>
        <pc:picChg chg="add mod">
          <ac:chgData name="Sergi Siso" userId="0f781118-42a9-4ad1-b512-09a9c1034de1" providerId="ADAL" clId="{2DE8DCE9-7EB6-4A37-B8F6-E5D05862603C}" dt="2018-05-29T09:24:47.709" v="380" actId="1076"/>
          <ac:picMkLst>
            <pc:docMk/>
            <pc:sldMk cId="952682796" sldId="872"/>
            <ac:picMk id="8" creationId="{8FB51CA5-E46F-4407-BDDF-DE7FA710E969}"/>
          </ac:picMkLst>
        </pc:picChg>
        <pc:picChg chg="add mod">
          <ac:chgData name="Sergi Siso" userId="0f781118-42a9-4ad1-b512-09a9c1034de1" providerId="ADAL" clId="{2DE8DCE9-7EB6-4A37-B8F6-E5D05862603C}" dt="2018-05-29T09:23:54.733" v="365" actId="1076"/>
          <ac:picMkLst>
            <pc:docMk/>
            <pc:sldMk cId="952682796" sldId="872"/>
            <ac:picMk id="9" creationId="{63981CFB-0806-4CE5-8A49-544FEF982429}"/>
          </ac:picMkLst>
        </pc:picChg>
        <pc:picChg chg="add mod">
          <ac:chgData name="Sergi Siso" userId="0f781118-42a9-4ad1-b512-09a9c1034de1" providerId="ADAL" clId="{2DE8DCE9-7EB6-4A37-B8F6-E5D05862603C}" dt="2018-05-29T09:23:54.733" v="365" actId="1076"/>
          <ac:picMkLst>
            <pc:docMk/>
            <pc:sldMk cId="952682796" sldId="872"/>
            <ac:picMk id="10" creationId="{98FD1F7A-99D4-4D87-A04C-F3B47F1E4D7F}"/>
          </ac:picMkLst>
        </pc:picChg>
        <pc:picChg chg="add mod">
          <ac:chgData name="Sergi Siso" userId="0f781118-42a9-4ad1-b512-09a9c1034de1" providerId="ADAL" clId="{2DE8DCE9-7EB6-4A37-B8F6-E5D05862603C}" dt="2018-05-29T09:23:54.733" v="365" actId="1076"/>
          <ac:picMkLst>
            <pc:docMk/>
            <pc:sldMk cId="952682796" sldId="872"/>
            <ac:picMk id="11" creationId="{0F78DC4B-C04F-430C-B045-542E8A969126}"/>
          </ac:picMkLst>
        </pc:picChg>
        <pc:picChg chg="add mod">
          <ac:chgData name="Sergi Siso" userId="0f781118-42a9-4ad1-b512-09a9c1034de1" providerId="ADAL" clId="{2DE8DCE9-7EB6-4A37-B8F6-E5D05862603C}" dt="2018-05-29T09:23:54.733" v="365" actId="1076"/>
          <ac:picMkLst>
            <pc:docMk/>
            <pc:sldMk cId="952682796" sldId="872"/>
            <ac:picMk id="12" creationId="{4D033D66-DA6B-4C6B-A317-55B390BA3EC5}"/>
          </ac:picMkLst>
        </pc:picChg>
      </pc:sldChg>
      <pc:sldChg chg="addSp delSp modSp add">
        <pc:chgData name="Sergi Siso" userId="0f781118-42a9-4ad1-b512-09a9c1034de1" providerId="ADAL" clId="{2DE8DCE9-7EB6-4A37-B8F6-E5D05862603C}" dt="2018-05-29T09:28:33.855" v="490" actId="122"/>
        <pc:sldMkLst>
          <pc:docMk/>
          <pc:sldMk cId="4250358848" sldId="873"/>
        </pc:sldMkLst>
        <pc:spChg chg="del">
          <ac:chgData name="Sergi Siso" userId="0f781118-42a9-4ad1-b512-09a9c1034de1" providerId="ADAL" clId="{2DE8DCE9-7EB6-4A37-B8F6-E5D05862603C}" dt="2018-05-29T09:26:37.358" v="395" actId="478"/>
          <ac:spMkLst>
            <pc:docMk/>
            <pc:sldMk cId="4250358848" sldId="873"/>
            <ac:spMk id="2" creationId="{100E3AEE-134C-4AF9-9D96-A88B571C4A76}"/>
          </ac:spMkLst>
        </pc:spChg>
        <pc:spChg chg="del mod">
          <ac:chgData name="Sergi Siso" userId="0f781118-42a9-4ad1-b512-09a9c1034de1" providerId="ADAL" clId="{2DE8DCE9-7EB6-4A37-B8F6-E5D05862603C}" dt="2018-05-29T09:25:43.294" v="385" actId="478"/>
          <ac:spMkLst>
            <pc:docMk/>
            <pc:sldMk cId="4250358848" sldId="873"/>
            <ac:spMk id="3" creationId="{442662CC-71AC-4403-B3D6-F01E7053FBEF}"/>
          </ac:spMkLst>
        </pc:spChg>
        <pc:spChg chg="mod">
          <ac:chgData name="Sergi Siso" userId="0f781118-42a9-4ad1-b512-09a9c1034de1" providerId="ADAL" clId="{2DE8DCE9-7EB6-4A37-B8F6-E5D05862603C}" dt="2018-05-29T09:28:33.855" v="490" actId="122"/>
          <ac:spMkLst>
            <pc:docMk/>
            <pc:sldMk cId="4250358848" sldId="873"/>
            <ac:spMk id="4" creationId="{CC9D61AE-2009-4602-A28E-049FF1869F37}"/>
          </ac:spMkLst>
        </pc:spChg>
        <pc:picChg chg="add mod">
          <ac:chgData name="Sergi Siso" userId="0f781118-42a9-4ad1-b512-09a9c1034de1" providerId="ADAL" clId="{2DE8DCE9-7EB6-4A37-B8F6-E5D05862603C}" dt="2018-05-29T09:28:19.062" v="489" actId="1076"/>
          <ac:picMkLst>
            <pc:docMk/>
            <pc:sldMk cId="4250358848" sldId="873"/>
            <ac:picMk id="8" creationId="{4BE758BF-2559-462A-B516-DAD09BFC1998}"/>
          </ac:picMkLst>
        </pc:picChg>
      </pc:sldChg>
      <pc:sldChg chg="addSp delSp modSp add">
        <pc:chgData name="Sergi Siso" userId="0f781118-42a9-4ad1-b512-09a9c1034de1" providerId="ADAL" clId="{2DE8DCE9-7EB6-4A37-B8F6-E5D05862603C}" dt="2018-05-29T09:30:09.402" v="507" actId="2696"/>
        <pc:sldMkLst>
          <pc:docMk/>
          <pc:sldMk cId="2257992017" sldId="874"/>
        </pc:sldMkLst>
        <pc:spChg chg="mod">
          <ac:chgData name="Sergi Siso" userId="0f781118-42a9-4ad1-b512-09a9c1034de1" providerId="ADAL" clId="{2DE8DCE9-7EB6-4A37-B8F6-E5D05862603C}" dt="2018-05-29T09:30:09.402" v="507" actId="2696"/>
          <ac:spMkLst>
            <pc:docMk/>
            <pc:sldMk cId="2257992017" sldId="874"/>
            <ac:spMk id="2" creationId="{CFF5F35C-73BF-453A-996E-681591E840C9}"/>
          </ac:spMkLst>
        </pc:spChg>
        <pc:spChg chg="del">
          <ac:chgData name="Sergi Siso" userId="0f781118-42a9-4ad1-b512-09a9c1034de1" providerId="ADAL" clId="{2DE8DCE9-7EB6-4A37-B8F6-E5D05862603C}" dt="2018-05-29T09:29:16.662" v="492" actId="478"/>
          <ac:spMkLst>
            <pc:docMk/>
            <pc:sldMk cId="2257992017" sldId="874"/>
            <ac:spMk id="3" creationId="{C14CC876-3390-4D98-9F96-6A23B413AEC7}"/>
          </ac:spMkLst>
        </pc:spChg>
        <pc:spChg chg="mod">
          <ac:chgData name="Sergi Siso" userId="0f781118-42a9-4ad1-b512-09a9c1034de1" providerId="ADAL" clId="{2DE8DCE9-7EB6-4A37-B8F6-E5D05862603C}" dt="2018-05-29T09:30:04.477" v="506" actId="1076"/>
          <ac:spMkLst>
            <pc:docMk/>
            <pc:sldMk cId="2257992017" sldId="874"/>
            <ac:spMk id="4" creationId="{77E87B8C-D00B-4248-9C6B-50FB2685A5D7}"/>
          </ac:spMkLst>
        </pc:spChg>
        <pc:picChg chg="add mod">
          <ac:chgData name="Sergi Siso" userId="0f781118-42a9-4ad1-b512-09a9c1034de1" providerId="ADAL" clId="{2DE8DCE9-7EB6-4A37-B8F6-E5D05862603C}" dt="2018-05-29T09:30:00.085" v="505" actId="14100"/>
          <ac:picMkLst>
            <pc:docMk/>
            <pc:sldMk cId="2257992017" sldId="874"/>
            <ac:picMk id="8" creationId="{2D61C872-3AF2-4346-883E-992292549848}"/>
          </ac:picMkLst>
        </pc:picChg>
      </pc:sldChg>
      <pc:sldChg chg="addSp delSp modSp add">
        <pc:chgData name="Sergi Siso" userId="0f781118-42a9-4ad1-b512-09a9c1034de1" providerId="ADAL" clId="{2DE8DCE9-7EB6-4A37-B8F6-E5D05862603C}" dt="2018-05-29T09:32:14.221" v="527" actId="1076"/>
        <pc:sldMkLst>
          <pc:docMk/>
          <pc:sldMk cId="3934220571" sldId="875"/>
        </pc:sldMkLst>
        <pc:spChg chg="add mod">
          <ac:chgData name="Sergi Siso" userId="0f781118-42a9-4ad1-b512-09a9c1034de1" providerId="ADAL" clId="{2DE8DCE9-7EB6-4A37-B8F6-E5D05862603C}" dt="2018-05-29T09:30:59.609" v="514" actId="1076"/>
          <ac:spMkLst>
            <pc:docMk/>
            <pc:sldMk cId="3934220571" sldId="875"/>
            <ac:spMk id="5" creationId="{FA1B3D38-578D-4404-B7C3-E16C70516B57}"/>
          </ac:spMkLst>
        </pc:spChg>
        <pc:spChg chg="add del mod">
          <ac:chgData name="Sergi Siso" userId="0f781118-42a9-4ad1-b512-09a9c1034de1" providerId="ADAL" clId="{2DE8DCE9-7EB6-4A37-B8F6-E5D05862603C}" dt="2018-05-29T09:30:41.430" v="510" actId="478"/>
          <ac:spMkLst>
            <pc:docMk/>
            <pc:sldMk cId="3934220571" sldId="875"/>
            <ac:spMk id="6" creationId="{90DC5102-814A-4B85-9D37-85AE352FA01E}"/>
          </ac:spMkLst>
        </pc:spChg>
        <pc:spChg chg="add mod">
          <ac:chgData name="Sergi Siso" userId="0f781118-42a9-4ad1-b512-09a9c1034de1" providerId="ADAL" clId="{2DE8DCE9-7EB6-4A37-B8F6-E5D05862603C}" dt="2018-05-29T09:32:04.133" v="525" actId="14100"/>
          <ac:spMkLst>
            <pc:docMk/>
            <pc:sldMk cId="3934220571" sldId="875"/>
            <ac:spMk id="8" creationId="{1E5A0FB8-C05A-4235-A0E5-F023DAA409A7}"/>
          </ac:spMkLst>
        </pc:spChg>
        <pc:spChg chg="add mod">
          <ac:chgData name="Sergi Siso" userId="0f781118-42a9-4ad1-b512-09a9c1034de1" providerId="ADAL" clId="{2DE8DCE9-7EB6-4A37-B8F6-E5D05862603C}" dt="2018-05-29T09:32:14.221" v="527" actId="1076"/>
          <ac:spMkLst>
            <pc:docMk/>
            <pc:sldMk cId="3934220571" sldId="875"/>
            <ac:spMk id="9" creationId="{FC3991A9-2530-4574-B668-BB5A587B8F5D}"/>
          </ac:spMkLst>
        </pc:spChg>
        <pc:picChg chg="add mod">
          <ac:chgData name="Sergi Siso" userId="0f781118-42a9-4ad1-b512-09a9c1034de1" providerId="ADAL" clId="{2DE8DCE9-7EB6-4A37-B8F6-E5D05862603C}" dt="2018-05-29T09:30:53.549" v="513" actId="14100"/>
          <ac:picMkLst>
            <pc:docMk/>
            <pc:sldMk cId="3934220571" sldId="875"/>
            <ac:picMk id="7" creationId="{24FB10E4-D314-42D5-8E43-734A231F7992}"/>
          </ac:picMkLst>
        </pc:picChg>
      </pc:sldChg>
      <pc:sldChg chg="addSp delSp modSp add">
        <pc:chgData name="Sergi Siso" userId="0f781118-42a9-4ad1-b512-09a9c1034de1" providerId="ADAL" clId="{2DE8DCE9-7EB6-4A37-B8F6-E5D05862603C}" dt="2018-05-29T09:34:06.555" v="549" actId="2696"/>
        <pc:sldMkLst>
          <pc:docMk/>
          <pc:sldMk cId="2550753111" sldId="876"/>
        </pc:sldMkLst>
        <pc:spChg chg="mod">
          <ac:chgData name="Sergi Siso" userId="0f781118-42a9-4ad1-b512-09a9c1034de1" providerId="ADAL" clId="{2DE8DCE9-7EB6-4A37-B8F6-E5D05862603C}" dt="2018-05-29T09:34:06.555" v="549" actId="2696"/>
          <ac:spMkLst>
            <pc:docMk/>
            <pc:sldMk cId="2550753111" sldId="876"/>
            <ac:spMk id="2" creationId="{94E0957F-FA02-4151-804F-584B55ECA738}"/>
          </ac:spMkLst>
        </pc:spChg>
        <pc:spChg chg="del">
          <ac:chgData name="Sergi Siso" userId="0f781118-42a9-4ad1-b512-09a9c1034de1" providerId="ADAL" clId="{2DE8DCE9-7EB6-4A37-B8F6-E5D05862603C}" dt="2018-05-29T09:32:44.037" v="529" actId="478"/>
          <ac:spMkLst>
            <pc:docMk/>
            <pc:sldMk cId="2550753111" sldId="876"/>
            <ac:spMk id="3" creationId="{BF0D18BC-BB40-40D9-A8BF-CA3DA89A487D}"/>
          </ac:spMkLst>
        </pc:spChg>
        <pc:spChg chg="mod">
          <ac:chgData name="Sergi Siso" userId="0f781118-42a9-4ad1-b512-09a9c1034de1" providerId="ADAL" clId="{2DE8DCE9-7EB6-4A37-B8F6-E5D05862603C}" dt="2018-05-29T09:33:56.933" v="548" actId="20577"/>
          <ac:spMkLst>
            <pc:docMk/>
            <pc:sldMk cId="2550753111" sldId="876"/>
            <ac:spMk id="4" creationId="{6151454D-8995-463D-A649-751FC4F8DF1E}"/>
          </ac:spMkLst>
        </pc:spChg>
        <pc:picChg chg="add mod">
          <ac:chgData name="Sergi Siso" userId="0f781118-42a9-4ad1-b512-09a9c1034de1" providerId="ADAL" clId="{2DE8DCE9-7EB6-4A37-B8F6-E5D05862603C}" dt="2018-05-29T09:33:03.533" v="535" actId="14100"/>
          <ac:picMkLst>
            <pc:docMk/>
            <pc:sldMk cId="2550753111" sldId="876"/>
            <ac:picMk id="8" creationId="{DC2D49D1-F6CF-4B7D-8CC9-52278091D43B}"/>
          </ac:picMkLst>
        </pc:picChg>
        <pc:picChg chg="add del">
          <ac:chgData name="Sergi Siso" userId="0f781118-42a9-4ad1-b512-09a9c1034de1" providerId="ADAL" clId="{2DE8DCE9-7EB6-4A37-B8F6-E5D05862603C}" dt="2018-05-29T09:33:24.613" v="538" actId="478"/>
          <ac:picMkLst>
            <pc:docMk/>
            <pc:sldMk cId="2550753111" sldId="876"/>
            <ac:picMk id="9" creationId="{54811100-5C72-4A58-AD5C-81F77C067DC5}"/>
          </ac:picMkLst>
        </pc:picChg>
        <pc:picChg chg="add mod">
          <ac:chgData name="Sergi Siso" userId="0f781118-42a9-4ad1-b512-09a9c1034de1" providerId="ADAL" clId="{2DE8DCE9-7EB6-4A37-B8F6-E5D05862603C}" dt="2018-05-29T09:33:53.069" v="546" actId="1076"/>
          <ac:picMkLst>
            <pc:docMk/>
            <pc:sldMk cId="2550753111" sldId="876"/>
            <ac:picMk id="10" creationId="{72CCA5ED-7D57-4C29-9E13-79BACF121B37}"/>
          </ac:picMkLst>
        </pc:picChg>
      </pc:sldChg>
      <pc:sldChg chg="modSp add">
        <pc:chgData name="Sergi Siso" userId="0f781118-42a9-4ad1-b512-09a9c1034de1" providerId="ADAL" clId="{2DE8DCE9-7EB6-4A37-B8F6-E5D05862603C}" dt="2018-05-29T10:31:49.403" v="904" actId="20577"/>
        <pc:sldMkLst>
          <pc:docMk/>
          <pc:sldMk cId="3037370479" sldId="877"/>
        </pc:sldMkLst>
        <pc:spChg chg="mod">
          <ac:chgData name="Sergi Siso" userId="0f781118-42a9-4ad1-b512-09a9c1034de1" providerId="ADAL" clId="{2DE8DCE9-7EB6-4A37-B8F6-E5D05862603C}" dt="2018-05-29T09:34:30.578" v="552" actId="20577"/>
          <ac:spMkLst>
            <pc:docMk/>
            <pc:sldMk cId="3037370479" sldId="877"/>
            <ac:spMk id="2" creationId="{A3AB3585-59E6-44B4-8209-87A0E16BD96B}"/>
          </ac:spMkLst>
        </pc:spChg>
        <pc:spChg chg="mod">
          <ac:chgData name="Sergi Siso" userId="0f781118-42a9-4ad1-b512-09a9c1034de1" providerId="ADAL" clId="{2DE8DCE9-7EB6-4A37-B8F6-E5D05862603C}" dt="2018-05-29T10:31:49.403" v="904" actId="20577"/>
          <ac:spMkLst>
            <pc:docMk/>
            <pc:sldMk cId="3037370479" sldId="877"/>
            <ac:spMk id="3" creationId="{C2D4495C-CA0E-4465-8A8E-FC121EBA46CB}"/>
          </ac:spMkLst>
        </pc:spChg>
      </pc:sldChg>
    </pc:docChg>
  </pc:docChgLst>
  <pc:docChgLst>
    <pc:chgData name="Sergi Siso" userId="0f781118-42a9-4ad1-b512-09a9c1034de1" providerId="ADAL" clId="{0C1B3F01-B990-4378-B9BB-540DBE2B4213}"/>
    <pc:docChg chg="modSld">
      <pc:chgData name="Sergi Siso" userId="0f781118-42a9-4ad1-b512-09a9c1034de1" providerId="ADAL" clId="{0C1B3F01-B990-4378-B9BB-540DBE2B4213}" dt="2018-06-29T09:49:07.340" v="0" actId="14100"/>
      <pc:docMkLst>
        <pc:docMk/>
      </pc:docMkLst>
      <pc:sldChg chg="modSp">
        <pc:chgData name="Sergi Siso" userId="0f781118-42a9-4ad1-b512-09a9c1034de1" providerId="ADAL" clId="{0C1B3F01-B990-4378-B9BB-540DBE2B4213}" dt="2018-06-29T09:49:07.340" v="0" actId="14100"/>
        <pc:sldMkLst>
          <pc:docMk/>
          <pc:sldMk cId="1191626835" sldId="870"/>
        </pc:sldMkLst>
        <pc:spChg chg="mod">
          <ac:chgData name="Sergi Siso" userId="0f781118-42a9-4ad1-b512-09a9c1034de1" providerId="ADAL" clId="{0C1B3F01-B990-4378-B9BB-540DBE2B4213}" dt="2018-06-29T09:49:07.340" v="0" actId="14100"/>
          <ac:spMkLst>
            <pc:docMk/>
            <pc:sldMk cId="1191626835" sldId="870"/>
            <ac:spMk id="4" creationId="{CDE7412A-041A-47F8-B9E5-0E5BFA49088C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https://stfc365-my.sharepoint.com/personal/sergi_siso_stfc_ac_uk/Documents/STFC%20Projects/IPCC%20PSyclone-LFRic/LFRic_Scalability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2224017312836816"/>
          <c:y val="4.6296296296296294E-2"/>
          <c:w val="0.82187082594576477"/>
          <c:h val="0.72752107149000433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'SKL Weak Scalability'!$G$4</c:f>
              <c:strCache>
                <c:ptCount val="1"/>
                <c:pt idx="0">
                  <c:v>PSyclone1.6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('SKL Weak Scalability'!$D$4,'SKL Weak Scalability'!$D$9,'SKL Weak Scalability'!$D$14)</c:f>
              <c:numCache>
                <c:formatCode>General</c:formatCode>
                <c:ptCount val="3"/>
                <c:pt idx="0">
                  <c:v>192</c:v>
                </c:pt>
                <c:pt idx="1">
                  <c:v>768</c:v>
                </c:pt>
                <c:pt idx="2">
                  <c:v>3072</c:v>
                </c:pt>
              </c:numCache>
            </c:numRef>
          </c:xVal>
          <c:yVal>
            <c:numRef>
              <c:f>('SKL Weak Scalability'!$Q$4,'SKL Weak Scalability'!$Q$9,'SKL Weak Scalability'!$Q$14)</c:f>
              <c:numCache>
                <c:formatCode>0.00</c:formatCode>
                <c:ptCount val="3"/>
                <c:pt idx="0">
                  <c:v>1</c:v>
                </c:pt>
                <c:pt idx="1">
                  <c:v>0.68134974417224736</c:v>
                </c:pt>
                <c:pt idx="2">
                  <c:v>0.15459016128513031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206-4740-BDC4-A3F1BAB69E4A}"/>
            </c:ext>
          </c:extLst>
        </c:ser>
        <c:ser>
          <c:idx val="1"/>
          <c:order val="1"/>
          <c:tx>
            <c:strRef>
              <c:f>'SKL Weak Scalability'!$G$5</c:f>
              <c:strCache>
                <c:ptCount val="1"/>
                <c:pt idx="0">
                  <c:v>annex_dofs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('SKL Weak Scalability'!$D$5,'SKL Weak Scalability'!$D$10,'SKL Weak Scalability'!$D$15)</c:f>
              <c:numCache>
                <c:formatCode>General</c:formatCode>
                <c:ptCount val="3"/>
                <c:pt idx="0">
                  <c:v>192</c:v>
                </c:pt>
                <c:pt idx="1">
                  <c:v>768</c:v>
                </c:pt>
                <c:pt idx="2">
                  <c:v>3072</c:v>
                </c:pt>
              </c:numCache>
            </c:numRef>
          </c:xVal>
          <c:yVal>
            <c:numRef>
              <c:f>('SKL Weak Scalability'!$Q$5,'SKL Weak Scalability'!$Q$10,'SKL Weak Scalability'!$Q$15)</c:f>
              <c:numCache>
                <c:formatCode>0.00</c:formatCode>
                <c:ptCount val="3"/>
                <c:pt idx="0">
                  <c:v>1</c:v>
                </c:pt>
                <c:pt idx="1">
                  <c:v>0.67355081732361999</c:v>
                </c:pt>
                <c:pt idx="2">
                  <c:v>0.37940370728796263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206-4740-BDC4-A3F1BAB69E4A}"/>
            </c:ext>
          </c:extLst>
        </c:ser>
        <c:ser>
          <c:idx val="2"/>
          <c:order val="2"/>
          <c:tx>
            <c:strRef>
              <c:f>'SKL Weak Scalability'!$G$6</c:f>
              <c:strCache>
                <c:ptCount val="1"/>
                <c:pt idx="0">
                  <c:v>gh_inc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('SKL Weak Scalability'!$D$6,'SKL Weak Scalability'!$D$11,'SKL Weak Scalability'!$D$16)</c:f>
              <c:numCache>
                <c:formatCode>General</c:formatCode>
                <c:ptCount val="3"/>
                <c:pt idx="0">
                  <c:v>192</c:v>
                </c:pt>
                <c:pt idx="1">
                  <c:v>768</c:v>
                </c:pt>
                <c:pt idx="2">
                  <c:v>3072</c:v>
                </c:pt>
              </c:numCache>
            </c:numRef>
          </c:xVal>
          <c:yVal>
            <c:numRef>
              <c:f>('SKL Weak Scalability'!$Q$6,'SKL Weak Scalability'!$Q$11,'SKL Weak Scalability'!$Q$16)</c:f>
              <c:numCache>
                <c:formatCode>0.00</c:formatCode>
                <c:ptCount val="3"/>
                <c:pt idx="0">
                  <c:v>1</c:v>
                </c:pt>
                <c:pt idx="1">
                  <c:v>0.6852925519760712</c:v>
                </c:pt>
                <c:pt idx="2">
                  <c:v>0.21278476260431967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1206-4740-BDC4-A3F1BAB69E4A}"/>
            </c:ext>
          </c:extLst>
        </c:ser>
        <c:ser>
          <c:idx val="3"/>
          <c:order val="3"/>
          <c:tx>
            <c:strRef>
              <c:f>'SKL Weak Scalability'!$G$7</c:f>
              <c:strCache>
                <c:ptCount val="1"/>
                <c:pt idx="0">
                  <c:v>gh_inc+annex_dofs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('SKL Weak Scalability'!$D$7,'SKL Weak Scalability'!$D$12,'SKL Weak Scalability'!$D$17)</c:f>
              <c:numCache>
                <c:formatCode>General</c:formatCode>
                <c:ptCount val="3"/>
                <c:pt idx="0">
                  <c:v>192</c:v>
                </c:pt>
                <c:pt idx="1">
                  <c:v>768</c:v>
                </c:pt>
                <c:pt idx="2">
                  <c:v>3072</c:v>
                </c:pt>
              </c:numCache>
            </c:numRef>
          </c:xVal>
          <c:yVal>
            <c:numRef>
              <c:f>('SKL Weak Scalability'!$Q$7,'SKL Weak Scalability'!$Q$12,'SKL Weak Scalability'!$Q$17)</c:f>
              <c:numCache>
                <c:formatCode>0.00</c:formatCode>
                <c:ptCount val="3"/>
                <c:pt idx="0">
                  <c:v>1</c:v>
                </c:pt>
                <c:pt idx="1">
                  <c:v>0.65989468750621461</c:v>
                </c:pt>
                <c:pt idx="2">
                  <c:v>0.36496461851816564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1206-4740-BDC4-A3F1BAB69E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8264608"/>
        <c:axId val="498259688"/>
      </c:scatterChart>
      <c:valAx>
        <c:axId val="4982646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MPI Ranks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8259688"/>
        <c:crosses val="autoZero"/>
        <c:crossBetween val="midCat"/>
      </c:valAx>
      <c:valAx>
        <c:axId val="498259688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Efficiency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82646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06" tIns="49502" rIns="99006" bIns="49502" numCol="1" anchor="t" anchorCtr="0" compatLnSpc="1">
            <a:prstTxWarp prst="textNoShape">
              <a:avLst/>
            </a:prstTxWarp>
          </a:bodyPr>
          <a:lstStyle>
            <a:lvl1pPr algn="l" defTabSz="988843">
              <a:spcBef>
                <a:spcPct val="0"/>
              </a:spcBef>
              <a:buClrTx/>
              <a:buSzTx/>
              <a:buFontTx/>
              <a:buNone/>
              <a:defRPr sz="1200" b="0" i="0">
                <a:solidFill>
                  <a:schemeClr val="tx1"/>
                </a:solidFill>
                <a:latin typeface="Lucida Grande" pitchFamily="8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9" y="0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06" tIns="49502" rIns="99006" bIns="49502" numCol="1" anchor="t" anchorCtr="0" compatLnSpc="1">
            <a:prstTxWarp prst="textNoShape">
              <a:avLst/>
            </a:prstTxWarp>
          </a:bodyPr>
          <a:lstStyle>
            <a:lvl1pPr algn="r" defTabSz="988843">
              <a:spcBef>
                <a:spcPct val="0"/>
              </a:spcBef>
              <a:buClrTx/>
              <a:buSzTx/>
              <a:buFontTx/>
              <a:buNone/>
              <a:defRPr sz="1200" b="0" i="0">
                <a:solidFill>
                  <a:schemeClr val="tx1"/>
                </a:solidFill>
                <a:latin typeface="Lucida Grande" pitchFamily="8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1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06" tIns="49502" rIns="99006" bIns="49502" numCol="1" anchor="b" anchorCtr="0" compatLnSpc="1">
            <a:prstTxWarp prst="textNoShape">
              <a:avLst/>
            </a:prstTxWarp>
          </a:bodyPr>
          <a:lstStyle>
            <a:lvl1pPr algn="l" defTabSz="988843">
              <a:spcBef>
                <a:spcPct val="0"/>
              </a:spcBef>
              <a:buClrTx/>
              <a:buSzTx/>
              <a:buFontTx/>
              <a:buNone/>
              <a:defRPr sz="1200" b="0" i="0">
                <a:solidFill>
                  <a:schemeClr val="tx1"/>
                </a:solidFill>
                <a:latin typeface="Lucida Grande" pitchFamily="8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9" y="9721851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06" tIns="49502" rIns="99006" bIns="49502" numCol="1" anchor="b" anchorCtr="0" compatLnSpc="1">
            <a:prstTxWarp prst="textNoShape">
              <a:avLst/>
            </a:prstTxWarp>
          </a:bodyPr>
          <a:lstStyle>
            <a:lvl1pPr algn="r" defTabSz="988843">
              <a:spcBef>
                <a:spcPct val="0"/>
              </a:spcBef>
              <a:buClrTx/>
              <a:buSzTx/>
              <a:buFontTx/>
              <a:buNone/>
              <a:defRPr sz="1200" b="0" i="0">
                <a:solidFill>
                  <a:schemeClr val="tx1"/>
                </a:solidFill>
                <a:latin typeface="Lucida Grande" pitchFamily="84" charset="0"/>
              </a:defRPr>
            </a:lvl1pPr>
          </a:lstStyle>
          <a:p>
            <a:pPr>
              <a:defRPr/>
            </a:pPr>
            <a:fld id="{EC072C6E-E51B-4BC9-924F-FF3C04E0B9F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2760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06" tIns="49502" rIns="99006" bIns="49502" numCol="1" anchor="t" anchorCtr="0" compatLnSpc="1">
            <a:prstTxWarp prst="textNoShape">
              <a:avLst/>
            </a:prstTxWarp>
          </a:bodyPr>
          <a:lstStyle>
            <a:lvl1pPr algn="l" defTabSz="988843">
              <a:spcBef>
                <a:spcPct val="0"/>
              </a:spcBef>
              <a:buClrTx/>
              <a:buSzTx/>
              <a:buFontTx/>
              <a:buNone/>
              <a:defRPr sz="1200" b="0" i="0">
                <a:solidFill>
                  <a:schemeClr val="tx1"/>
                </a:solidFill>
                <a:latin typeface="Lucida Grande" pitchFamily="8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6" y="0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06" tIns="49502" rIns="99006" bIns="49502" numCol="1" anchor="t" anchorCtr="0" compatLnSpc="1">
            <a:prstTxWarp prst="textNoShape">
              <a:avLst/>
            </a:prstTxWarp>
          </a:bodyPr>
          <a:lstStyle>
            <a:lvl1pPr algn="r" defTabSz="988843">
              <a:spcBef>
                <a:spcPct val="0"/>
              </a:spcBef>
              <a:buClrTx/>
              <a:buSzTx/>
              <a:buFontTx/>
              <a:buNone/>
              <a:defRPr sz="1200" b="0" i="0">
                <a:solidFill>
                  <a:schemeClr val="tx1"/>
                </a:solidFill>
                <a:latin typeface="Lucida Grande" pitchFamily="8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1" y="4860927"/>
            <a:ext cx="5207001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06" tIns="49502" rIns="99006" bIns="495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41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06" tIns="49502" rIns="99006" bIns="49502" numCol="1" anchor="b" anchorCtr="0" compatLnSpc="1">
            <a:prstTxWarp prst="textNoShape">
              <a:avLst/>
            </a:prstTxWarp>
          </a:bodyPr>
          <a:lstStyle>
            <a:lvl1pPr algn="l" defTabSz="988843">
              <a:spcBef>
                <a:spcPct val="0"/>
              </a:spcBef>
              <a:buClrTx/>
              <a:buSzTx/>
              <a:buFontTx/>
              <a:buNone/>
              <a:defRPr sz="1200" b="0" i="0">
                <a:solidFill>
                  <a:schemeClr val="tx1"/>
                </a:solidFill>
                <a:latin typeface="Lucida Grande" pitchFamily="8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6" y="9723441"/>
            <a:ext cx="3076575" cy="51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06" tIns="49502" rIns="99006" bIns="49502" numCol="1" anchor="b" anchorCtr="0" compatLnSpc="1">
            <a:prstTxWarp prst="textNoShape">
              <a:avLst/>
            </a:prstTxWarp>
          </a:bodyPr>
          <a:lstStyle>
            <a:lvl1pPr algn="r" defTabSz="988843">
              <a:spcBef>
                <a:spcPct val="0"/>
              </a:spcBef>
              <a:buClrTx/>
              <a:buSzTx/>
              <a:buFontTx/>
              <a:buNone/>
              <a:defRPr sz="1200" b="0" i="0">
                <a:solidFill>
                  <a:schemeClr val="tx1"/>
                </a:solidFill>
                <a:latin typeface="Lucida Grande" pitchFamily="84" charset="0"/>
              </a:defRPr>
            </a:lvl1pPr>
          </a:lstStyle>
          <a:p>
            <a:pPr>
              <a:defRPr/>
            </a:pPr>
            <a:fld id="{B5FBEC2E-DE0D-4F61-ADA4-E33B3B15A38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7527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84" charset="0"/>
        <a:ea typeface="ヒラギノ角ゴ Pro W3" pitchFamily="96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84" charset="0"/>
        <a:ea typeface="ヒラギノ角ゴ Pro W3" pitchFamily="9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84" charset="0"/>
        <a:ea typeface="ヒラギノ角ゴ Pro W3" pitchFamily="9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84" charset="0"/>
        <a:ea typeface="ヒラギノ角ゴ Pro W3" pitchFamily="9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84" charset="0"/>
        <a:ea typeface="ヒラギノ角ゴ Pro W3" pitchFamily="9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8100" cy="3838575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55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Optimising UM is very labour intensive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FBEC2E-DE0D-4F61-ADA4-E33B3B15A385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927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parallel (typically independent operations)</a:t>
            </a:r>
          </a:p>
          <a:p>
            <a:r>
              <a:rPr lang="en-GB" dirty="0"/>
              <a:t>Nearest neighbour communications for stencils</a:t>
            </a:r>
          </a:p>
          <a:p>
            <a:r>
              <a:rPr lang="en-GB" dirty="0"/>
              <a:t>Global reduction(s) for convergence and/or conservation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FBEC2E-DE0D-4F61-ADA4-E33B3B15A385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146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A domain-specific source-to-source (Fortran -&gt; Fortran) compiler for embedded DSL(s)</a:t>
            </a:r>
          </a:p>
          <a:p>
            <a:pPr lvl="1"/>
            <a:r>
              <a:rPr lang="en-GB" dirty="0"/>
              <a:t>Supports distributed- and shared-memory parallelism</a:t>
            </a:r>
          </a:p>
          <a:p>
            <a:pPr lvl="1"/>
            <a:r>
              <a:rPr lang="en-GB" dirty="0"/>
              <a:t>Reduces programmer errors (both correctness and performance) in implementing parallel code</a:t>
            </a:r>
          </a:p>
          <a:p>
            <a:pPr lvl="1"/>
            <a:r>
              <a:rPr lang="en-GB" dirty="0"/>
              <a:t>Optimisations encoded as a ‘recipe’ rather than baked into the scientific source code</a:t>
            </a:r>
          </a:p>
          <a:p>
            <a:pPr lvl="1"/>
            <a:r>
              <a:rPr lang="en-GB" dirty="0"/>
              <a:t>Different recipes for different architectures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FBEC2E-DE0D-4F61-ADA4-E33B3B15A385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079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FBEC2E-DE0D-4F61-ADA4-E33B3B15A385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397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Corisande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Corisande" pitchFamily="2" charset="0"/>
                <a:cs typeface="Arial" panose="020B0604020202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risande" pitchFamily="2" charset="0"/>
              </a:defRPr>
            </a:lvl1pPr>
          </a:lstStyle>
          <a:p>
            <a:fld id="{82028AD8-D265-47F8-8B6D-84510D65DE39}" type="datetime2">
              <a:rPr lang="en-GB" smtClean="0"/>
              <a:t>Wednesday, 09 January 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risande" pitchFamily="2" charset="0"/>
              </a:defRPr>
            </a:lvl1pPr>
          </a:lstStyle>
          <a:p>
            <a:r>
              <a:rPr lang="en-GB"/>
              <a:t>PSyclone - ISC'18 IXPUG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risande" pitchFamily="2" charset="0"/>
              </a:defRPr>
            </a:lvl1pPr>
          </a:lstStyle>
          <a:p>
            <a:fld id="{4BEE3748-22E3-428A-B92F-AD3F89BBE95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537679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182" y="858129"/>
            <a:ext cx="5739618" cy="559508"/>
          </a:xfrm>
          <a:prstGeom prst="rect">
            <a:avLst/>
          </a:prstGeom>
        </p:spPr>
        <p:txBody>
          <a:bodyPr/>
          <a:lstStyle>
            <a:lvl1pPr>
              <a:defRPr>
                <a:latin typeface="Corisande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Corisande" pitchFamily="2" charset="0"/>
                <a:cs typeface="Arial" panose="020B0604020202020204" pitchFamily="34" charset="0"/>
              </a:defRPr>
            </a:lvl1pPr>
            <a:lvl2pPr>
              <a:defRPr>
                <a:latin typeface="Corisande" pitchFamily="2" charset="0"/>
                <a:cs typeface="Arial" panose="020B0604020202020204" pitchFamily="34" charset="0"/>
              </a:defRPr>
            </a:lvl2pPr>
            <a:lvl3pPr>
              <a:defRPr>
                <a:latin typeface="Corisande" pitchFamily="2" charset="0"/>
                <a:cs typeface="Arial" panose="020B0604020202020204" pitchFamily="34" charset="0"/>
              </a:defRPr>
            </a:lvl3pPr>
            <a:lvl4pPr>
              <a:defRPr>
                <a:latin typeface="Corisande" pitchFamily="2" charset="0"/>
                <a:cs typeface="Arial" panose="020B0604020202020204" pitchFamily="34" charset="0"/>
              </a:defRPr>
            </a:lvl4pPr>
            <a:lvl5pPr>
              <a:defRPr>
                <a:latin typeface="Corisand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risande" pitchFamily="2" charset="0"/>
              </a:defRPr>
            </a:lvl1pPr>
          </a:lstStyle>
          <a:p>
            <a:fld id="{DED5F644-587D-43BA-AD6B-20007AA7B9D5}" type="datetime2">
              <a:rPr lang="en-GB" smtClean="0"/>
              <a:t>Wednesday, 09 January 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risande" pitchFamily="2" charset="0"/>
              </a:defRPr>
            </a:lvl1pPr>
          </a:lstStyle>
          <a:p>
            <a:r>
              <a:rPr lang="en-GB"/>
              <a:t>PSyclone - ISC'18 IXPUG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risande" pitchFamily="2" charset="0"/>
              </a:defRPr>
            </a:lvl1pPr>
          </a:lstStyle>
          <a:p>
            <a:fld id="{4BEE3748-22E3-428A-B92F-AD3F89BBE95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099719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73424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orisande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073237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Corisande" pitchFamily="2" charset="0"/>
                <a:cs typeface="Arial" panose="020B060402020202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73638"/>
            <a:ext cx="9144000" cy="188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 bwMode="auto">
          <a:xfrm>
            <a:off x="0" y="-20231"/>
            <a:ext cx="9144000" cy="1533441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3333CC"/>
              </a:buClr>
              <a:buSzPct val="100000"/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kumimoji="0" lang="en-GB" sz="1600" b="0" i="1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Corisande" pitchFamily="2" charset="0"/>
              <a:ea typeface="ヒラギノ角ゴ Pro W3" pitchFamily="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4291508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3286" y="914399"/>
            <a:ext cx="6133514" cy="503237"/>
          </a:xfrm>
          <a:prstGeom prst="rect">
            <a:avLst/>
          </a:prstGeom>
        </p:spPr>
        <p:txBody>
          <a:bodyPr/>
          <a:lstStyle>
            <a:lvl1pPr>
              <a:defRPr>
                <a:latin typeface="Corisande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orisande" pitchFamily="2" charset="0"/>
              </a:defRPr>
            </a:lvl1pPr>
            <a:lvl2pPr>
              <a:defRPr sz="2400">
                <a:latin typeface="Corisande" pitchFamily="2" charset="0"/>
              </a:defRPr>
            </a:lvl2pPr>
            <a:lvl3pPr>
              <a:defRPr sz="2000">
                <a:latin typeface="Corisande" pitchFamily="2" charset="0"/>
              </a:defRPr>
            </a:lvl3pPr>
            <a:lvl4pPr>
              <a:defRPr sz="1800">
                <a:latin typeface="Corisande" pitchFamily="2" charset="0"/>
              </a:defRPr>
            </a:lvl4pPr>
            <a:lvl5pPr>
              <a:defRPr sz="1800">
                <a:latin typeface="Corisande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orisande" pitchFamily="2" charset="0"/>
              </a:defRPr>
            </a:lvl1pPr>
            <a:lvl2pPr>
              <a:defRPr sz="2400">
                <a:latin typeface="Corisande" pitchFamily="2" charset="0"/>
              </a:defRPr>
            </a:lvl2pPr>
            <a:lvl3pPr>
              <a:defRPr sz="2000">
                <a:latin typeface="Corisande" pitchFamily="2" charset="0"/>
              </a:defRPr>
            </a:lvl3pPr>
            <a:lvl4pPr>
              <a:defRPr sz="1800">
                <a:latin typeface="Corisande" pitchFamily="2" charset="0"/>
              </a:defRPr>
            </a:lvl4pPr>
            <a:lvl5pPr>
              <a:defRPr sz="1800">
                <a:latin typeface="Corisande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risande" pitchFamily="2" charset="0"/>
              </a:defRPr>
            </a:lvl1pPr>
          </a:lstStyle>
          <a:p>
            <a:fld id="{140E2152-539B-4772-A48D-8BA5054452EA}" type="datetime2">
              <a:rPr lang="en-GB" smtClean="0"/>
              <a:t>Wednesday, 09 January 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risande" pitchFamily="2" charset="0"/>
              </a:defRPr>
            </a:lvl1pPr>
          </a:lstStyle>
          <a:p>
            <a:r>
              <a:rPr lang="en-GB"/>
              <a:t>PSyclone - ISC'18 IXPUG Workshop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risande" pitchFamily="2" charset="0"/>
              </a:defRPr>
            </a:lvl1pPr>
          </a:lstStyle>
          <a:p>
            <a:fld id="{4BEE3748-22E3-428A-B92F-AD3F89BBE95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663193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0572" y="879230"/>
            <a:ext cx="5866228" cy="538407"/>
          </a:xfrm>
          <a:prstGeom prst="rect">
            <a:avLst/>
          </a:prstGeom>
        </p:spPr>
        <p:txBody>
          <a:bodyPr/>
          <a:lstStyle>
            <a:lvl1pPr>
              <a:defRPr>
                <a:latin typeface="Corisande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orisande" pitchFamily="2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Corisande" pitchFamily="2" charset="0"/>
                <a:cs typeface="Arial" panose="020B0604020202020204" pitchFamily="34" charset="0"/>
              </a:defRPr>
            </a:lvl1pPr>
            <a:lvl2pPr>
              <a:defRPr sz="1600">
                <a:latin typeface="Corisande" pitchFamily="2" charset="0"/>
                <a:cs typeface="Arial" panose="020B0604020202020204" pitchFamily="34" charset="0"/>
              </a:defRPr>
            </a:lvl2pPr>
            <a:lvl3pPr>
              <a:defRPr sz="1600">
                <a:latin typeface="Corisande" pitchFamily="2" charset="0"/>
                <a:cs typeface="Arial" panose="020B0604020202020204" pitchFamily="34" charset="0"/>
              </a:defRPr>
            </a:lvl3pPr>
            <a:lvl4pPr>
              <a:defRPr sz="1600">
                <a:latin typeface="Corisande" pitchFamily="2" charset="0"/>
                <a:cs typeface="Arial" panose="020B0604020202020204" pitchFamily="34" charset="0"/>
              </a:defRPr>
            </a:lvl4pPr>
            <a:lvl5pPr>
              <a:defRPr sz="1600">
                <a:latin typeface="Corisande" pitchFamily="2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orisande" pitchFamily="2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Corisande" pitchFamily="2" charset="0"/>
                <a:cs typeface="Arial" panose="020B0604020202020204" pitchFamily="34" charset="0"/>
              </a:defRPr>
            </a:lvl1pPr>
            <a:lvl2pPr>
              <a:defRPr sz="1600">
                <a:latin typeface="Corisande" pitchFamily="2" charset="0"/>
                <a:cs typeface="Arial" panose="020B0604020202020204" pitchFamily="34" charset="0"/>
              </a:defRPr>
            </a:lvl2pPr>
            <a:lvl3pPr>
              <a:defRPr sz="1600">
                <a:latin typeface="Corisande" pitchFamily="2" charset="0"/>
                <a:cs typeface="Arial" panose="020B0604020202020204" pitchFamily="34" charset="0"/>
              </a:defRPr>
            </a:lvl3pPr>
            <a:lvl4pPr>
              <a:defRPr sz="1600">
                <a:latin typeface="Corisande" pitchFamily="2" charset="0"/>
                <a:cs typeface="Arial" panose="020B0604020202020204" pitchFamily="34" charset="0"/>
              </a:defRPr>
            </a:lvl4pPr>
            <a:lvl5pPr>
              <a:defRPr sz="1600">
                <a:latin typeface="Corisande" pitchFamily="2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risande" pitchFamily="2" charset="0"/>
              </a:defRPr>
            </a:lvl1pPr>
          </a:lstStyle>
          <a:p>
            <a:fld id="{DCC383DD-EA3B-48F4-8280-835A0B1D02DA}" type="datetime2">
              <a:rPr lang="en-GB" smtClean="0"/>
              <a:t>Wednesday, 09 January 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risande" pitchFamily="2" charset="0"/>
              </a:defRPr>
            </a:lvl1pPr>
          </a:lstStyle>
          <a:p>
            <a:r>
              <a:rPr lang="en-GB"/>
              <a:t>PSyclone - ISC'18 IXPUG Workshop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risande" pitchFamily="2" charset="0"/>
              </a:defRPr>
            </a:lvl1pPr>
          </a:lstStyle>
          <a:p>
            <a:fld id="{4BEE3748-22E3-428A-B92F-AD3F89BBE95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786541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9218" y="914400"/>
            <a:ext cx="6147582" cy="503237"/>
          </a:xfrm>
          <a:prstGeom prst="rect">
            <a:avLst/>
          </a:prstGeom>
        </p:spPr>
        <p:txBody>
          <a:bodyPr/>
          <a:lstStyle>
            <a:lvl1pPr>
              <a:defRPr>
                <a:latin typeface="Corisande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risande" pitchFamily="2" charset="0"/>
              </a:defRPr>
            </a:lvl1pPr>
          </a:lstStyle>
          <a:p>
            <a:fld id="{8FCC376A-9478-4E13-A235-AC0E6541E751}" type="datetime2">
              <a:rPr lang="en-GB" smtClean="0"/>
              <a:t>Wednesday, 09 January 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risande" pitchFamily="2" charset="0"/>
              </a:defRPr>
            </a:lvl1pPr>
          </a:lstStyle>
          <a:p>
            <a:r>
              <a:rPr lang="en-GB"/>
              <a:t>PSyclone - ISC'18 IXPUG Workshop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risande" pitchFamily="2" charset="0"/>
              </a:defRPr>
            </a:lvl1pPr>
          </a:lstStyle>
          <a:p>
            <a:fld id="{4BEE3748-22E3-428A-B92F-AD3F89BBE95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387797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A38B-0127-4B56-BCDC-C40515875F51}" type="datetime2">
              <a:rPr lang="en-GB" smtClean="0"/>
              <a:t>Wednesday, 09 January 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PSyclone - ISC'18 IXPUG Workshop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3748-22E3-428A-B92F-AD3F89BBE9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093051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1517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orisande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118" y="1202787"/>
            <a:ext cx="5111750" cy="4944477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orisande" pitchFamily="2" charset="0"/>
                <a:cs typeface="Arial" panose="020B0604020202020204" pitchFamily="34" charset="0"/>
              </a:defRPr>
            </a:lvl1pPr>
            <a:lvl2pPr>
              <a:defRPr sz="2800">
                <a:latin typeface="Corisande" pitchFamily="2" charset="0"/>
                <a:cs typeface="Arial" panose="020B0604020202020204" pitchFamily="34" charset="0"/>
              </a:defRPr>
            </a:lvl2pPr>
            <a:lvl3pPr>
              <a:defRPr sz="2400">
                <a:latin typeface="Corisande" pitchFamily="2" charset="0"/>
                <a:cs typeface="Arial" panose="020B0604020202020204" pitchFamily="34" charset="0"/>
              </a:defRPr>
            </a:lvl3pPr>
            <a:lvl4pPr>
              <a:defRPr sz="2000">
                <a:latin typeface="Corisande" pitchFamily="2" charset="0"/>
                <a:cs typeface="Arial" panose="020B0604020202020204" pitchFamily="34" charset="0"/>
              </a:defRPr>
            </a:lvl4pPr>
            <a:lvl5pPr>
              <a:defRPr sz="2000">
                <a:latin typeface="Corisande" pitchFamily="2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525152"/>
            <a:ext cx="3008313" cy="3601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orisande" pitchFamily="2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risande" pitchFamily="2" charset="0"/>
              </a:defRPr>
            </a:lvl1pPr>
          </a:lstStyle>
          <a:p>
            <a:fld id="{10CDD324-60B1-4F74-A509-E5CDA1C3E266}" type="datetime2">
              <a:rPr lang="en-GB" smtClean="0"/>
              <a:t>Wednesday, 09 January 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risande" pitchFamily="2" charset="0"/>
              </a:defRPr>
            </a:lvl1pPr>
          </a:lstStyle>
          <a:p>
            <a:r>
              <a:rPr lang="en-GB"/>
              <a:t>PSyclone - ISC'18 IXPUG Workshop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risande" pitchFamily="2" charset="0"/>
              </a:defRPr>
            </a:lvl1pPr>
          </a:lstStyle>
          <a:p>
            <a:fld id="{4BEE3748-22E3-428A-B92F-AD3F89BBE95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430581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0" y="825388"/>
            <a:ext cx="5788856" cy="592250"/>
          </a:xfrm>
          <a:prstGeom prst="rect">
            <a:avLst/>
          </a:prstGeom>
        </p:spPr>
        <p:txBody>
          <a:bodyPr/>
          <a:lstStyle>
            <a:lvl1pPr>
              <a:defRPr>
                <a:latin typeface="Corisande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570102"/>
            <a:ext cx="4038600" cy="4556061"/>
          </a:xfrm>
          <a:prstGeom prst="rect">
            <a:avLst/>
          </a:prstGeom>
        </p:spPr>
        <p:txBody>
          <a:bodyPr/>
          <a:lstStyle>
            <a:lvl1pPr>
              <a:defRPr>
                <a:latin typeface="Corisande" pitchFamily="2" charset="0"/>
                <a:cs typeface="Arial" panose="020B0604020202020204" pitchFamily="34" charset="0"/>
              </a:defRPr>
            </a:lvl1pPr>
            <a:lvl2pPr>
              <a:defRPr>
                <a:latin typeface="Corisande" pitchFamily="2" charset="0"/>
                <a:cs typeface="Arial" panose="020B0604020202020204" pitchFamily="34" charset="0"/>
              </a:defRPr>
            </a:lvl2pPr>
            <a:lvl3pPr>
              <a:defRPr>
                <a:latin typeface="Corisande" pitchFamily="2" charset="0"/>
                <a:cs typeface="Arial" panose="020B0604020202020204" pitchFamily="34" charset="0"/>
              </a:defRPr>
            </a:lvl3pPr>
            <a:lvl4pPr>
              <a:defRPr>
                <a:latin typeface="Corisande" pitchFamily="2" charset="0"/>
                <a:cs typeface="Arial" panose="020B0604020202020204" pitchFamily="34" charset="0"/>
              </a:defRPr>
            </a:lvl4pPr>
            <a:lvl5pPr>
              <a:defRPr>
                <a:latin typeface="Corisand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70102"/>
            <a:ext cx="4038600" cy="4556061"/>
          </a:xfrm>
          <a:prstGeom prst="rect">
            <a:avLst/>
          </a:prstGeom>
        </p:spPr>
        <p:txBody>
          <a:bodyPr/>
          <a:lstStyle>
            <a:lvl1pPr>
              <a:defRPr>
                <a:latin typeface="Corisande" pitchFamily="2" charset="0"/>
                <a:cs typeface="Arial" panose="020B0604020202020204" pitchFamily="34" charset="0"/>
              </a:defRPr>
            </a:lvl1pPr>
            <a:lvl2pPr>
              <a:defRPr>
                <a:latin typeface="Corisande" pitchFamily="2" charset="0"/>
                <a:cs typeface="Arial" panose="020B0604020202020204" pitchFamily="34" charset="0"/>
              </a:defRPr>
            </a:lvl2pPr>
            <a:lvl3pPr>
              <a:defRPr>
                <a:latin typeface="Corisande" pitchFamily="2" charset="0"/>
                <a:cs typeface="Arial" panose="020B0604020202020204" pitchFamily="34" charset="0"/>
              </a:defRPr>
            </a:lvl3pPr>
            <a:lvl4pPr>
              <a:defRPr>
                <a:latin typeface="Corisande" pitchFamily="2" charset="0"/>
                <a:cs typeface="Arial" panose="020B0604020202020204" pitchFamily="34" charset="0"/>
              </a:defRPr>
            </a:lvl4pPr>
            <a:lvl5pPr>
              <a:defRPr>
                <a:latin typeface="Corisand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risande" pitchFamily="2" charset="0"/>
              </a:defRPr>
            </a:lvl1pPr>
          </a:lstStyle>
          <a:p>
            <a:fld id="{95EDE750-1567-4FF2-A101-44E574381F89}" type="datetime2">
              <a:rPr lang="en-GB" smtClean="0"/>
              <a:t>Wednesday, 09 January 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risande" pitchFamily="2" charset="0"/>
              </a:defRPr>
            </a:lvl1pPr>
          </a:lstStyle>
          <a:p>
            <a:r>
              <a:rPr lang="en-GB"/>
              <a:t>PSyclone - ISC'18 IXPUG Workshop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risande" pitchFamily="2" charset="0"/>
              </a:defRPr>
            </a:lvl1pPr>
          </a:lstStyle>
          <a:p>
            <a:fld id="{4BEE3748-22E3-428A-B92F-AD3F89BBE95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275472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457199" y="6356350"/>
            <a:ext cx="25449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orisande" pitchFamily="2" charset="0"/>
                <a:cs typeface="Arial" panose="020B0604020202020204" pitchFamily="34" charset="0"/>
              </a:defRPr>
            </a:lvl1pPr>
          </a:lstStyle>
          <a:p>
            <a:fld id="{7ECCD685-968B-4DB4-B0D8-065C3AAB3524}" type="datetime2">
              <a:rPr lang="en-GB" smtClean="0"/>
              <a:t>Wednesday, 09 January 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orisande" pitchFamily="2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PSyclone - ISC'18 IXPUG Workshop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orisande" pitchFamily="2" charset="0"/>
                <a:cs typeface="Arial" panose="020B0604020202020204" pitchFamily="34" charset="0"/>
              </a:defRPr>
            </a:lvl1pPr>
          </a:lstStyle>
          <a:p>
            <a:fld id="{4BEE3748-22E3-428A-B92F-AD3F89BBE953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62" r:id="rId3"/>
    <p:sldLayoutId id="2147483661" r:id="rId4"/>
    <p:sldLayoutId id="2147483660" r:id="rId5"/>
    <p:sldLayoutId id="2147483659" r:id="rId6"/>
    <p:sldLayoutId id="2147483658" r:id="rId7"/>
    <p:sldLayoutId id="2147483657" r:id="rId8"/>
    <p:sldLayoutId id="2147483651" r:id="rId9"/>
  </p:sldLayoutIdLst>
  <p:transition spd="slow"/>
  <p:hf hdr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Lucida Sans" pitchFamily="34" charset="0"/>
          <a:ea typeface="ヒラギノ角ゴ Pro W3" pitchFamily="96" charset="-128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Lucida Sans" pitchFamily="34" charset="0"/>
          <a:ea typeface="ヒラギノ角ゴ Pro W3" pitchFamily="96" charset="-128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Lucida Sans" pitchFamily="34" charset="0"/>
          <a:ea typeface="ヒラギノ角ゴ Pro W3" pitchFamily="96" charset="-128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Lucida Sans" pitchFamily="34" charset="0"/>
          <a:ea typeface="ヒラギノ角ゴ Pro W3" pitchFamily="96" charset="-128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Lucida Sans" pitchFamily="34" charset="0"/>
          <a:ea typeface="ヒラギノ角ゴ Pro W3" pitchFamily="96" charset="-128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Lucida Sans" pitchFamily="34" charset="0"/>
          <a:ea typeface="ヒラギノ角ゴ Pro W3" pitchFamily="96" charset="-128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Lucida Sans" pitchFamily="34" charset="0"/>
          <a:ea typeface="ヒラギノ角ゴ Pro W3" pitchFamily="96" charset="-128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Lucida Sans" pitchFamily="34" charset="0"/>
          <a:ea typeface="ヒラギノ角ゴ Pro W3" pitchFamily="96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rgbClr val="A5002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3300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541867" y="1617785"/>
            <a:ext cx="8144933" cy="1207195"/>
          </a:xfrm>
        </p:spPr>
        <p:txBody>
          <a:bodyPr/>
          <a:lstStyle/>
          <a:p>
            <a:r>
              <a:rPr lang="en-US" sz="2800" b="0" dirty="0">
                <a:solidFill>
                  <a:srgbClr val="003366"/>
                </a:solidFill>
                <a:ea typeface="+mn-ea"/>
              </a:rPr>
              <a:t>Performance optimization for modern many-core architectures using PSyclone embedded-DSL.</a:t>
            </a:r>
            <a:endParaRPr lang="en-GB" sz="2800" b="0" dirty="0">
              <a:solidFill>
                <a:srgbClr val="003366"/>
              </a:solidFill>
              <a:ea typeface="+mn-ea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767080" y="3014505"/>
            <a:ext cx="7772400" cy="1308093"/>
          </a:xfrm>
        </p:spPr>
        <p:txBody>
          <a:bodyPr/>
          <a:lstStyle/>
          <a:p>
            <a:r>
              <a:rPr lang="en-US" sz="1800" dirty="0"/>
              <a:t>Sergi Siso (sergi.siso@stfc.ac.uk)</a:t>
            </a:r>
          </a:p>
          <a:p>
            <a:r>
              <a:rPr lang="en-US" sz="1800" dirty="0"/>
              <a:t>High-Performance Software Engineer</a:t>
            </a:r>
          </a:p>
          <a:p>
            <a:r>
              <a:rPr lang="en-US" sz="1800" dirty="0"/>
              <a:t>IPCC @ Hartree, STFC Daresbury Laboratory, United Kingdom</a:t>
            </a:r>
          </a:p>
          <a:p>
            <a:r>
              <a:rPr lang="en-US" sz="1800" dirty="0"/>
              <a:t>Work done with: Rupert Ford, Andrew Porter, Christopher Maynard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99" b="28860"/>
          <a:stretch/>
        </p:blipFill>
        <p:spPr bwMode="auto">
          <a:xfrm>
            <a:off x="0" y="4451287"/>
            <a:ext cx="9144000" cy="2033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0957F-FA02-4151-804F-584B55ECA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Skylake and KNL Rooflines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51454D-8995-463D-A649-751FC4F8D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87852" y="1600200"/>
            <a:ext cx="3284170" cy="4525963"/>
          </a:xfrm>
        </p:spPr>
        <p:txBody>
          <a:bodyPr/>
          <a:lstStyle/>
          <a:p>
            <a:r>
              <a:rPr lang="en-GB" sz="2000" dirty="0"/>
              <a:t>Full node mv-kernel for: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Skylake is at the DDR STREAM Triad boundary.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KNL is at 76% of MCDRAM STREAM Triad boundary.</a:t>
            </a:r>
          </a:p>
          <a:p>
            <a:r>
              <a:rPr lang="en-GB" sz="2000" dirty="0"/>
              <a:t>Next step could be kernel-fusing: </a:t>
            </a:r>
          </a:p>
          <a:p>
            <a:endParaRPr lang="en-GB" sz="20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B78BC-C435-4965-8D1B-8F2E19218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466C-BAD0-429D-9B7F-9B23EEE6C267}" type="datetime2">
              <a:rPr lang="en-GB" smtClean="0"/>
              <a:t>Wednesday, 09 January 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B9776-4B66-4A3A-B721-F8E081C4D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PSyclone - ISC'18 IXPUG Workshop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51E6E-E82F-44D0-96D1-6C0FDF02F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3748-22E3-428A-B92F-AD3F89BBE953}" type="slidenum">
              <a:rPr lang="en-GB" smtClean="0"/>
              <a:pPr/>
              <a:t>10</a:t>
            </a:fld>
            <a:endParaRPr lang="en-GB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C2D49D1-F6CF-4B7D-8CC9-52278091D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8" y="1565269"/>
            <a:ext cx="5715874" cy="39526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CCA5ED-7D57-4C29-9E13-79BACF121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191" y="4092302"/>
            <a:ext cx="3836831" cy="240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5311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MPI Efficiency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E2152-539B-4772-A48D-8BA5054452EA}" type="datetime2">
              <a:rPr lang="en-GB" smtClean="0"/>
              <a:t>Wednesday, 09 January 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PSyclone - ISC'18 IXPUG Workshop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3748-22E3-428A-B92F-AD3F89BBE953}" type="slidenum">
              <a:rPr lang="en-GB" smtClean="0"/>
              <a:pPr/>
              <a:t>11</a:t>
            </a:fld>
            <a:endParaRPr lang="en-GB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7885668"/>
              </p:ext>
            </p:extLst>
          </p:nvPr>
        </p:nvGraphicFramePr>
        <p:xfrm>
          <a:off x="457199" y="1417637"/>
          <a:ext cx="8003310" cy="48019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5102267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Transparently apply PSyclone optimizations to Halo Exchanges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	   Original				    Optimized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F644-587D-43BA-AD6B-20007AA7B9D5}" type="datetime2">
              <a:rPr lang="en-GB" smtClean="0"/>
              <a:t>Wednesday, 09 January 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PSyclone - ISC'18 IXPUG Workshop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3748-22E3-428A-B92F-AD3F89BBE953}" type="slidenum">
              <a:rPr lang="en-GB" smtClean="0"/>
              <a:pPr/>
              <a:t>12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836" y="1921164"/>
            <a:ext cx="4393339" cy="44332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63" y="1921164"/>
            <a:ext cx="4316386" cy="443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370603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B3585-59E6-44B4-8209-87A0E16BD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4495C-CA0E-4465-8A8E-FC121EBA4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39815"/>
            <a:ext cx="8229600" cy="4086348"/>
          </a:xfrm>
        </p:spPr>
        <p:txBody>
          <a:bodyPr/>
          <a:lstStyle/>
          <a:p>
            <a:r>
              <a:rPr lang="en-GB" dirty="0"/>
              <a:t>OpenMP strategies, loop fusions, halo exchange optimisations, … can be extended to the whole code with PSyclone.</a:t>
            </a:r>
          </a:p>
          <a:p>
            <a:endParaRPr lang="en-GB" sz="900" dirty="0"/>
          </a:p>
          <a:p>
            <a:r>
              <a:rPr lang="en-GB" dirty="0"/>
              <a:t>However, changing the data layout and refactoring the loops is a manual process at the moment.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IPCC recommends that PSyclone explores mechanisms to abstract the data layout (and/or loop structure).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This is essential for achieving optimal performance.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100" dirty="0"/>
          </a:p>
          <a:p>
            <a:r>
              <a:rPr lang="en-GB" dirty="0" err="1"/>
              <a:t>LFRic</a:t>
            </a:r>
            <a:r>
              <a:rPr lang="en-GB" dirty="0"/>
              <a:t> is still in development: column matrix assembly, multi-grid and other features are coming.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5422C-AA3E-4749-B063-EC0F4206B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1CE8-C25C-4A97-9E4F-E1AC1338D365}" type="datetime2">
              <a:rPr lang="en-GB" smtClean="0"/>
              <a:t>Wednesday, 09 January 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D21A0-7126-499A-82C9-494BEC0CA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PSyclone - ISC'18 IXPUG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2E29D-2DC2-4A8F-A764-E14B3BCAE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3748-22E3-428A-B92F-AD3F89BBE953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370479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04864"/>
            <a:ext cx="7772400" cy="4104456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1268760"/>
            <a:ext cx="91440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600" b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+mj-ea"/>
                <a:cs typeface="Arial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3C8C93"/>
                </a:solidFill>
                <a:latin typeface="Calibri" charset="0"/>
                <a:ea typeface="ヒラギノ角ゴ Pro W3" pitchFamily="84" charset="-128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3C8C93"/>
                </a:solidFill>
                <a:latin typeface="Calibri" charset="0"/>
                <a:ea typeface="ヒラギノ角ゴ Pro W3" pitchFamily="84" charset="-128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3C8C93"/>
                </a:solidFill>
                <a:latin typeface="Calibri" charset="0"/>
                <a:ea typeface="ヒラギノ角ゴ Pro W3" pitchFamily="84" charset="-128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3C8C93"/>
                </a:solidFill>
                <a:latin typeface="Calibri" charset="0"/>
                <a:ea typeface="ヒラギノ角ゴ Pro W3" pitchFamily="84" charset="-128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Lucida Grande" pitchFamily="84" charset="0"/>
                <a:ea typeface="ヒラギノ角ゴ Pro W3" pitchFamily="84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Lucida Grande" pitchFamily="84" charset="0"/>
                <a:ea typeface="ヒラギノ角ゴ Pro W3" pitchFamily="84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Lucida Grande" pitchFamily="84" charset="0"/>
                <a:ea typeface="ヒラギノ角ゴ Pro W3" pitchFamily="84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Lucida Grande" pitchFamily="84" charset="0"/>
                <a:ea typeface="ヒラギノ角ゴ Pro W3" pitchFamily="84" charset="-128"/>
              </a:defRPr>
            </a:lvl9pPr>
          </a:lstStyle>
          <a:p>
            <a:r>
              <a:rPr lang="en-GB" sz="3600" kern="0" dirty="0"/>
              <a:t>Hartree Evaluation Access Programme</a:t>
            </a:r>
          </a:p>
        </p:txBody>
      </p:sp>
      <p:pic>
        <p:nvPicPr>
          <p:cNvPr id="4" name="Picture 2" descr="\\dlclikserve2\marketing_hartree\Impact case studies\03 Design &amp; Draft Files\Hartree Centre\KNi\dreamstime_l_1389945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04" b="4397"/>
          <a:stretch/>
        </p:blipFill>
        <p:spPr bwMode="auto">
          <a:xfrm>
            <a:off x="0" y="0"/>
            <a:ext cx="91581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-9634" y="1988840"/>
            <a:ext cx="9158198" cy="4566341"/>
          </a:xfrm>
          <a:prstGeom prst="rect">
            <a:avLst/>
          </a:prstGeom>
          <a:solidFill>
            <a:srgbClr val="3C8C93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GB" sz="2800" dirty="0"/>
              <a:t>Sergi Siso :  </a:t>
            </a:r>
            <a:r>
              <a:rPr lang="en-GB" sz="2800" dirty="0">
                <a:solidFill>
                  <a:schemeClr val="bg1"/>
                </a:solidFill>
              </a:rPr>
              <a:t>sergi.siso@stfc.ac.uk</a:t>
            </a:r>
          </a:p>
          <a:p>
            <a:pPr marL="0" indent="0" algn="ctr">
              <a:buNone/>
            </a:pPr>
            <a:endParaRPr lang="en-GB" sz="2800" dirty="0"/>
          </a:p>
          <a:p>
            <a:pPr marL="0" indent="0" algn="ctr">
              <a:buNone/>
            </a:pPr>
            <a:r>
              <a:rPr lang="en-GB" sz="2800" dirty="0"/>
              <a:t>http://www.hartree.stfc.ac.uk</a:t>
            </a:r>
          </a:p>
          <a:p>
            <a:pPr algn="ctr"/>
            <a:endParaRPr lang="en-GB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-24680" y="692696"/>
            <a:ext cx="5604792" cy="806450"/>
          </a:xfrm>
          <a:prstGeom prst="rect">
            <a:avLst/>
          </a:prstGeom>
          <a:solidFill>
            <a:srgbClr val="3C8C93"/>
          </a:solidFill>
          <a:ln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1">
                    <a:lumMod val="50000"/>
                  </a:schemeClr>
                </a:solidFill>
                <a:latin typeface="Calibri"/>
                <a:ea typeface="+mj-ea"/>
                <a:cs typeface="Calibri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C8C93"/>
                </a:solidFill>
                <a:latin typeface="Calibri" charset="0"/>
                <a:ea typeface="ヒラギノ角ゴ Pro W3" pitchFamily="8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C8C93"/>
                </a:solidFill>
                <a:latin typeface="Calibri" charset="0"/>
                <a:ea typeface="ヒラギノ角ゴ Pro W3" pitchFamily="8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C8C93"/>
                </a:solidFill>
                <a:latin typeface="Calibri" charset="0"/>
                <a:ea typeface="ヒラギノ角ゴ Pro W3" pitchFamily="8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C8C93"/>
                </a:solidFill>
                <a:latin typeface="Calibri" charset="0"/>
                <a:ea typeface="ヒラギノ角ゴ Pro W3" pitchFamily="84" charset="-128"/>
                <a:cs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Lucida Grande" pitchFamily="84" charset="0"/>
                <a:ea typeface="ヒラギノ角ゴ Pro W3" pitchFamily="84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Lucida Grande" pitchFamily="84" charset="0"/>
                <a:ea typeface="ヒラギノ角ゴ Pro W3" pitchFamily="84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Lucida Grande" pitchFamily="84" charset="0"/>
                <a:ea typeface="ヒラギノ角ゴ Pro W3" pitchFamily="84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Lucida Grande" pitchFamily="84" charset="0"/>
                <a:ea typeface="ヒラギノ角ゴ Pro W3" pitchFamily="84" charset="-128"/>
              </a:defRPr>
            </a:lvl9pPr>
          </a:lstStyle>
          <a:p>
            <a:pPr>
              <a:defRPr/>
            </a:pPr>
            <a:r>
              <a:rPr lang="en-GB" sz="3200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Thanks for your attention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85C7-6EB9-49E2-8CC9-893C9FF271B6}" type="datetime2">
              <a:rPr lang="en-GB" smtClean="0"/>
              <a:t>Wednesday, 09 January 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PSyclone - ISC'18 IXPUG Workshop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3748-22E3-428A-B92F-AD3F89BBE953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34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Annex Slides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889945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Hartree Centre Scafell Pike Systems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1286-08C6-42CC-AFC5-6D768E4985A3}" type="datetime2">
              <a:rPr lang="en-GB" smtClean="0"/>
              <a:t>Wednesday, 09 January 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PSyclone - ISC'18 IXPUG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3748-22E3-428A-B92F-AD3F89BBE953}" type="slidenum">
              <a:rPr lang="en-GB" smtClean="0"/>
              <a:pPr/>
              <a:t>16</a:t>
            </a:fld>
            <a:endParaRPr lang="en-GB"/>
          </a:p>
        </p:txBody>
      </p:sp>
      <p:pic>
        <p:nvPicPr>
          <p:cNvPr id="7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765" y="2810605"/>
            <a:ext cx="2841812" cy="2329512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124200" y="2632668"/>
            <a:ext cx="5552256" cy="4102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ctr" rtl="0" eaLnBrk="1" fontAlgn="base" hangingPunct="1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6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0"/>
            <a:r>
              <a:rPr lang="en-GB" sz="2000" kern="0" dirty="0"/>
              <a:t>ATOS </a:t>
            </a:r>
            <a:r>
              <a:rPr lang="en-GB" sz="2000" kern="0" dirty="0" err="1"/>
              <a:t>Sequana</a:t>
            </a:r>
            <a:r>
              <a:rPr lang="en-GB" sz="2000" kern="0" dirty="0"/>
              <a:t> x1000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0" kern="0" dirty="0"/>
              <a:t>840 – 2 x Intel Xeon Gold E5-6142 v5 (formerly </a:t>
            </a:r>
            <a:r>
              <a:rPr lang="en-GB" sz="2000" b="0" kern="0" dirty="0" err="1"/>
              <a:t>Skylake</a:t>
            </a:r>
            <a:r>
              <a:rPr lang="en-GB" sz="2000" b="0" kern="0" dirty="0"/>
              <a:t>) 16 core up to 3.7GHz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0" kern="0" dirty="0"/>
              <a:t>840 – self-hosted Intel Xeon Phi KNL 7210 nodes 64 cores up to 1.5 GHz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0" kern="0" dirty="0"/>
              <a:t>27000 + 54144 cores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0" kern="0" dirty="0" err="1"/>
              <a:t>Mellanox</a:t>
            </a:r>
            <a:r>
              <a:rPr lang="en-GB" sz="2000" b="0" kern="0" dirty="0"/>
              <a:t> EDR </a:t>
            </a:r>
            <a:r>
              <a:rPr lang="en-GB" sz="2000" b="0" kern="0" dirty="0" err="1"/>
              <a:t>Infiniband</a:t>
            </a:r>
            <a:endParaRPr lang="en-GB" sz="2000" b="0" kern="0" dirty="0"/>
          </a:p>
        </p:txBody>
      </p:sp>
    </p:spTree>
    <p:extLst>
      <p:ext uri="{BB962C8B-B14F-4D97-AF65-F5344CB8AC3E}">
        <p14:creationId xmlns:p14="http://schemas.microsoft.com/office/powerpoint/2010/main" val="544900765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LFRic KNL </a:t>
            </a:r>
            <a:r>
              <a:rPr lang="en-GB" dirty="0" err="1"/>
              <a:t>VTune</a:t>
            </a:r>
            <a:r>
              <a:rPr lang="en-GB" dirty="0"/>
              <a:t> Analysis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83E3-3E7F-42CC-B284-A5655D2C520F}" type="datetime2">
              <a:rPr lang="en-GB" smtClean="0"/>
              <a:t>Wednesday, 09 January 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PSyclone - ISC'18 IXPUG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3748-22E3-428A-B92F-AD3F89BBE953}" type="slidenum">
              <a:rPr lang="en-GB" smtClean="0"/>
              <a:pPr/>
              <a:t>17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6807"/>
            <a:ext cx="9152235" cy="173631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auto">
          <a:xfrm>
            <a:off x="7430347" y="2116808"/>
            <a:ext cx="1095087" cy="1804052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3333CC"/>
              </a:buClr>
              <a:buSzPct val="100000"/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kumimoji="0" lang="en-GB" sz="1600" b="0" i="1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  <a:ea typeface="ヒラギノ角ゴ Pro W3" pitchFamily="96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690534" y="2116806"/>
            <a:ext cx="690880" cy="1804052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3333CC"/>
              </a:buClr>
              <a:buSzPct val="100000"/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kumimoji="0" lang="en-GB" sz="1600" b="0" i="1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  <a:ea typeface="ヒラギノ角ゴ Pro W3" pitchFamily="96" charset="-128"/>
            </a:endParaRPr>
          </a:p>
        </p:txBody>
      </p:sp>
      <p:cxnSp>
        <p:nvCxnSpPr>
          <p:cNvPr id="7" name="Straight Arrow Connector 6"/>
          <p:cNvCxnSpPr>
            <a:stCxn id="11" idx="2"/>
          </p:cNvCxnSpPr>
          <p:nvPr/>
        </p:nvCxnSpPr>
        <p:spPr bwMode="auto">
          <a:xfrm>
            <a:off x="5035974" y="3920858"/>
            <a:ext cx="0" cy="44334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4256683" y="4573689"/>
            <a:ext cx="1624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0" dirty="0">
                <a:latin typeface="Corisande" pitchFamily="2" charset="0"/>
              </a:rPr>
              <a:t>Poor L2 usage</a:t>
            </a:r>
          </a:p>
        </p:txBody>
      </p:sp>
      <p:cxnSp>
        <p:nvCxnSpPr>
          <p:cNvPr id="16" name="Straight Arrow Connector 15"/>
          <p:cNvCxnSpPr>
            <a:stCxn id="10" idx="2"/>
          </p:cNvCxnSpPr>
          <p:nvPr/>
        </p:nvCxnSpPr>
        <p:spPr bwMode="auto">
          <a:xfrm>
            <a:off x="7977891" y="3920860"/>
            <a:ext cx="9662" cy="5256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6359994" y="4584607"/>
            <a:ext cx="282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0" dirty="0">
                <a:latin typeface="Corisande" pitchFamily="2" charset="0"/>
              </a:rPr>
              <a:t>Poor Simd-to-L1/L2 ratios</a:t>
            </a:r>
          </a:p>
        </p:txBody>
      </p:sp>
    </p:spTree>
    <p:extLst>
      <p:ext uri="{BB962C8B-B14F-4D97-AF65-F5344CB8AC3E}">
        <p14:creationId xmlns:p14="http://schemas.microsoft.com/office/powerpoint/2010/main" val="422460658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PSyclone architecture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18204-0D2C-461C-BFF1-89607238350E}" type="datetime2">
              <a:rPr lang="en-GB" smtClean="0"/>
              <a:t>Wednesday, 09 January 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PSyclone - ISC'18 IXPUG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3748-22E3-428A-B92F-AD3F89BBE953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162550" y="3976460"/>
            <a:ext cx="1714500" cy="923925"/>
          </a:xfrm>
          <a:prstGeom prst="rect">
            <a:avLst/>
          </a:prstGeom>
          <a:solidFill>
            <a:srgbClr val="CFE7F5"/>
          </a:solidFill>
          <a:ln w="9525" cap="flat">
            <a:solidFill>
              <a:srgbClr val="000000"/>
            </a:solidFill>
            <a:round/>
            <a:headEnd/>
            <a:tailEnd/>
          </a:ln>
          <a:effectLst>
            <a:outerShdw dist="101823" dir="2700000" algn="ctr" rotWithShape="0">
              <a:srgbClr val="808080"/>
            </a:outerShdw>
          </a:effectLst>
        </p:spPr>
        <p:txBody>
          <a:bodyPr lIns="90000" tIns="58607" rIns="90000" bIns="45000" anchor="ctr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9pPr>
          </a:lstStyle>
          <a:p>
            <a:pPr algn="ctr"/>
            <a:r>
              <a:rPr lang="en-GB" altLang="en-US" sz="2000"/>
              <a:t>PSy</a:t>
            </a:r>
          </a:p>
          <a:p>
            <a:pPr algn="ctr"/>
            <a:r>
              <a:rPr lang="en-GB" altLang="en-US" sz="2000"/>
              <a:t>Generator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162550" y="1866673"/>
            <a:ext cx="1714500" cy="923925"/>
          </a:xfrm>
          <a:prstGeom prst="rect">
            <a:avLst/>
          </a:prstGeom>
          <a:solidFill>
            <a:srgbClr val="CFE7F5"/>
          </a:solidFill>
          <a:ln w="9525" cap="flat">
            <a:solidFill>
              <a:srgbClr val="000000"/>
            </a:solidFill>
            <a:round/>
            <a:headEnd/>
            <a:tailEnd/>
          </a:ln>
          <a:effectLst>
            <a:outerShdw dist="101823" dir="2700000" algn="ctr" rotWithShape="0">
              <a:srgbClr val="808080"/>
            </a:outerShdw>
          </a:effectLst>
        </p:spPr>
        <p:txBody>
          <a:bodyPr lIns="90000" tIns="58607" rIns="90000" bIns="45000" anchor="ctr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9pPr>
          </a:lstStyle>
          <a:p>
            <a:pPr algn="ctr"/>
            <a:r>
              <a:rPr lang="en-GB" altLang="en-US" sz="2000"/>
              <a:t>Algorithm</a:t>
            </a:r>
          </a:p>
          <a:p>
            <a:pPr algn="ctr"/>
            <a:r>
              <a:rPr lang="en-GB" altLang="en-US" sz="2000"/>
              <a:t>Generator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128837" y="2987448"/>
            <a:ext cx="1714500" cy="923925"/>
          </a:xfrm>
          <a:prstGeom prst="rect">
            <a:avLst/>
          </a:prstGeom>
          <a:solidFill>
            <a:srgbClr val="CFE7F5"/>
          </a:solidFill>
          <a:ln w="9525" cap="flat">
            <a:solidFill>
              <a:srgbClr val="000000"/>
            </a:solidFill>
            <a:round/>
            <a:headEnd/>
            <a:tailEnd/>
          </a:ln>
          <a:effectLst>
            <a:outerShdw dist="101823" dir="2700000" algn="ctr" rotWithShape="0">
              <a:srgbClr val="808080"/>
            </a:outerShdw>
          </a:effectLst>
        </p:spPr>
        <p:txBody>
          <a:bodyPr lIns="90000" tIns="58607" rIns="90000" bIns="45000" anchor="ctr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9pPr>
          </a:lstStyle>
          <a:p>
            <a:pPr algn="ctr"/>
            <a:r>
              <a:rPr lang="en-GB" altLang="en-US" sz="2000"/>
              <a:t>Parser</a:t>
            </a:r>
          </a:p>
        </p:txBody>
      </p:sp>
      <p:cxnSp>
        <p:nvCxnSpPr>
          <p:cNvPr id="10" name="AutoShape 5"/>
          <p:cNvCxnSpPr>
            <a:cxnSpLocks noChangeShapeType="1"/>
            <a:stCxn id="9" idx="3"/>
            <a:endCxn id="8" idx="1"/>
          </p:cNvCxnSpPr>
          <p:nvPr/>
        </p:nvCxnSpPr>
        <p:spPr bwMode="auto">
          <a:xfrm flipV="1">
            <a:off x="3843337" y="2327048"/>
            <a:ext cx="1319213" cy="1123950"/>
          </a:xfrm>
          <a:prstGeom prst="bentConnector3">
            <a:avLst>
              <a:gd name="adj1" fmla="val 52699"/>
            </a:avLst>
          </a:prstGeom>
          <a:noFill/>
          <a:ln w="9525" cap="flat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" name="AutoShape 6"/>
          <p:cNvCxnSpPr>
            <a:cxnSpLocks noChangeShapeType="1"/>
            <a:stCxn id="9" idx="3"/>
            <a:endCxn id="7" idx="1"/>
          </p:cNvCxnSpPr>
          <p:nvPr/>
        </p:nvCxnSpPr>
        <p:spPr bwMode="auto">
          <a:xfrm>
            <a:off x="3843337" y="3449410"/>
            <a:ext cx="1319213" cy="989013"/>
          </a:xfrm>
          <a:prstGeom prst="bentConnector3">
            <a:avLst>
              <a:gd name="adj1" fmla="val 52699"/>
            </a:avLst>
          </a:prstGeom>
          <a:noFill/>
          <a:ln w="9525" cap="flat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" name="AutoShape 7"/>
          <p:cNvCxnSpPr>
            <a:cxnSpLocks noChangeShapeType="1"/>
            <a:endCxn id="9" idx="1"/>
          </p:cNvCxnSpPr>
          <p:nvPr/>
        </p:nvCxnSpPr>
        <p:spPr bwMode="auto">
          <a:xfrm>
            <a:off x="1271587" y="3449410"/>
            <a:ext cx="857250" cy="1588"/>
          </a:xfrm>
          <a:prstGeom prst="bentConnector2">
            <a:avLst/>
          </a:prstGeom>
          <a:noFill/>
          <a:ln w="9525" cap="flat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" name="AutoShape 8"/>
          <p:cNvCxnSpPr>
            <a:cxnSpLocks noChangeShapeType="1"/>
            <a:stCxn id="8" idx="3"/>
          </p:cNvCxnSpPr>
          <p:nvPr/>
        </p:nvCxnSpPr>
        <p:spPr bwMode="auto">
          <a:xfrm>
            <a:off x="6877050" y="2327048"/>
            <a:ext cx="890587" cy="1587"/>
          </a:xfrm>
          <a:prstGeom prst="bentConnector2">
            <a:avLst/>
          </a:prstGeom>
          <a:noFill/>
          <a:ln w="9525" cap="flat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" name="AutoShape 9"/>
          <p:cNvCxnSpPr>
            <a:cxnSpLocks noChangeShapeType="1"/>
            <a:stCxn id="7" idx="3"/>
          </p:cNvCxnSpPr>
          <p:nvPr/>
        </p:nvCxnSpPr>
        <p:spPr bwMode="auto">
          <a:xfrm flipV="1">
            <a:off x="6877050" y="4438423"/>
            <a:ext cx="890587" cy="1587"/>
          </a:xfrm>
          <a:prstGeom prst="bentConnector3">
            <a:avLst>
              <a:gd name="adj1" fmla="val 64157"/>
            </a:avLst>
          </a:prstGeom>
          <a:noFill/>
          <a:ln w="9525" cap="flat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" name="AutoShape 10"/>
          <p:cNvCxnSpPr>
            <a:cxnSpLocks noChangeShapeType="1"/>
            <a:endCxn id="9" idx="1"/>
          </p:cNvCxnSpPr>
          <p:nvPr/>
        </p:nvCxnSpPr>
        <p:spPr bwMode="auto">
          <a:xfrm flipV="1">
            <a:off x="1501775" y="3447823"/>
            <a:ext cx="627062" cy="827087"/>
          </a:xfrm>
          <a:prstGeom prst="bentConnector3">
            <a:avLst>
              <a:gd name="adj1" fmla="val 35611"/>
            </a:avLst>
          </a:prstGeom>
          <a:noFill/>
          <a:ln w="9525" cap="flat">
            <a:solidFill>
              <a:schemeClr val="tx1"/>
            </a:solidFill>
            <a:prstDash val="sysDashDotDot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182562" y="2987448"/>
            <a:ext cx="1079500" cy="936625"/>
          </a:xfrm>
          <a:prstGeom prst="rect">
            <a:avLst/>
          </a:prstGeom>
          <a:solidFill>
            <a:srgbClr val="FFFFCC"/>
          </a:solidFill>
          <a:ln w="9525" cap="flat">
            <a:solidFill>
              <a:srgbClr val="000000"/>
            </a:solidFill>
            <a:round/>
            <a:headEnd/>
            <a:tailEnd/>
          </a:ln>
          <a:effectLst>
            <a:outerShdw dist="101823" dir="2700000" algn="ctr" rotWithShape="0">
              <a:srgbClr val="808080"/>
            </a:outerShdw>
          </a:effectLst>
        </p:spPr>
        <p:txBody>
          <a:bodyPr lIns="90000" tIns="58607" rIns="90000" bIns="45000" anchor="ctr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9pPr>
          </a:lstStyle>
          <a:p>
            <a:pPr algn="ctr"/>
            <a:r>
              <a:rPr lang="en-GB" altLang="en-US" sz="2000"/>
              <a:t>Alg</a:t>
            </a:r>
          </a:p>
          <a:p>
            <a:pPr algn="ctr"/>
            <a:r>
              <a:rPr lang="en-GB" altLang="en-US" sz="2000"/>
              <a:t>Code</a:t>
            </a: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1190625" y="4247923"/>
            <a:ext cx="1079500" cy="936625"/>
          </a:xfrm>
          <a:prstGeom prst="rect">
            <a:avLst/>
          </a:prstGeom>
          <a:solidFill>
            <a:srgbClr val="FFFFCC"/>
          </a:solidFill>
          <a:ln w="9525" cap="flat">
            <a:solidFill>
              <a:srgbClr val="000000"/>
            </a:solidFill>
            <a:round/>
            <a:headEnd/>
            <a:tailEnd/>
          </a:ln>
          <a:effectLst>
            <a:outerShdw dist="101823" dir="2700000" algn="ctr" rotWithShape="0">
              <a:srgbClr val="808080"/>
            </a:outerShdw>
          </a:effectLst>
        </p:spPr>
        <p:txBody>
          <a:bodyPr lIns="90000" tIns="58607" rIns="90000" bIns="45000" anchor="ctr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9pPr>
          </a:lstStyle>
          <a:p>
            <a:pPr algn="ctr"/>
            <a:r>
              <a:rPr lang="en-GB" altLang="en-US" sz="2000"/>
              <a:t>Kernel</a:t>
            </a:r>
          </a:p>
          <a:p>
            <a:pPr algn="ctr"/>
            <a:r>
              <a:rPr lang="en-GB" altLang="en-US" sz="2000"/>
              <a:t>Codes</a:t>
            </a: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7778750" y="3960585"/>
            <a:ext cx="1079500" cy="936625"/>
          </a:xfrm>
          <a:prstGeom prst="rect">
            <a:avLst/>
          </a:prstGeom>
          <a:solidFill>
            <a:srgbClr val="FFFFCC"/>
          </a:solidFill>
          <a:ln w="9525" cap="flat">
            <a:solidFill>
              <a:srgbClr val="000000"/>
            </a:solidFill>
            <a:round/>
            <a:headEnd/>
            <a:tailEnd/>
          </a:ln>
          <a:effectLst>
            <a:outerShdw dist="101823" dir="2700000" algn="ctr" rotWithShape="0">
              <a:srgbClr val="808080"/>
            </a:outerShdw>
          </a:effectLst>
        </p:spPr>
        <p:txBody>
          <a:bodyPr lIns="90000" tIns="58607" rIns="90000" bIns="45000" anchor="ctr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9pPr>
          </a:lstStyle>
          <a:p>
            <a:pPr algn="ctr"/>
            <a:r>
              <a:rPr lang="en-GB" altLang="en-US" sz="2000"/>
              <a:t>PSy</a:t>
            </a:r>
          </a:p>
          <a:p>
            <a:pPr algn="ctr"/>
            <a:r>
              <a:rPr lang="en-GB" altLang="en-US" sz="2000"/>
              <a:t>Code</a:t>
            </a: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7778750" y="1871435"/>
            <a:ext cx="1079500" cy="936625"/>
          </a:xfrm>
          <a:prstGeom prst="rect">
            <a:avLst/>
          </a:prstGeom>
          <a:solidFill>
            <a:srgbClr val="FFFFCC"/>
          </a:solidFill>
          <a:ln w="9525" cap="flat">
            <a:solidFill>
              <a:srgbClr val="000000"/>
            </a:solidFill>
            <a:round/>
            <a:headEnd/>
            <a:tailEnd/>
          </a:ln>
          <a:effectLst>
            <a:outerShdw dist="101823" dir="2700000" algn="ctr" rotWithShape="0">
              <a:srgbClr val="808080"/>
            </a:outerShdw>
          </a:effectLst>
        </p:spPr>
        <p:txBody>
          <a:bodyPr lIns="90000" tIns="58607" rIns="90000" bIns="45000" anchor="ctr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9pPr>
          </a:lstStyle>
          <a:p>
            <a:pPr algn="ctr"/>
            <a:r>
              <a:rPr lang="en-GB" altLang="en-US" sz="2000"/>
              <a:t>Alg</a:t>
            </a:r>
          </a:p>
          <a:p>
            <a:pPr algn="ctr"/>
            <a:r>
              <a:rPr lang="en-GB" altLang="en-US" sz="2000"/>
              <a:t>Code</a:t>
            </a:r>
          </a:p>
        </p:txBody>
      </p:sp>
      <p:cxnSp>
        <p:nvCxnSpPr>
          <p:cNvPr id="20" name="AutoShape 16"/>
          <p:cNvCxnSpPr>
            <a:cxnSpLocks noChangeShapeType="1"/>
            <a:stCxn id="7" idx="0"/>
            <a:endCxn id="8" idx="2"/>
          </p:cNvCxnSpPr>
          <p:nvPr/>
        </p:nvCxnSpPr>
        <p:spPr bwMode="auto">
          <a:xfrm rot="16200000" flipV="1">
            <a:off x="5426075" y="3382735"/>
            <a:ext cx="1189038" cy="1587"/>
          </a:xfrm>
          <a:prstGeom prst="bentConnector2">
            <a:avLst/>
          </a:prstGeom>
          <a:noFill/>
          <a:ln w="9525" cap="flat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2965450" y="5163910"/>
            <a:ext cx="1714500" cy="923925"/>
          </a:xfrm>
          <a:prstGeom prst="rect">
            <a:avLst/>
          </a:prstGeom>
          <a:solidFill>
            <a:srgbClr val="CFE7F5"/>
          </a:solidFill>
          <a:ln w="9525" cap="flat">
            <a:solidFill>
              <a:srgbClr val="000000"/>
            </a:solidFill>
            <a:round/>
            <a:headEnd/>
            <a:tailEnd/>
          </a:ln>
          <a:effectLst>
            <a:outerShdw dist="101823" dir="2700000" algn="ctr" rotWithShape="0">
              <a:srgbClr val="808080"/>
            </a:outerShdw>
          </a:effectLst>
        </p:spPr>
        <p:txBody>
          <a:bodyPr lIns="90000" tIns="58607" rIns="90000" bIns="45000" anchor="ctr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9pPr>
          </a:lstStyle>
          <a:p>
            <a:pPr algn="ctr"/>
            <a:r>
              <a:rPr lang="en-GB" altLang="en-US" sz="2000"/>
              <a:t>Transforms</a:t>
            </a:r>
          </a:p>
        </p:txBody>
      </p:sp>
      <p:cxnSp>
        <p:nvCxnSpPr>
          <p:cNvPr id="22" name="AutoShape 18"/>
          <p:cNvCxnSpPr>
            <a:cxnSpLocks noChangeShapeType="1"/>
            <a:stCxn id="21" idx="3"/>
            <a:endCxn id="7" idx="2"/>
          </p:cNvCxnSpPr>
          <p:nvPr/>
        </p:nvCxnSpPr>
        <p:spPr bwMode="auto">
          <a:xfrm flipV="1">
            <a:off x="4681537" y="4898798"/>
            <a:ext cx="1339850" cy="728662"/>
          </a:xfrm>
          <a:prstGeom prst="bentConnector2">
            <a:avLst/>
          </a:prstGeom>
          <a:noFill/>
          <a:ln w="9525" cap="flat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2786062" y="5306785"/>
            <a:ext cx="1714500" cy="923925"/>
          </a:xfrm>
          <a:prstGeom prst="rect">
            <a:avLst/>
          </a:prstGeom>
          <a:solidFill>
            <a:srgbClr val="CFE7F5"/>
          </a:solidFill>
          <a:ln w="9525" cap="flat">
            <a:solidFill>
              <a:srgbClr val="000000"/>
            </a:solidFill>
            <a:round/>
            <a:headEnd/>
            <a:tailEnd/>
          </a:ln>
          <a:effectLst>
            <a:outerShdw dist="101823" dir="2700000" algn="ctr" rotWithShape="0">
              <a:srgbClr val="808080"/>
            </a:outerShdw>
          </a:effectLst>
        </p:spPr>
        <p:txBody>
          <a:bodyPr lIns="90000" tIns="58607" rIns="90000" bIns="45000" anchor="ctr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9pPr>
          </a:lstStyle>
          <a:p>
            <a:pPr algn="ctr"/>
            <a:r>
              <a:rPr lang="en-GB" altLang="en-US" sz="1600" dirty="0"/>
              <a:t>Transformation</a:t>
            </a:r>
          </a:p>
        </p:txBody>
      </p:sp>
      <p:sp>
        <p:nvSpPr>
          <p:cNvPr id="24" name="Text Box 15"/>
          <p:cNvSpPr txBox="1">
            <a:spLocks noChangeArrowheads="1"/>
          </p:cNvSpPr>
          <p:nvPr/>
        </p:nvSpPr>
        <p:spPr bwMode="auto">
          <a:xfrm>
            <a:off x="5753894" y="3210490"/>
            <a:ext cx="534988" cy="3460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lIns="90000" tIns="58607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9pPr>
          </a:lstStyle>
          <a:p>
            <a:r>
              <a:rPr lang="en-GB" altLang="en-US" sz="2000" dirty="0" err="1">
                <a:solidFill>
                  <a:schemeClr val="tx1"/>
                </a:solidFill>
              </a:rPr>
              <a:t>psy</a:t>
            </a:r>
            <a:endParaRPr lang="en-GB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Text Box 15"/>
          <p:cNvSpPr txBox="1">
            <a:spLocks noChangeArrowheads="1"/>
          </p:cNvSpPr>
          <p:nvPr/>
        </p:nvSpPr>
        <p:spPr bwMode="auto">
          <a:xfrm>
            <a:off x="6986934" y="2096885"/>
            <a:ext cx="534988" cy="3460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lIns="90000" tIns="58607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9pPr>
          </a:lstStyle>
          <a:p>
            <a:r>
              <a:rPr lang="en-GB" altLang="en-US" sz="2000" dirty="0">
                <a:solidFill>
                  <a:schemeClr val="tx1"/>
                </a:solidFill>
              </a:rPr>
              <a:t>f90</a:t>
            </a: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7058942" y="4185117"/>
            <a:ext cx="534988" cy="3460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lIns="90000" tIns="58607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9pPr>
          </a:lstStyle>
          <a:p>
            <a:r>
              <a:rPr lang="en-GB" altLang="en-US" sz="2000" dirty="0">
                <a:solidFill>
                  <a:schemeClr val="tx1"/>
                </a:solidFill>
              </a:rPr>
              <a:t>f90</a:t>
            </a:r>
          </a:p>
        </p:txBody>
      </p:sp>
      <p:sp>
        <p:nvSpPr>
          <p:cNvPr id="27" name="Text Box 15"/>
          <p:cNvSpPr txBox="1">
            <a:spLocks noChangeArrowheads="1"/>
          </p:cNvSpPr>
          <p:nvPr/>
        </p:nvSpPr>
        <p:spPr bwMode="auto">
          <a:xfrm>
            <a:off x="5474766" y="5423218"/>
            <a:ext cx="1080120" cy="3460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lIns="90000" tIns="58607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9pPr>
          </a:lstStyle>
          <a:p>
            <a:r>
              <a:rPr lang="en-GB" altLang="en-US" sz="2000" dirty="0">
                <a:solidFill>
                  <a:schemeClr val="tx1"/>
                </a:solidFill>
              </a:rPr>
              <a:t>schedule</a:t>
            </a:r>
          </a:p>
        </p:txBody>
      </p:sp>
      <p:sp>
        <p:nvSpPr>
          <p:cNvPr id="28" name="Text Box 15"/>
          <p:cNvSpPr txBox="1">
            <a:spLocks noChangeArrowheads="1"/>
          </p:cNvSpPr>
          <p:nvPr/>
        </p:nvSpPr>
        <p:spPr bwMode="auto">
          <a:xfrm>
            <a:off x="4106613" y="4185117"/>
            <a:ext cx="574923" cy="3460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lIns="90000" tIns="58607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9pPr>
          </a:lstStyle>
          <a:p>
            <a:r>
              <a:rPr lang="en-GB" altLang="en-US" sz="2000" dirty="0">
                <a:solidFill>
                  <a:schemeClr val="tx1"/>
                </a:solidFill>
              </a:rPr>
              <a:t>info</a:t>
            </a:r>
          </a:p>
        </p:txBody>
      </p: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4106613" y="2024877"/>
            <a:ext cx="648073" cy="4180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lIns="90000" tIns="58607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WenQuanYi Zen Hei" charset="0"/>
                <a:cs typeface="WenQuanYi Zen Hei" charset="0"/>
              </a:defRPr>
            </a:lvl9pPr>
          </a:lstStyle>
          <a:p>
            <a:r>
              <a:rPr lang="en-GB" altLang="en-US" sz="2000" dirty="0">
                <a:solidFill>
                  <a:schemeClr val="tx1"/>
                </a:solidFill>
              </a:rPr>
              <a:t>AST</a:t>
            </a:r>
          </a:p>
        </p:txBody>
      </p:sp>
    </p:spTree>
    <p:extLst>
      <p:ext uri="{BB962C8B-B14F-4D97-AF65-F5344CB8AC3E}">
        <p14:creationId xmlns:p14="http://schemas.microsoft.com/office/powerpoint/2010/main" val="2426784037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 Layer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CBB9-567D-4833-A0BE-1DB2464268DB}" type="datetime2">
              <a:rPr lang="en-GB" smtClean="0"/>
              <a:t>Wednesday, 09 January 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PSyclone - ISC'18 IXPUG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3748-22E3-428A-B92F-AD3F89BBE953}" type="slidenum">
              <a:rPr lang="en-GB" smtClean="0"/>
              <a:pPr/>
              <a:t>19</a:t>
            </a:fld>
            <a:endParaRPr lang="en-GB"/>
          </a:p>
        </p:txBody>
      </p:sp>
      <p:pic>
        <p:nvPicPr>
          <p:cNvPr id="7" name="Shape 1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19801" y="1459750"/>
            <a:ext cx="6400199" cy="4896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8285819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B650F-8145-4A38-93BD-42B5D3497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51943-5C72-4CBD-8A33-555DE2F5F6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LFRic</a:t>
            </a:r>
            <a:r>
              <a:rPr lang="en-GB" dirty="0"/>
              <a:t> 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7412A-041A-47F8-B9E5-0E5BFA490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4779" y="2174875"/>
            <a:ext cx="4410246" cy="3951288"/>
          </a:xfrm>
        </p:spPr>
        <p:txBody>
          <a:bodyPr/>
          <a:lstStyle/>
          <a:p>
            <a:pPr lvl="4" algn="just">
              <a:buFont typeface="Wingdings" panose="05000000000000000000" pitchFamily="2" charset="2"/>
              <a:buChar char="§"/>
            </a:pPr>
            <a:r>
              <a:rPr lang="en-GB" sz="1800" dirty="0">
                <a:solidFill>
                  <a:srgbClr val="003366"/>
                </a:solidFill>
              </a:rPr>
              <a:t>Met Office (UK) project to develop a replacement for the Unified Model.</a:t>
            </a:r>
          </a:p>
          <a:p>
            <a:pPr lvl="4" algn="just">
              <a:buFont typeface="Wingdings" panose="05000000000000000000" pitchFamily="2" charset="2"/>
              <a:buChar char="§"/>
            </a:pPr>
            <a:r>
              <a:rPr lang="en-GB" sz="1800" dirty="0">
                <a:solidFill>
                  <a:srgbClr val="003366"/>
                </a:solidFill>
              </a:rPr>
              <a:t>Developed in a collaboration between </a:t>
            </a:r>
            <a:r>
              <a:rPr lang="en-GB" sz="1800" dirty="0" err="1">
                <a:solidFill>
                  <a:srgbClr val="003366"/>
                </a:solidFill>
              </a:rPr>
              <a:t>MetOffice</a:t>
            </a:r>
            <a:r>
              <a:rPr lang="en-GB" sz="1800" dirty="0">
                <a:solidFill>
                  <a:srgbClr val="003366"/>
                </a:solidFill>
              </a:rPr>
              <a:t> and STFC (Hartree Centre)</a:t>
            </a:r>
          </a:p>
          <a:p>
            <a:pPr algn="just"/>
            <a:r>
              <a:rPr lang="en-GB" sz="1800" dirty="0"/>
              <a:t>Named in honour of Lewis Fry Richardson (first numerical weather ‘prediction’)</a:t>
            </a:r>
          </a:p>
          <a:p>
            <a:pPr algn="just"/>
            <a:endParaRPr lang="en-GB" sz="1800" dirty="0"/>
          </a:p>
          <a:p>
            <a:pPr algn="just"/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BD3850-4F1B-4BC7-A549-7B1E998034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err="1"/>
              <a:t>Gungho</a:t>
            </a:r>
            <a:r>
              <a:rPr lang="en-GB" dirty="0"/>
              <a:t> project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BB1761-C285-4EDB-A59E-104DA0CE43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267863" cy="3951288"/>
          </a:xfrm>
        </p:spPr>
        <p:txBody>
          <a:bodyPr/>
          <a:lstStyle/>
          <a:p>
            <a:pPr algn="just"/>
            <a:r>
              <a:rPr lang="en-GB" sz="1800" dirty="0" err="1"/>
              <a:t>MetOffice</a:t>
            </a:r>
            <a:r>
              <a:rPr lang="en-GB" sz="1800" dirty="0"/>
              <a:t>, NERC and STFC initial investigation and design for next-generation model. They produced a set or recommendations for </a:t>
            </a:r>
            <a:r>
              <a:rPr lang="en-GB" sz="1800" dirty="0" err="1"/>
              <a:t>LFRic</a:t>
            </a:r>
            <a:r>
              <a:rPr lang="en-GB" sz="1800" dirty="0"/>
              <a:t>.</a:t>
            </a:r>
          </a:p>
          <a:p>
            <a:pPr algn="just"/>
            <a:r>
              <a:rPr lang="en-GB" sz="1800" dirty="0"/>
              <a:t>New dynamical core more scalable and without the singularity on  the poles:</a:t>
            </a:r>
          </a:p>
          <a:p>
            <a:pPr lvl="1" algn="just"/>
            <a:r>
              <a:rPr lang="en-GB" sz="1800" dirty="0"/>
              <a:t>Mixed finite-element scheme with a cubed-sphere mesh.</a:t>
            </a:r>
          </a:p>
          <a:p>
            <a:pPr algn="just"/>
            <a:r>
              <a:rPr lang="en-GB" sz="1800" dirty="0"/>
              <a:t>Good software abstraction and separation of concerns.</a:t>
            </a:r>
          </a:p>
          <a:p>
            <a:pPr algn="just"/>
            <a:r>
              <a:rPr lang="en-GB" sz="1800" dirty="0"/>
              <a:t>Achieve good performance on current and future supercomputers.</a:t>
            </a:r>
          </a:p>
          <a:p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9B889B-F7DA-490C-8ED5-3CFD7E045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A376-217E-41A4-A96B-7E9A82EBB6D1}" type="datetime2">
              <a:rPr lang="en-GB" smtClean="0"/>
              <a:t>Wednesday, 09 January 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F1ACC-D857-494B-B6ED-DE9272B27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PSyclone - ISC'18 IXPUG Workshop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690FE9-5241-4495-BBF2-BA062054A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3748-22E3-428A-B92F-AD3F89BBE953}" type="slidenum">
              <a:rPr lang="en-GB" smtClean="0"/>
              <a:pPr/>
              <a:t>2</a:t>
            </a:fld>
            <a:endParaRPr lang="en-GB"/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3D7EE40A-8F66-4791-BD83-984C2E0046E9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4" t="1806" r="-110" b="625"/>
          <a:stretch/>
        </p:blipFill>
        <p:spPr bwMode="auto">
          <a:xfrm>
            <a:off x="457199" y="2292351"/>
            <a:ext cx="1502104" cy="2162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162683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Kernel Layer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DCAF-C911-468A-84DB-EDC0C29CF03C}" type="datetime2">
              <a:rPr lang="en-GB" smtClean="0"/>
              <a:t>Wednesday, 09 January 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PSyclone - ISC'18 IXPUG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3748-22E3-428A-B92F-AD3F89BBE953}" type="slidenum">
              <a:rPr lang="en-GB" smtClean="0"/>
              <a:pPr/>
              <a:t>20</a:t>
            </a:fld>
            <a:endParaRPr lang="en-GB"/>
          </a:p>
        </p:txBody>
      </p:sp>
      <p:pic>
        <p:nvPicPr>
          <p:cNvPr id="7" name="Shape 1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86543" y="1655362"/>
            <a:ext cx="7325662" cy="4581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5502320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PSy</a:t>
            </a:r>
            <a:r>
              <a:rPr lang="en-GB" dirty="0"/>
              <a:t> generated 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6B55-D190-418A-A494-7BAE5564FA69}" type="datetime2">
              <a:rPr lang="en-GB" smtClean="0"/>
              <a:t>Wednesday, 09 January 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PSyclone - ISC'18 IXPUG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3748-22E3-428A-B92F-AD3F89BBE953}" type="slidenum">
              <a:rPr lang="en-GB" smtClean="0"/>
              <a:pPr/>
              <a:t>21</a:t>
            </a:fld>
            <a:endParaRPr lang="en-GB"/>
          </a:p>
        </p:txBody>
      </p:sp>
      <p:pic>
        <p:nvPicPr>
          <p:cNvPr id="7" name="Shape 224" descr="psy_lay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25049" y="1492041"/>
            <a:ext cx="6287765" cy="53213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1203436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Separation of concerns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36619" y="1971420"/>
            <a:ext cx="4040188" cy="639762"/>
          </a:xfrm>
        </p:spPr>
        <p:txBody>
          <a:bodyPr/>
          <a:lstStyle/>
          <a:p>
            <a:pPr algn="ctr"/>
            <a:r>
              <a:rPr lang="en-GB" sz="1800" dirty="0"/>
              <a:t>Natural Science Knowledge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36619" y="2611182"/>
            <a:ext cx="4040188" cy="3223472"/>
          </a:xfrm>
        </p:spPr>
        <p:txBody>
          <a:bodyPr/>
          <a:lstStyle/>
          <a:p>
            <a:r>
              <a:rPr lang="en-GB" dirty="0"/>
              <a:t>Finite element/volume/difference-specific</a:t>
            </a:r>
          </a:p>
          <a:p>
            <a:r>
              <a:rPr lang="en-GB" dirty="0"/>
              <a:t>Time-stepping</a:t>
            </a:r>
          </a:p>
          <a:p>
            <a:r>
              <a:rPr lang="en-GB" dirty="0"/>
              <a:t>Operations over a mesh</a:t>
            </a:r>
          </a:p>
          <a:p>
            <a:r>
              <a:rPr lang="en-GB" dirty="0"/>
              <a:t>Typically same operation at each element/volume/point</a:t>
            </a:r>
          </a:p>
          <a:p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4524444" y="1971420"/>
            <a:ext cx="4041775" cy="639762"/>
          </a:xfrm>
        </p:spPr>
        <p:txBody>
          <a:bodyPr/>
          <a:lstStyle/>
          <a:p>
            <a:pPr algn="ctr"/>
            <a:r>
              <a:rPr lang="en-GB" sz="1800" dirty="0"/>
              <a:t>Computational Science Knowledge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5299170" y="2635788"/>
            <a:ext cx="3664962" cy="2459038"/>
          </a:xfrm>
        </p:spPr>
        <p:txBody>
          <a:bodyPr/>
          <a:lstStyle/>
          <a:p>
            <a:r>
              <a:rPr lang="en-GB" dirty="0"/>
              <a:t>Parallelism</a:t>
            </a:r>
          </a:p>
          <a:p>
            <a:r>
              <a:rPr lang="en-GB" dirty="0"/>
              <a:t>Data decomposition</a:t>
            </a:r>
          </a:p>
          <a:p>
            <a:r>
              <a:rPr lang="en-GB" dirty="0"/>
              <a:t>Data locality</a:t>
            </a:r>
          </a:p>
          <a:p>
            <a:r>
              <a:rPr lang="en-GB" dirty="0"/>
              <a:t>Architecture/platform dependent optimizations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BDB9-67FB-477B-BC6F-C8541AC2C565}" type="datetime2">
              <a:rPr lang="en-GB" smtClean="0"/>
              <a:t>Wednesday, 09 January 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PSyclone - ISC'18 IXPUG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3748-22E3-428A-B92F-AD3F89BBE953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11" name="Text Placeholder 8"/>
          <p:cNvSpPr txBox="1">
            <a:spLocks/>
          </p:cNvSpPr>
          <p:nvPr/>
        </p:nvSpPr>
        <p:spPr>
          <a:xfrm>
            <a:off x="5968060" y="4938077"/>
            <a:ext cx="2195439" cy="639762"/>
          </a:xfrm>
          <a:prstGeom prst="rect">
            <a:avLst/>
          </a:prstGeom>
        </p:spPr>
        <p:txBody>
          <a:bodyPr anchor="b"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400" b="1">
                <a:solidFill>
                  <a:srgbClr val="003366"/>
                </a:solidFill>
                <a:latin typeface="Corisande" pitchFamily="2" charset="0"/>
                <a:ea typeface="+mn-ea"/>
                <a:cs typeface="Arial" panose="020B0604020202020204" pitchFamily="34" charset="0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1">
                <a:solidFill>
                  <a:srgbClr val="A50021"/>
                </a:solidFill>
                <a:latin typeface="+mn-lt"/>
                <a:ea typeface="+mn-ea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 b="1">
                <a:solidFill>
                  <a:srgbClr val="003300"/>
                </a:solidFill>
                <a:latin typeface="+mn-lt"/>
                <a:ea typeface="+mn-ea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GB" sz="1800" kern="0" dirty="0"/>
              <a:t>HPC Specialists</a:t>
            </a:r>
          </a:p>
        </p:txBody>
      </p:sp>
      <p:sp>
        <p:nvSpPr>
          <p:cNvPr id="12" name="Text Placeholder 8"/>
          <p:cNvSpPr txBox="1">
            <a:spLocks/>
          </p:cNvSpPr>
          <p:nvPr/>
        </p:nvSpPr>
        <p:spPr>
          <a:xfrm>
            <a:off x="1367071" y="4922950"/>
            <a:ext cx="2184270" cy="639762"/>
          </a:xfrm>
          <a:prstGeom prst="rect">
            <a:avLst/>
          </a:prstGeom>
        </p:spPr>
        <p:txBody>
          <a:bodyPr anchor="b"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400" b="1">
                <a:solidFill>
                  <a:srgbClr val="003366"/>
                </a:solidFill>
                <a:latin typeface="Corisande" pitchFamily="2" charset="0"/>
                <a:ea typeface="+mn-ea"/>
                <a:cs typeface="Arial" panose="020B0604020202020204" pitchFamily="34" charset="0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1">
                <a:solidFill>
                  <a:srgbClr val="A50021"/>
                </a:solidFill>
                <a:latin typeface="+mn-lt"/>
                <a:ea typeface="+mn-ea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 b="1">
                <a:solidFill>
                  <a:srgbClr val="003300"/>
                </a:solidFill>
                <a:latin typeface="+mn-lt"/>
                <a:ea typeface="+mn-ea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GB" sz="1800" kern="0" dirty="0"/>
              <a:t>Domain Scientists</a:t>
            </a:r>
          </a:p>
        </p:txBody>
      </p:sp>
      <p:sp>
        <p:nvSpPr>
          <p:cNvPr id="13" name="Down Arrow 12"/>
          <p:cNvSpPr/>
          <p:nvPr/>
        </p:nvSpPr>
        <p:spPr bwMode="auto">
          <a:xfrm>
            <a:off x="6553200" y="4364418"/>
            <a:ext cx="457200" cy="699247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3333CC"/>
              </a:buClr>
              <a:buSzPct val="100000"/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kumimoji="0" lang="en-GB" sz="1600" b="0" i="1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  <a:ea typeface="ヒラギノ角ゴ Pro W3" pitchFamily="96" charset="-128"/>
            </a:endParaRPr>
          </a:p>
        </p:txBody>
      </p:sp>
      <p:sp>
        <p:nvSpPr>
          <p:cNvPr id="14" name="Down Arrow 13"/>
          <p:cNvSpPr/>
          <p:nvPr/>
        </p:nvSpPr>
        <p:spPr bwMode="auto">
          <a:xfrm>
            <a:off x="2230606" y="4401254"/>
            <a:ext cx="457200" cy="699247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3333CC"/>
              </a:buClr>
              <a:buSzPct val="100000"/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kumimoji="0" lang="en-GB" sz="1600" b="0" i="1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  <a:ea typeface="ヒラギノ角ゴ Pro W3" pitchFamily="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5639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PSyclone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6075-1A92-460E-9AED-46FF7A3C276E}" type="datetime2">
              <a:rPr lang="en-GB" smtClean="0"/>
              <a:t>Wednesday, 09 January 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PSyclone - ISC'18 IXPUG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3748-22E3-428A-B92F-AD3F89BBE953}" type="slidenum">
              <a:rPr lang="en-GB" smtClean="0"/>
              <a:pPr/>
              <a:t>4</a:t>
            </a:fld>
            <a:endParaRPr lang="en-GB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0C3EEFB-992D-4C36-ABD4-F4BF4A0DE8D8}"/>
              </a:ext>
            </a:extLst>
          </p:cNvPr>
          <p:cNvGrpSpPr/>
          <p:nvPr/>
        </p:nvGrpSpPr>
        <p:grpSpPr>
          <a:xfrm>
            <a:off x="1512275" y="1437020"/>
            <a:ext cx="6049107" cy="2817954"/>
            <a:chOff x="6237817" y="2586773"/>
            <a:chExt cx="4933577" cy="2817954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6636E96-EF5B-4D8B-9384-CA882D1DFF73}"/>
                </a:ext>
              </a:extLst>
            </p:cNvPr>
            <p:cNvGrpSpPr/>
            <p:nvPr/>
          </p:nvGrpSpPr>
          <p:grpSpPr>
            <a:xfrm>
              <a:off x="6237817" y="3034453"/>
              <a:ext cx="4933577" cy="1773943"/>
              <a:chOff x="145475" y="2452250"/>
              <a:chExt cx="9191429" cy="3345925"/>
            </a:xfrm>
          </p:grpSpPr>
          <p:sp>
            <p:nvSpPr>
              <p:cNvPr id="45" name="Shape 114">
                <a:extLst>
                  <a:ext uri="{FF2B5EF4-FFF2-40B4-BE49-F238E27FC236}">
                    <a16:creationId xmlns:a16="http://schemas.microsoft.com/office/drawing/2014/main" id="{EB249289-E9C3-455C-998A-997B8E792576}"/>
                  </a:ext>
                </a:extLst>
              </p:cNvPr>
              <p:cNvSpPr/>
              <p:nvPr/>
            </p:nvSpPr>
            <p:spPr>
              <a:xfrm>
                <a:off x="2590800" y="2452250"/>
                <a:ext cx="3242100" cy="7482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>
                  <a:defRPr lang="en-GB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Lucida Grande" charset="0"/>
                    <a:ea typeface="ヒラギノ角ゴ Pro W3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Lucida Grande" charset="0"/>
                    <a:ea typeface="ヒラギノ角ゴ Pro W3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Lucida Grande" charset="0"/>
                    <a:ea typeface="ヒラギノ角ゴ Pro W3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Lucida Grande" charset="0"/>
                    <a:ea typeface="ヒラギノ角ゴ Pro W3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Lucida Grande" charset="0"/>
                    <a:ea typeface="ヒラギノ角ゴ Pro W3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Lucida Grande" charset="0"/>
                    <a:ea typeface="ヒラギノ角ゴ Pro W3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Lucida Grande" charset="0"/>
                    <a:ea typeface="ヒラギノ角ゴ Pro W3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Lucida Grande" charset="0"/>
                    <a:ea typeface="ヒラギノ角ゴ Pro W3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Lucida Grande" charset="0"/>
                    <a:ea typeface="ヒラギノ角ゴ Pro W3" charset="-128"/>
                    <a:cs typeface="+mn-cs"/>
                  </a:defRPr>
                </a:lvl9pPr>
              </a:lstStyle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400" b="1" dirty="0">
                    <a:solidFill>
                      <a:srgbClr val="FFC000"/>
                    </a:solidFill>
                  </a:rPr>
                  <a:t>Al</a:t>
                </a:r>
                <a:r>
                  <a:rPr lang="en-US" sz="1400" dirty="0"/>
                  <a:t>gorithm</a:t>
                </a:r>
              </a:p>
            </p:txBody>
          </p:sp>
          <p:sp>
            <p:nvSpPr>
              <p:cNvPr id="46" name="Shape 115">
                <a:extLst>
                  <a:ext uri="{FF2B5EF4-FFF2-40B4-BE49-F238E27FC236}">
                    <a16:creationId xmlns:a16="http://schemas.microsoft.com/office/drawing/2014/main" id="{8F45E81C-119F-486E-9AB7-CC0C6C26DAA0}"/>
                  </a:ext>
                </a:extLst>
              </p:cNvPr>
              <p:cNvSpPr/>
              <p:nvPr/>
            </p:nvSpPr>
            <p:spPr>
              <a:xfrm>
                <a:off x="2618500" y="5049975"/>
                <a:ext cx="3214499" cy="7482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>
                  <a:defRPr lang="en-GB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Lucida Grande" charset="0"/>
                    <a:ea typeface="ヒラギノ角ゴ Pro W3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Lucida Grande" charset="0"/>
                    <a:ea typeface="ヒラギノ角ゴ Pro W3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Lucida Grande" charset="0"/>
                    <a:ea typeface="ヒラギノ角ゴ Pro W3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Lucida Grande" charset="0"/>
                    <a:ea typeface="ヒラギノ角ゴ Pro W3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Lucida Grande" charset="0"/>
                    <a:ea typeface="ヒラギノ角ゴ Pro W3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Lucida Grande" charset="0"/>
                    <a:ea typeface="ヒラギノ角ゴ Pro W3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Lucida Grande" charset="0"/>
                    <a:ea typeface="ヒラギノ角ゴ Pro W3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Lucida Grande" charset="0"/>
                    <a:ea typeface="ヒラギノ角ゴ Pro W3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Lucida Grande" charset="0"/>
                    <a:ea typeface="ヒラギノ角ゴ Pro W3" charset="-128"/>
                    <a:cs typeface="+mn-cs"/>
                  </a:defRPr>
                </a:lvl9pPr>
              </a:lstStyle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400" b="1" dirty="0">
                    <a:solidFill>
                      <a:srgbClr val="FFC000"/>
                    </a:solidFill>
                  </a:rPr>
                  <a:t>K</a:t>
                </a:r>
                <a:r>
                  <a:rPr lang="en-US" sz="1400" dirty="0"/>
                  <a:t>ernel</a:t>
                </a:r>
              </a:p>
            </p:txBody>
          </p:sp>
          <p:sp>
            <p:nvSpPr>
              <p:cNvPr id="47" name="Shape 116">
                <a:extLst>
                  <a:ext uri="{FF2B5EF4-FFF2-40B4-BE49-F238E27FC236}">
                    <a16:creationId xmlns:a16="http://schemas.microsoft.com/office/drawing/2014/main" id="{66463B0A-B172-4F61-BFC1-A8A60FCDA18D}"/>
                  </a:ext>
                </a:extLst>
              </p:cNvPr>
              <p:cNvSpPr/>
              <p:nvPr/>
            </p:nvSpPr>
            <p:spPr>
              <a:xfrm>
                <a:off x="2618500" y="3751112"/>
                <a:ext cx="3214499" cy="748200"/>
              </a:xfrm>
              <a:prstGeom prst="round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>
                  <a:defRPr lang="en-GB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Lucida Grande" charset="0"/>
                    <a:ea typeface="ヒラギノ角ゴ Pro W3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Lucida Grande" charset="0"/>
                    <a:ea typeface="ヒラギノ角ゴ Pro W3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Lucida Grande" charset="0"/>
                    <a:ea typeface="ヒラギノ角ゴ Pro W3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Lucida Grande" charset="0"/>
                    <a:ea typeface="ヒラギノ角ゴ Pro W3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Lucida Grande" charset="0"/>
                    <a:ea typeface="ヒラギノ角ゴ Pro W3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Lucida Grande" charset="0"/>
                    <a:ea typeface="ヒラギノ角ゴ Pro W3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Lucida Grande" charset="0"/>
                    <a:ea typeface="ヒラギノ角ゴ Pro W3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Lucida Grande" charset="0"/>
                    <a:ea typeface="ヒラギノ角ゴ Pro W3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Lucida Grande" charset="0"/>
                    <a:ea typeface="ヒラギノ角ゴ Pro W3" charset="-128"/>
                    <a:cs typeface="+mn-cs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1400" b="1" dirty="0">
                    <a:solidFill>
                      <a:srgbClr val="FFC000"/>
                    </a:solidFill>
                  </a:rPr>
                  <a:t>P</a:t>
                </a:r>
                <a:r>
                  <a:rPr lang="en-US" sz="1400" dirty="0"/>
                  <a:t>arallel </a:t>
                </a:r>
                <a:r>
                  <a:rPr lang="en-US" sz="1400" b="1" dirty="0">
                    <a:solidFill>
                      <a:srgbClr val="FFC000"/>
                    </a:solidFill>
                  </a:rPr>
                  <a:t>Sy</a:t>
                </a:r>
                <a:r>
                  <a:rPr lang="en-US" sz="1400" dirty="0"/>
                  <a:t>stem</a:t>
                </a:r>
              </a:p>
            </p:txBody>
          </p:sp>
          <p:sp>
            <p:nvSpPr>
              <p:cNvPr id="48" name="Shape 117">
                <a:extLst>
                  <a:ext uri="{FF2B5EF4-FFF2-40B4-BE49-F238E27FC236}">
                    <a16:creationId xmlns:a16="http://schemas.microsoft.com/office/drawing/2014/main" id="{957A8B3B-F92A-4DF9-A275-F0605904832F}"/>
                  </a:ext>
                </a:extLst>
              </p:cNvPr>
              <p:cNvSpPr/>
              <p:nvPr/>
            </p:nvSpPr>
            <p:spPr>
              <a:xfrm>
                <a:off x="4031675" y="3228100"/>
                <a:ext cx="318600" cy="522900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chemeClr val="bg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>
                  <a:defRPr lang="en-GB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Lucida Grande" charset="0"/>
                    <a:ea typeface="ヒラギノ角ゴ Pro W3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Lucida Grande" charset="0"/>
                    <a:ea typeface="ヒラギノ角ゴ Pro W3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Lucida Grande" charset="0"/>
                    <a:ea typeface="ヒラギノ角ゴ Pro W3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Lucida Grande" charset="0"/>
                    <a:ea typeface="ヒラギノ角ゴ Pro W3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Lucida Grande" charset="0"/>
                    <a:ea typeface="ヒラギノ角ゴ Pro W3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Lucida Grande" charset="0"/>
                    <a:ea typeface="ヒラギノ角ゴ Pro W3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Lucida Grande" charset="0"/>
                    <a:ea typeface="ヒラギノ角ゴ Pro W3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Lucida Grande" charset="0"/>
                    <a:ea typeface="ヒラギノ角ゴ Pro W3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Lucida Grande" charset="0"/>
                    <a:ea typeface="ヒラギノ角ゴ Pro W3" charset="-128"/>
                    <a:cs typeface="+mn-cs"/>
                  </a:defRPr>
                </a:lvl9pPr>
              </a:lstStyle>
              <a:p>
                <a:pPr lvl="0">
                  <a:spcBef>
                    <a:spcPts val="0"/>
                  </a:spcBef>
                  <a:buNone/>
                </a:pPr>
                <a:endParaRPr sz="1400" dirty="0"/>
              </a:p>
            </p:txBody>
          </p:sp>
          <p:sp>
            <p:nvSpPr>
              <p:cNvPr id="49" name="Shape 118">
                <a:extLst>
                  <a:ext uri="{FF2B5EF4-FFF2-40B4-BE49-F238E27FC236}">
                    <a16:creationId xmlns:a16="http://schemas.microsoft.com/office/drawing/2014/main" id="{1C5A9089-580E-47A7-9B97-EF4368CA6B11}"/>
                  </a:ext>
                </a:extLst>
              </p:cNvPr>
              <p:cNvSpPr/>
              <p:nvPr/>
            </p:nvSpPr>
            <p:spPr>
              <a:xfrm>
                <a:off x="4031675" y="4523500"/>
                <a:ext cx="318600" cy="522900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chemeClr val="bg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>
                  <a:defRPr lang="en-GB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Lucida Grande" charset="0"/>
                    <a:ea typeface="ヒラギノ角ゴ Pro W3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Lucida Grande" charset="0"/>
                    <a:ea typeface="ヒラギノ角ゴ Pro W3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Lucida Grande" charset="0"/>
                    <a:ea typeface="ヒラギノ角ゴ Pro W3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Lucida Grande" charset="0"/>
                    <a:ea typeface="ヒラギノ角ゴ Pro W3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Lucida Grande" charset="0"/>
                    <a:ea typeface="ヒラギノ角ゴ Pro W3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Lucida Grande" charset="0"/>
                    <a:ea typeface="ヒラギノ角ゴ Pro W3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Lucida Grande" charset="0"/>
                    <a:ea typeface="ヒラギノ角ゴ Pro W3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Lucida Grande" charset="0"/>
                    <a:ea typeface="ヒラギノ角ゴ Pro W3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Lucida Grande" charset="0"/>
                    <a:ea typeface="ヒラギノ角ゴ Pro W3" charset="-128"/>
                    <a:cs typeface="+mn-cs"/>
                  </a:defRPr>
                </a:lvl9pPr>
              </a:lstStyle>
              <a:p>
                <a:pPr lvl="0">
                  <a:spcBef>
                    <a:spcPts val="0"/>
                  </a:spcBef>
                  <a:buNone/>
                </a:pPr>
                <a:endParaRPr sz="1400" dirty="0"/>
              </a:p>
            </p:txBody>
          </p:sp>
          <p:sp>
            <p:nvSpPr>
              <p:cNvPr id="50" name="Shape 119">
                <a:extLst>
                  <a:ext uri="{FF2B5EF4-FFF2-40B4-BE49-F238E27FC236}">
                    <a16:creationId xmlns:a16="http://schemas.microsoft.com/office/drawing/2014/main" id="{C7461586-46D5-4075-A762-C27AD3CAF7A0}"/>
                  </a:ext>
                </a:extLst>
              </p:cNvPr>
              <p:cNvSpPr/>
              <p:nvPr/>
            </p:nvSpPr>
            <p:spPr>
              <a:xfrm>
                <a:off x="6331525" y="3394375"/>
                <a:ext cx="3005379" cy="1433999"/>
              </a:xfrm>
              <a:prstGeom prst="ellipse">
                <a:avLst/>
              </a:prstGeom>
              <a:solidFill>
                <a:schemeClr val="bg1"/>
              </a:solidFill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>
                  <a:defRPr lang="en-GB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Lucida Grande" charset="0"/>
                    <a:ea typeface="ヒラギノ角ゴ Pro W3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Lucida Grande" charset="0"/>
                    <a:ea typeface="ヒラギノ角ゴ Pro W3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Lucida Grande" charset="0"/>
                    <a:ea typeface="ヒラギノ角ゴ Pro W3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Lucida Grande" charset="0"/>
                    <a:ea typeface="ヒラギノ角ゴ Pro W3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Lucida Grande" charset="0"/>
                    <a:ea typeface="ヒラギノ角ゴ Pro W3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Lucida Grande" charset="0"/>
                    <a:ea typeface="ヒラギノ角ゴ Pro W3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Lucida Grande" charset="0"/>
                    <a:ea typeface="ヒラギノ角ゴ Pro W3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Lucida Grande" charset="0"/>
                    <a:ea typeface="ヒラギノ角ゴ Pro W3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Lucida Grande" charset="0"/>
                    <a:ea typeface="ヒラギノ角ゴ Pro W3" charset="-128"/>
                    <a:cs typeface="+mn-cs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1100" dirty="0">
                    <a:solidFill>
                      <a:srgbClr val="0000FF"/>
                    </a:solidFill>
                  </a:rPr>
                  <a:t>Computational</a:t>
                </a:r>
                <a:r>
                  <a:rPr lang="en-US" sz="1400" dirty="0">
                    <a:solidFill>
                      <a:srgbClr val="0000FF"/>
                    </a:solidFill>
                  </a:rPr>
                  <a:t/>
                </a:r>
                <a:br>
                  <a:rPr lang="en-US" sz="1400" dirty="0">
                    <a:solidFill>
                      <a:srgbClr val="0000FF"/>
                    </a:solidFill>
                  </a:rPr>
                </a:br>
                <a:r>
                  <a:rPr lang="en-US" sz="1100" dirty="0">
                    <a:solidFill>
                      <a:srgbClr val="0000FF"/>
                    </a:solidFill>
                  </a:rPr>
                  <a:t>Science</a:t>
                </a:r>
                <a:endParaRPr lang="en-US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51" name="Shape 120">
                <a:extLst>
                  <a:ext uri="{FF2B5EF4-FFF2-40B4-BE49-F238E27FC236}">
                    <a16:creationId xmlns:a16="http://schemas.microsoft.com/office/drawing/2014/main" id="{59A326A2-F78C-4673-B611-0D4ACECD1791}"/>
                  </a:ext>
                </a:extLst>
              </p:cNvPr>
              <p:cNvSpPr/>
              <p:nvPr/>
            </p:nvSpPr>
            <p:spPr>
              <a:xfrm>
                <a:off x="900550" y="2549225"/>
                <a:ext cx="1690199" cy="983699"/>
              </a:xfrm>
              <a:prstGeom prst="bentArrow">
                <a:avLst>
                  <a:gd name="adj1" fmla="val 25000"/>
                  <a:gd name="adj2" fmla="val 25000"/>
                  <a:gd name="adj3" fmla="val 25000"/>
                  <a:gd name="adj4" fmla="val 43750"/>
                </a:avLst>
              </a:pr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>
                  <a:defRPr lang="en-GB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Lucida Grande" charset="0"/>
                    <a:ea typeface="ヒラギノ角ゴ Pro W3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Lucida Grande" charset="0"/>
                    <a:ea typeface="ヒラギノ角ゴ Pro W3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Lucida Grande" charset="0"/>
                    <a:ea typeface="ヒラギノ角ゴ Pro W3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Lucida Grande" charset="0"/>
                    <a:ea typeface="ヒラギノ角ゴ Pro W3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Lucida Grande" charset="0"/>
                    <a:ea typeface="ヒラギノ角ゴ Pro W3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Lucida Grande" charset="0"/>
                    <a:ea typeface="ヒラギノ角ゴ Pro W3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Lucida Grande" charset="0"/>
                    <a:ea typeface="ヒラギノ角ゴ Pro W3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Lucida Grande" charset="0"/>
                    <a:ea typeface="ヒラギノ角ゴ Pro W3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Lucida Grande" charset="0"/>
                    <a:ea typeface="ヒラギノ角ゴ Pro W3" charset="-128"/>
                    <a:cs typeface="+mn-cs"/>
                  </a:defRPr>
                </a:lvl9pPr>
              </a:lstStyle>
              <a:p>
                <a:pPr lvl="0">
                  <a:spcBef>
                    <a:spcPts val="0"/>
                  </a:spcBef>
                  <a:buNone/>
                </a:pPr>
                <a:endParaRPr sz="1400" dirty="0"/>
              </a:p>
            </p:txBody>
          </p:sp>
          <p:sp>
            <p:nvSpPr>
              <p:cNvPr id="52" name="Shape 121">
                <a:extLst>
                  <a:ext uri="{FF2B5EF4-FFF2-40B4-BE49-F238E27FC236}">
                    <a16:creationId xmlns:a16="http://schemas.microsoft.com/office/drawing/2014/main" id="{B684A9DF-49B4-4007-96C8-79E03EE6FAD7}"/>
                  </a:ext>
                </a:extLst>
              </p:cNvPr>
              <p:cNvSpPr/>
              <p:nvPr/>
            </p:nvSpPr>
            <p:spPr>
              <a:xfrm rot="10800000" flipH="1">
                <a:off x="900550" y="4759025"/>
                <a:ext cx="1690199" cy="983699"/>
              </a:xfrm>
              <a:prstGeom prst="bentArrow">
                <a:avLst>
                  <a:gd name="adj1" fmla="val 25000"/>
                  <a:gd name="adj2" fmla="val 25000"/>
                  <a:gd name="adj3" fmla="val 25000"/>
                  <a:gd name="adj4" fmla="val 43750"/>
                </a:avLst>
              </a:pr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>
                  <a:defRPr lang="en-GB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Lucida Grande" charset="0"/>
                    <a:ea typeface="ヒラギノ角ゴ Pro W3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Lucida Grande" charset="0"/>
                    <a:ea typeface="ヒラギノ角ゴ Pro W3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Lucida Grande" charset="0"/>
                    <a:ea typeface="ヒラギノ角ゴ Pro W3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Lucida Grande" charset="0"/>
                    <a:ea typeface="ヒラギノ角ゴ Pro W3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Lucida Grande" charset="0"/>
                    <a:ea typeface="ヒラギノ角ゴ Pro W3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Lucida Grande" charset="0"/>
                    <a:ea typeface="ヒラギノ角ゴ Pro W3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Lucida Grande" charset="0"/>
                    <a:ea typeface="ヒラギノ角ゴ Pro W3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Lucida Grande" charset="0"/>
                    <a:ea typeface="ヒラギノ角ゴ Pro W3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Lucida Grande" charset="0"/>
                    <a:ea typeface="ヒラギノ角ゴ Pro W3" charset="-128"/>
                    <a:cs typeface="+mn-cs"/>
                  </a:defRPr>
                </a:lvl9pPr>
              </a:lstStyle>
              <a:p>
                <a:pPr lvl="0">
                  <a:spcBef>
                    <a:spcPts val="0"/>
                  </a:spcBef>
                  <a:buNone/>
                </a:pPr>
                <a:endParaRPr sz="1400" dirty="0"/>
              </a:p>
            </p:txBody>
          </p:sp>
          <p:sp>
            <p:nvSpPr>
              <p:cNvPr id="53" name="Shape 122">
                <a:extLst>
                  <a:ext uri="{FF2B5EF4-FFF2-40B4-BE49-F238E27FC236}">
                    <a16:creationId xmlns:a16="http://schemas.microsoft.com/office/drawing/2014/main" id="{7E7BD02E-B821-4CE7-82AD-4B09743181BE}"/>
                  </a:ext>
                </a:extLst>
              </p:cNvPr>
              <p:cNvSpPr/>
              <p:nvPr/>
            </p:nvSpPr>
            <p:spPr>
              <a:xfrm>
                <a:off x="145475" y="3477476"/>
                <a:ext cx="1801199" cy="1274698"/>
              </a:xfrm>
              <a:prstGeom prst="ellipse">
                <a:avLst/>
              </a:prstGeom>
              <a:solidFill>
                <a:srgbClr val="FFFFFF"/>
              </a:solidFill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>
                  <a:defRPr lang="en-GB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Lucida Grande" charset="0"/>
                    <a:ea typeface="ヒラギノ角ゴ Pro W3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Lucida Grande" charset="0"/>
                    <a:ea typeface="ヒラギノ角ゴ Pro W3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Lucida Grande" charset="0"/>
                    <a:ea typeface="ヒラギノ角ゴ Pro W3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Lucida Grande" charset="0"/>
                    <a:ea typeface="ヒラギノ角ゴ Pro W3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Lucida Grande" charset="0"/>
                    <a:ea typeface="ヒラギノ角ゴ Pro W3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Lucida Grande" charset="0"/>
                    <a:ea typeface="ヒラギノ角ゴ Pro W3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Lucida Grande" charset="0"/>
                    <a:ea typeface="ヒラギノ角ゴ Pro W3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Lucida Grande" charset="0"/>
                    <a:ea typeface="ヒラギノ角ゴ Pro W3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Lucida Grande" charset="0"/>
                    <a:ea typeface="ヒラギノ角ゴ Pro W3" charset="-128"/>
                    <a:cs typeface="+mn-cs"/>
                  </a:defRPr>
                </a:lvl9pPr>
              </a:lstStyle>
              <a:p>
                <a:pPr lvl="0" algn="ctr">
                  <a:spcBef>
                    <a:spcPts val="0"/>
                  </a:spcBef>
                  <a:buNone/>
                </a:pPr>
                <a:r>
                  <a:rPr lang="en-US" sz="1100" dirty="0">
                    <a:solidFill>
                      <a:srgbClr val="0000FF"/>
                    </a:solidFill>
                  </a:rPr>
                  <a:t>Natural Science</a:t>
                </a:r>
              </a:p>
            </p:txBody>
          </p:sp>
          <p:sp>
            <p:nvSpPr>
              <p:cNvPr id="54" name="Shape 123">
                <a:extLst>
                  <a:ext uri="{FF2B5EF4-FFF2-40B4-BE49-F238E27FC236}">
                    <a16:creationId xmlns:a16="http://schemas.microsoft.com/office/drawing/2014/main" id="{8DBA1DE6-F14E-4A71-AD64-AE7DB3AD2291}"/>
                  </a:ext>
                </a:extLst>
              </p:cNvPr>
              <p:cNvSpPr/>
              <p:nvPr/>
            </p:nvSpPr>
            <p:spPr>
              <a:xfrm>
                <a:off x="5825900" y="3976250"/>
                <a:ext cx="505500" cy="291000"/>
              </a:xfrm>
              <a:prstGeom prst="leftArrow">
                <a:avLst>
                  <a:gd name="adj1" fmla="val 50000"/>
                  <a:gd name="adj2" fmla="val 50000"/>
                </a:avLst>
              </a:prstGeom>
              <a:solidFill>
                <a:srgbClr val="0000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>
                <a:defPPr>
                  <a:defRPr lang="en-GB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Lucida Grande" charset="0"/>
                    <a:ea typeface="ヒラギノ角ゴ Pro W3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Lucida Grande" charset="0"/>
                    <a:ea typeface="ヒラギノ角ゴ Pro W3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Lucida Grande" charset="0"/>
                    <a:ea typeface="ヒラギノ角ゴ Pro W3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Lucida Grande" charset="0"/>
                    <a:ea typeface="ヒラギノ角ゴ Pro W3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Lucida Grande" charset="0"/>
                    <a:ea typeface="ヒラギノ角ゴ Pro W3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Lucida Grande" charset="0"/>
                    <a:ea typeface="ヒラギノ角ゴ Pro W3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Lucida Grande" charset="0"/>
                    <a:ea typeface="ヒラギノ角ゴ Pro W3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Lucida Grande" charset="0"/>
                    <a:ea typeface="ヒラギノ角ゴ Pro W3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Lucida Grande" charset="0"/>
                    <a:ea typeface="ヒラギノ角ゴ Pro W3" charset="-128"/>
                    <a:cs typeface="+mn-cs"/>
                  </a:defRPr>
                </a:lvl9pPr>
              </a:lstStyle>
              <a:p>
                <a:pPr lvl="0">
                  <a:spcBef>
                    <a:spcPts val="0"/>
                  </a:spcBef>
                  <a:buNone/>
                </a:pPr>
                <a:endParaRPr sz="1400" dirty="0"/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AC11B78-3676-44AA-8B8A-D437FB4B307A}"/>
                </a:ext>
              </a:extLst>
            </p:cNvPr>
            <p:cNvSpPr txBox="1"/>
            <p:nvPr/>
          </p:nvSpPr>
          <p:spPr>
            <a:xfrm>
              <a:off x="8526537" y="2586773"/>
              <a:ext cx="19787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0" dirty="0">
                  <a:solidFill>
                    <a:schemeClr val="tx1"/>
                  </a:solidFill>
                </a:rPr>
                <a:t>Operates on full fields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38E3CB9-D2BE-4DB5-82ED-E1BF85F3D3FA}"/>
                </a:ext>
              </a:extLst>
            </p:cNvPr>
            <p:cNvSpPr txBox="1"/>
            <p:nvPr/>
          </p:nvSpPr>
          <p:spPr>
            <a:xfrm>
              <a:off x="8882804" y="4943062"/>
              <a:ext cx="19787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0" dirty="0">
                  <a:solidFill>
                    <a:schemeClr val="tx1"/>
                  </a:solidFill>
                </a:rPr>
                <a:t>Operates on local elements or columns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DF61AD5-10FB-4BF5-AB95-21933D8F4080}"/>
                </a:ext>
              </a:extLst>
            </p:cNvPr>
            <p:cNvCxnSpPr/>
            <p:nvPr/>
          </p:nvCxnSpPr>
          <p:spPr bwMode="auto">
            <a:xfrm flipV="1">
              <a:off x="8339819" y="2802186"/>
              <a:ext cx="373436" cy="12286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ACEFFA3-525E-4E0D-AC97-0A4AE594EA23}"/>
                </a:ext>
              </a:extLst>
            </p:cNvPr>
            <p:cNvCxnSpPr/>
            <p:nvPr/>
          </p:nvCxnSpPr>
          <p:spPr bwMode="auto">
            <a:xfrm>
              <a:off x="8526537" y="4908159"/>
              <a:ext cx="356267" cy="14401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pic>
        <p:nvPicPr>
          <p:cNvPr id="55" name="Picture 20">
            <a:extLst>
              <a:ext uri="{FF2B5EF4-FFF2-40B4-BE49-F238E27FC236}">
                <a16:creationId xmlns:a16="http://schemas.microsoft.com/office/drawing/2014/main" id="{2504AEC1-310C-4CED-9B0A-5E569285C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689" y="5130343"/>
            <a:ext cx="3776985" cy="11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F650DEF1-0C56-4C4D-BCC1-111492F4D92F}"/>
              </a:ext>
            </a:extLst>
          </p:cNvPr>
          <p:cNvSpPr/>
          <p:nvPr/>
        </p:nvSpPr>
        <p:spPr>
          <a:xfrm>
            <a:off x="623552" y="4594180"/>
            <a:ext cx="78477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 b="0" dirty="0"/>
              <a:t>Given domain-specific knowledge and information about the Algorithm and Kernels, the Parallel System layer can be generated by ...</a:t>
            </a:r>
          </a:p>
        </p:txBody>
      </p:sp>
    </p:spTree>
    <p:extLst>
      <p:ext uri="{BB962C8B-B14F-4D97-AF65-F5344CB8AC3E}">
        <p14:creationId xmlns:p14="http://schemas.microsoft.com/office/powerpoint/2010/main" val="407280926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E45D2-533A-4E74-BFE6-CB4613686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2231" y="858129"/>
            <a:ext cx="6594569" cy="559508"/>
          </a:xfrm>
        </p:spPr>
        <p:txBody>
          <a:bodyPr/>
          <a:lstStyle/>
          <a:p>
            <a:r>
              <a:rPr lang="en-GB" dirty="0"/>
              <a:t>Hartree IPCC Contribution to PSyclone / </a:t>
            </a:r>
            <a:r>
              <a:rPr lang="en-GB" dirty="0" err="1"/>
              <a:t>LFRic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443B0-3A59-4195-9C5B-3C833D37D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873451"/>
            <a:ext cx="8229600" cy="125271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Explore the performance characteristics of </a:t>
            </a:r>
            <a:r>
              <a:rPr lang="en-GB" dirty="0" err="1"/>
              <a:t>LFRic</a:t>
            </a:r>
            <a:r>
              <a:rPr lang="en-GB" dirty="0"/>
              <a:t> / PSyclone on many-core architectures (Intel Xeon Phi x200)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Feedback the obtained knowledge to PSyclone and </a:t>
            </a:r>
            <a:r>
              <a:rPr lang="en-GB" dirty="0" err="1"/>
              <a:t>LFRic</a:t>
            </a:r>
            <a:r>
              <a:rPr lang="en-GB" dirty="0"/>
              <a:t> projects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5BDEA-FB7D-496C-94D8-7248EC0D7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3C4A-D280-42F0-BFEB-3074F31AF5DA}" type="datetime2">
              <a:rPr lang="en-GB" smtClean="0"/>
              <a:t>Wednesday, 09 January 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ED7B0-7025-43EC-A2E4-C07AC850C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PSyclone - ISC'18 IXPUG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C2781-AE93-4F39-A297-55640BC38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3748-22E3-428A-B92F-AD3F89BBE953}" type="slidenum">
              <a:rPr lang="en-GB" smtClean="0"/>
              <a:pPr/>
              <a:t>5</a:t>
            </a:fld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B4CCD51-FBF2-497C-9B72-F2ED39800787}"/>
              </a:ext>
            </a:extLst>
          </p:cNvPr>
          <p:cNvGrpSpPr/>
          <p:nvPr/>
        </p:nvGrpSpPr>
        <p:grpSpPr>
          <a:xfrm>
            <a:off x="461808" y="1736036"/>
            <a:ext cx="8041211" cy="2715384"/>
            <a:chOff x="402930" y="1253411"/>
            <a:chExt cx="8283869" cy="2428037"/>
          </a:xfrm>
        </p:grpSpPr>
        <p:pic>
          <p:nvPicPr>
            <p:cNvPr id="8" name="Picture 20">
              <a:extLst>
                <a:ext uri="{FF2B5EF4-FFF2-40B4-BE49-F238E27FC236}">
                  <a16:creationId xmlns:a16="http://schemas.microsoft.com/office/drawing/2014/main" id="{13DAA306-8777-4DBC-AA45-28052C4389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8692" y="2040553"/>
              <a:ext cx="2148142" cy="657688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2E43063-8700-4F60-B5C9-03C8D7D9E7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09433" y="2098407"/>
              <a:ext cx="1826810" cy="3984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" name="Rounded Rectangle 7">
              <a:extLst>
                <a:ext uri="{FF2B5EF4-FFF2-40B4-BE49-F238E27FC236}">
                  <a16:creationId xmlns:a16="http://schemas.microsoft.com/office/drawing/2014/main" id="{00FA4B01-5C99-4E88-A906-9DBDA83175B1}"/>
                </a:ext>
              </a:extLst>
            </p:cNvPr>
            <p:cNvSpPr/>
            <p:nvPr/>
          </p:nvSpPr>
          <p:spPr bwMode="auto">
            <a:xfrm>
              <a:off x="3290046" y="1575457"/>
              <a:ext cx="5396753" cy="1559859"/>
            </a:xfrm>
            <a:prstGeom prst="round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3333CC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kumimoji="0" lang="en-GB" sz="140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96" charset="-128"/>
                </a:rPr>
                <a:t>PSyKAl</a:t>
              </a:r>
              <a:endParaRPr kumimoji="0" lang="en-GB" sz="1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96" charset="-128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A7BA181-1C56-4D6D-9855-1E3E870AB346}"/>
                </a:ext>
              </a:extLst>
            </p:cNvPr>
            <p:cNvSpPr txBox="1"/>
            <p:nvPr/>
          </p:nvSpPr>
          <p:spPr>
            <a:xfrm>
              <a:off x="7567545" y="2451290"/>
              <a:ext cx="761206" cy="4254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tx1"/>
                  </a:solidFill>
                  <a:latin typeface="Corisande" pitchFamily="2" charset="0"/>
                </a:rPr>
                <a:t>LFRic</a:t>
              </a:r>
            </a:p>
          </p:txBody>
        </p:sp>
        <p:sp>
          <p:nvSpPr>
            <p:cNvPr id="12" name="Rounded Rectangle 9">
              <a:extLst>
                <a:ext uri="{FF2B5EF4-FFF2-40B4-BE49-F238E27FC236}">
                  <a16:creationId xmlns:a16="http://schemas.microsoft.com/office/drawing/2014/main" id="{7E32AEAE-3EC9-46A8-9442-F6A6B728525B}"/>
                </a:ext>
              </a:extLst>
            </p:cNvPr>
            <p:cNvSpPr/>
            <p:nvPr/>
          </p:nvSpPr>
          <p:spPr bwMode="auto">
            <a:xfrm>
              <a:off x="675095" y="2017051"/>
              <a:ext cx="1407459" cy="900714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ts val="1000"/>
                </a:spcBef>
                <a:spcAft>
                  <a:spcPct val="0"/>
                </a:spcAft>
                <a:buClr>
                  <a:srgbClr val="3333CC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0" i="1" dirty="0">
                  <a:solidFill>
                    <a:schemeClr val="tx1"/>
                  </a:solidFill>
                  <a:latin typeface="Corisande"/>
                </a:rPr>
                <a:t>Exploration on KNL platform</a:t>
              </a:r>
              <a:endParaRPr kumimoji="0" lang="en-GB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risande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438EA69-8ED4-4CDA-89B8-5FF80AFB5175}"/>
                </a:ext>
              </a:extLst>
            </p:cNvPr>
            <p:cNvCxnSpPr>
              <a:stCxn id="12" idx="3"/>
            </p:cNvCxnSpPr>
            <p:nvPr/>
          </p:nvCxnSpPr>
          <p:spPr bwMode="auto">
            <a:xfrm flipV="1">
              <a:off x="2082554" y="2450895"/>
              <a:ext cx="1471903" cy="1651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60B3F6E-4FA1-49A7-8F1D-969249CCD125}"/>
                </a:ext>
              </a:extLst>
            </p:cNvPr>
            <p:cNvSpPr txBox="1"/>
            <p:nvPr/>
          </p:nvSpPr>
          <p:spPr>
            <a:xfrm>
              <a:off x="1919988" y="2241643"/>
              <a:ext cx="1696966" cy="4254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i="1" dirty="0">
                  <a:solidFill>
                    <a:schemeClr val="tx1"/>
                  </a:solidFill>
                  <a:latin typeface="Corisande" pitchFamily="2" charset="0"/>
                </a:rPr>
                <a:t>feedback</a:t>
              </a:r>
            </a:p>
            <a:p>
              <a:pPr algn="ctr"/>
              <a:r>
                <a:rPr lang="en-GB" sz="1200" i="1" dirty="0">
                  <a:solidFill>
                    <a:schemeClr val="tx1"/>
                  </a:solidFill>
                  <a:latin typeface="Corisande" pitchFamily="2" charset="0"/>
                </a:rPr>
                <a:t>optimisations</a:t>
              </a:r>
              <a:endParaRPr lang="en-GB" sz="1200" b="0" i="1" dirty="0">
                <a:solidFill>
                  <a:schemeClr val="tx1"/>
                </a:solidFill>
                <a:latin typeface="Corisande" pitchFamily="2" charset="0"/>
              </a:endParaRPr>
            </a:p>
          </p:txBody>
        </p:sp>
        <p:pic>
          <p:nvPicPr>
            <p:cNvPr id="15" name="Picture 4" descr="Image result for intel ipcc">
              <a:extLst>
                <a:ext uri="{FF2B5EF4-FFF2-40B4-BE49-F238E27FC236}">
                  <a16:creationId xmlns:a16="http://schemas.microsoft.com/office/drawing/2014/main" id="{2BF956C7-07C9-42C3-ADF6-FEFD914C0A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930" y="1253411"/>
              <a:ext cx="975895" cy="644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60DDDD8-3AD0-423A-A004-EB42023065C1}"/>
                </a:ext>
              </a:extLst>
            </p:cNvPr>
            <p:cNvCxnSpPr/>
            <p:nvPr/>
          </p:nvCxnSpPr>
          <p:spPr bwMode="auto">
            <a:xfrm flipH="1">
              <a:off x="5411777" y="2277794"/>
              <a:ext cx="132888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1811C0B-0513-45DF-84BE-42FB4D95BC01}"/>
                </a:ext>
              </a:extLst>
            </p:cNvPr>
            <p:cNvCxnSpPr/>
            <p:nvPr/>
          </p:nvCxnSpPr>
          <p:spPr bwMode="auto">
            <a:xfrm>
              <a:off x="5417378" y="2496807"/>
              <a:ext cx="1323279" cy="698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CA8F340-C83F-4018-AB09-CD7A83A87042}"/>
                </a:ext>
              </a:extLst>
            </p:cNvPr>
            <p:cNvSpPr txBox="1"/>
            <p:nvPr/>
          </p:nvSpPr>
          <p:spPr>
            <a:xfrm>
              <a:off x="5540149" y="1986822"/>
              <a:ext cx="1129519" cy="25526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0" i="1" dirty="0">
                  <a:solidFill>
                    <a:schemeClr val="tx1"/>
                  </a:solidFill>
                  <a:latin typeface="Corisande" pitchFamily="2" charset="0"/>
                </a:rPr>
                <a:t>input science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3A90394-8D59-4519-A529-BEE03F88C352}"/>
                </a:ext>
              </a:extLst>
            </p:cNvPr>
            <p:cNvSpPr txBox="1"/>
            <p:nvPr/>
          </p:nvSpPr>
          <p:spPr>
            <a:xfrm>
              <a:off x="5303924" y="2529996"/>
              <a:ext cx="1619058" cy="25526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b="0" i="1" dirty="0">
                  <a:solidFill>
                    <a:schemeClr val="tx1"/>
                  </a:solidFill>
                  <a:latin typeface="Corisande" pitchFamily="2" charset="0"/>
                </a:rPr>
                <a:t>generates parallel system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86378C6-1743-4B74-910F-1547CB7C431F}"/>
                </a:ext>
              </a:extLst>
            </p:cNvPr>
            <p:cNvSpPr txBox="1"/>
            <p:nvPr/>
          </p:nvSpPr>
          <p:spPr>
            <a:xfrm>
              <a:off x="1192563" y="1415434"/>
              <a:ext cx="1962658" cy="3027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tx1"/>
                  </a:solidFill>
                  <a:latin typeface="Corisande" pitchFamily="2" charset="0"/>
                </a:rPr>
                <a:t>Hartree – Intel PCC</a:t>
              </a:r>
            </a:p>
          </p:txBody>
        </p:sp>
        <p:sp>
          <p:nvSpPr>
            <p:cNvPr id="21" name="Rounded Rectangle 18">
              <a:extLst>
                <a:ext uri="{FF2B5EF4-FFF2-40B4-BE49-F238E27FC236}">
                  <a16:creationId xmlns:a16="http://schemas.microsoft.com/office/drawing/2014/main" id="{2905E1ED-7A58-48F1-A7EF-6CEAD1738FB8}"/>
                </a:ext>
              </a:extLst>
            </p:cNvPr>
            <p:cNvSpPr/>
            <p:nvPr/>
          </p:nvSpPr>
          <p:spPr bwMode="auto">
            <a:xfrm>
              <a:off x="563754" y="3086500"/>
              <a:ext cx="1610138" cy="594948"/>
            </a:xfrm>
            <a:prstGeom prst="roundRect">
              <a:avLst/>
            </a:prstGeom>
            <a:solidFill>
              <a:schemeClr val="accent3">
                <a:lumMod val="9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ts val="1000"/>
                </a:spcBef>
                <a:spcAft>
                  <a:spcPct val="0"/>
                </a:spcAft>
                <a:buClr>
                  <a:srgbClr val="3333CC"/>
                </a:buCl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0" i="1" dirty="0">
                  <a:solidFill>
                    <a:schemeClr val="tx1"/>
                  </a:solidFill>
                  <a:latin typeface="Corisande"/>
                </a:rPr>
                <a:t>Other platforms  Other HPC experts</a:t>
              </a:r>
              <a:endParaRPr kumimoji="0" lang="en-GB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risande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029F74C-A1AC-430C-A62C-BE24E8D6A99C}"/>
                </a:ext>
              </a:extLst>
            </p:cNvPr>
            <p:cNvCxnSpPr>
              <a:stCxn id="21" idx="3"/>
            </p:cNvCxnSpPr>
            <p:nvPr/>
          </p:nvCxnSpPr>
          <p:spPr bwMode="auto">
            <a:xfrm flipV="1">
              <a:off x="2173892" y="2576971"/>
              <a:ext cx="1349125" cy="807003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433712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C2A0A-43EB-46C1-83ED-8A4C4D073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Matrix Vector Multiplication Kernel</a:t>
            </a:r>
            <a:br>
              <a:rPr lang="en-GB" dirty="0"/>
            </a:br>
            <a:r>
              <a:rPr lang="en-GB" sz="2000" dirty="0"/>
              <a:t>(hotspot and representative kernel)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C89BA-4D4A-418B-B13C-CFF9969D2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69960"/>
            <a:ext cx="8229600" cy="4056203"/>
          </a:xfrm>
        </p:spPr>
        <p:txBody>
          <a:bodyPr/>
          <a:lstStyle/>
          <a:p>
            <a:r>
              <a:rPr lang="en-GB" dirty="0" err="1"/>
              <a:t>LFRic</a:t>
            </a:r>
            <a:r>
              <a:rPr lang="en-GB" dirty="0"/>
              <a:t> uses multiple FEM fields:</a:t>
            </a:r>
          </a:p>
          <a:p>
            <a:endParaRPr lang="en-GB" dirty="0"/>
          </a:p>
          <a:p>
            <a:r>
              <a:rPr lang="en-GB" dirty="0"/>
              <a:t>Operations are encoded in LMA (local matrix assembly) and are designed to transform from one field to another.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Very Small matrix-vector multiplication – difficult to optimise...</a:t>
            </a:r>
          </a:p>
          <a:p>
            <a:r>
              <a:rPr lang="en-GB" dirty="0"/>
              <a:t>but we have many to do (horizontal and extruded dims) and they share data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EA253-578D-4437-9EE4-D98943FD5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AC7F5-56A6-4D62-B404-FA9BB9E90C75}" type="datetime2">
              <a:rPr lang="en-GB" smtClean="0"/>
              <a:t>Wednesday, 09 January 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1611E-DA3C-46F6-BB42-7CF22A851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PSyclone - ISC'18 IXPUG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B8DA1-E8FE-4745-9116-C12E2EA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3748-22E3-428A-B92F-AD3F89BBE953}" type="slidenum">
              <a:rPr lang="en-GB" smtClean="0"/>
              <a:pPr/>
              <a:t>6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B51CA5-E46F-4407-BDDF-DE7FA710E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42" y="3681539"/>
            <a:ext cx="7081052" cy="14797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981CFB-0806-4CE5-8A49-544FEF982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747" y="1804432"/>
            <a:ext cx="773861" cy="7665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FD1F7A-99D4-4D87-A04C-F3B47F1E4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2719" y="1794801"/>
            <a:ext cx="764163" cy="7665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78DC4B-C04F-430C-B045-542E8A9691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8903" y="1804432"/>
            <a:ext cx="760371" cy="7568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D033D66-DA6B-4C6B-A317-55B390BA3E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7578" y="1793698"/>
            <a:ext cx="781214" cy="76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682796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9D61AE-2009-4602-A28E-049FF1869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3257" y="1326382"/>
            <a:ext cx="4310743" cy="479978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sz="1800" u="sng" dirty="0"/>
              <a:t>Original:</a:t>
            </a:r>
            <a:r>
              <a:rPr lang="en-GB" sz="1800" dirty="0"/>
              <a:t> </a:t>
            </a:r>
            <a:r>
              <a:rPr lang="en-GB" sz="1800" dirty="0" err="1"/>
              <a:t>LFRic</a:t>
            </a:r>
            <a:r>
              <a:rPr lang="en-GB" sz="1800" dirty="0"/>
              <a:t> current implementation. </a:t>
            </a:r>
            <a:r>
              <a:rPr lang="en-GB" sz="1600" dirty="0" err="1">
                <a:solidFill>
                  <a:srgbClr val="FF0000"/>
                </a:solidFill>
              </a:rPr>
              <a:t>VTune</a:t>
            </a:r>
            <a:r>
              <a:rPr lang="en-GB" sz="1600" dirty="0">
                <a:solidFill>
                  <a:srgbClr val="FF0000"/>
                </a:solidFill>
              </a:rPr>
              <a:t> pinpoints L2 Misses and SIMD-to-L2 ratio issues.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u="sng" dirty="0"/>
              <a:t>Fused &amp; Interleaved</a:t>
            </a:r>
            <a:r>
              <a:rPr lang="en-GB" sz="1800" dirty="0"/>
              <a:t>: Fuse gathers, computation and scatters, do each FMA interleaved with next mv.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u="sng" dirty="0"/>
              <a:t>Loop K Inner</a:t>
            </a:r>
            <a:r>
              <a:rPr lang="en-GB" sz="1800" dirty="0"/>
              <a:t>: Refactor loops to go through vertical domain first.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u="sng" dirty="0"/>
              <a:t>DL K Contiguous</a:t>
            </a:r>
            <a:r>
              <a:rPr lang="en-GB" sz="1800" dirty="0"/>
              <a:t>: Refactor data layout.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u="sng" dirty="0"/>
              <a:t>Merge Inner </a:t>
            </a:r>
            <a:r>
              <a:rPr lang="en-GB" sz="1800" u="sng" dirty="0" err="1"/>
              <a:t>Dofs</a:t>
            </a:r>
            <a:r>
              <a:rPr lang="en-GB" sz="1800" dirty="0"/>
              <a:t>: Update top </a:t>
            </a:r>
            <a:r>
              <a:rPr lang="en-GB" sz="1800" dirty="0" err="1"/>
              <a:t>dof</a:t>
            </a:r>
            <a:r>
              <a:rPr lang="en-GB" sz="1800" dirty="0"/>
              <a:t> of </a:t>
            </a:r>
            <a:r>
              <a:rPr lang="en-GB" sz="1800" dirty="0" err="1"/>
              <a:t>i</a:t>
            </a:r>
            <a:r>
              <a:rPr lang="en-GB" sz="1800" dirty="0"/>
              <a:t> layer at the same time as the bottom </a:t>
            </a:r>
            <a:r>
              <a:rPr lang="en-GB" sz="1800" dirty="0" err="1"/>
              <a:t>dofs</a:t>
            </a:r>
            <a:r>
              <a:rPr lang="en-GB" sz="1800" dirty="0"/>
              <a:t> i+1 layer.</a:t>
            </a:r>
          </a:p>
          <a:p>
            <a:pPr marL="457200" indent="-457200">
              <a:buFont typeface="+mj-lt"/>
              <a:buAutoNum type="arabicPeriod"/>
            </a:pPr>
            <a:endParaRPr lang="en-GB" sz="1800" dirty="0"/>
          </a:p>
          <a:p>
            <a:pPr marL="0" indent="0" algn="ctr">
              <a:buNone/>
            </a:pPr>
            <a:r>
              <a:rPr lang="en-GB" sz="1800" dirty="0" smtClean="0"/>
              <a:t>(</a:t>
            </a:r>
            <a:r>
              <a:rPr lang="en-GB" sz="1800" dirty="0" err="1" smtClean="0"/>
              <a:t>mkl</a:t>
            </a:r>
            <a:r>
              <a:rPr lang="en-GB" sz="1800" dirty="0" smtClean="0"/>
              <a:t> </a:t>
            </a:r>
            <a:r>
              <a:rPr lang="en-GB" sz="1800" dirty="0"/>
              <a:t>and </a:t>
            </a:r>
            <a:r>
              <a:rPr lang="en-GB" sz="1800" dirty="0" err="1"/>
              <a:t>libxsmm</a:t>
            </a:r>
            <a:r>
              <a:rPr lang="en-GB" sz="1800" dirty="0"/>
              <a:t> couldn’t improve the performance of manual implementation)</a:t>
            </a:r>
          </a:p>
          <a:p>
            <a:endParaRPr lang="en-GB" sz="18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77512-B21A-400E-8A3B-EC2452423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63A9-2CFA-4D8E-ADBE-C6D1EC8A1E8D}" type="datetime2">
              <a:rPr lang="en-GB" smtClean="0"/>
              <a:t>Wednesday, 09 January 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18C47-DCA0-4556-9442-7B8274B29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PSyclone - ISC'18 IXPUG Workshop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B66E8F-584D-45FC-9844-BAECD6A1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3748-22E3-428A-B92F-AD3F89BBE953}" type="slidenum">
              <a:rPr lang="en-GB" smtClean="0"/>
              <a:pPr/>
              <a:t>7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E758BF-2559-462A-B516-DAD09BFC1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1" y="1685201"/>
            <a:ext cx="4753886" cy="408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358848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5F35C-73BF-453A-996E-681591E84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OpenMP Implementations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87B8C-D00B-4248-9C6B-50FB2685A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9413" y="1717873"/>
            <a:ext cx="3048751" cy="4357653"/>
          </a:xfrm>
        </p:spPr>
        <p:txBody>
          <a:bodyPr/>
          <a:lstStyle/>
          <a:p>
            <a:pPr marL="0" indent="0">
              <a:buNone/>
            </a:pPr>
            <a:r>
              <a:rPr lang="en-GB" sz="1800" dirty="0" err="1"/>
              <a:t>gungho</a:t>
            </a:r>
            <a:r>
              <a:rPr lang="en-GB" sz="1800" dirty="0"/>
              <a:t>-mv ‘DL K Contiguous’ implementation</a:t>
            </a:r>
          </a:p>
          <a:p>
            <a:pPr marL="0" indent="0">
              <a:buNone/>
            </a:pPr>
            <a:r>
              <a:rPr lang="en-GB" sz="1800" dirty="0"/>
              <a:t>Problem size: 32x32 (x16)</a:t>
            </a:r>
          </a:p>
          <a:p>
            <a:pPr marL="0" indent="0">
              <a:buNone/>
            </a:pPr>
            <a:r>
              <a:rPr lang="en-GB" sz="1800" dirty="0"/>
              <a:t>OMP Schedule: Static</a:t>
            </a:r>
          </a:p>
          <a:p>
            <a:pPr marL="0" indent="0">
              <a:buNone/>
            </a:pPr>
            <a:r>
              <a:rPr lang="en-GB" sz="1800" dirty="0"/>
              <a:t>OMP Affinity: Scattered</a:t>
            </a:r>
          </a:p>
          <a:p>
            <a:pPr marL="0" indent="0">
              <a:buNone/>
            </a:pPr>
            <a:r>
              <a:rPr lang="en-GB" sz="1800" dirty="0"/>
              <a:t>KNL: cache-quadrant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Thread oversubscribing helps across all implementations.</a:t>
            </a:r>
          </a:p>
          <a:p>
            <a:pPr marL="0" indent="0">
              <a:buNone/>
            </a:pPr>
            <a:r>
              <a:rPr lang="en-GB" sz="2000" dirty="0"/>
              <a:t>Colouring beats Locking for more than 10 threads.</a:t>
            </a:r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7C225-0E82-489B-AB00-E7F360E9C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7D1AC-C836-42C8-BE67-C72A0DC6B599}" type="datetime2">
              <a:rPr lang="en-GB" smtClean="0"/>
              <a:t>Wednesday, 09 January 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C31DD-D398-4C4E-835C-3FF59F002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PSyclone - ISC'18 IXPUG Workshop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A95CA-75D9-4AEA-AB31-89664E762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3748-22E3-428A-B92F-AD3F89BBE953}" type="slidenum">
              <a:rPr lang="en-GB" smtClean="0"/>
              <a:pPr/>
              <a:t>8</a:t>
            </a:fld>
            <a:endParaRPr lang="en-GB"/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2D61C872-3AF2-4346-883E-99229254984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5449" y="1647823"/>
            <a:ext cx="5944351" cy="44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992017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1B3D38-578D-4404-B7C3-E16C70516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Skylake vs KNL vs KNL with MCDRAM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73A44E-384F-4470-A090-441C4D3D4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4828-E317-4DAF-8614-A3F1E1CDC03B}" type="datetime2">
              <a:rPr lang="en-GB" smtClean="0"/>
              <a:t>Wednesday, 09 January 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B7206-21B5-4F75-807C-737FAFB06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PSyclone - ISC'18 IXPUG Workshop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CFB1E-2A5C-4707-91DC-232A7CA23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3748-22E3-428A-B92F-AD3F89BBE953}" type="slidenum">
              <a:rPr lang="en-GB" smtClean="0"/>
              <a:t>9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FB10E4-D314-42D5-8E43-734A231F7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38" y="1417637"/>
            <a:ext cx="8869043" cy="452069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E5A0FB8-C05A-4235-A0E5-F023DAA409A7}"/>
              </a:ext>
            </a:extLst>
          </p:cNvPr>
          <p:cNvSpPr/>
          <p:nvPr/>
        </p:nvSpPr>
        <p:spPr>
          <a:xfrm>
            <a:off x="7987219" y="2301074"/>
            <a:ext cx="403155" cy="33762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3991A9-2530-4574-B668-BB5A587B8F5D}"/>
              </a:ext>
            </a:extLst>
          </p:cNvPr>
          <p:cNvSpPr txBox="1"/>
          <p:nvPr/>
        </p:nvSpPr>
        <p:spPr>
          <a:xfrm>
            <a:off x="7104003" y="1744436"/>
            <a:ext cx="1849078" cy="465417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Corisande"/>
              </a:rPr>
              <a:t>Best Performance</a:t>
            </a:r>
          </a:p>
          <a:p>
            <a:pPr algn="ctr"/>
            <a:r>
              <a:rPr lang="en-GB" sz="1400" dirty="0">
                <a:solidFill>
                  <a:srgbClr val="FF0000"/>
                </a:solidFill>
                <a:latin typeface="Corisande"/>
              </a:rPr>
              <a:t>Vector Efficiency is ~ x2</a:t>
            </a:r>
          </a:p>
        </p:txBody>
      </p:sp>
    </p:spTree>
    <p:extLst>
      <p:ext uri="{BB962C8B-B14F-4D97-AF65-F5344CB8AC3E}">
        <p14:creationId xmlns:p14="http://schemas.microsoft.com/office/powerpoint/2010/main" val="393422057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theme/theme1.xml><?xml version="1.0" encoding="utf-8"?>
<a:theme xmlns:a="http://schemas.openxmlformats.org/drawingml/2006/main" name="Hartree Centre-Template-Corisande-v1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Lucida Sans"/>
        <a:ea typeface="ヒラギノ角ゴ Pro W3"/>
        <a:cs typeface=""/>
      </a:majorFont>
      <a:minorFont>
        <a:latin typeface="Lucida Sans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ts val="1000"/>
          </a:spcBef>
          <a:spcAft>
            <a:spcPct val="0"/>
          </a:spcAft>
          <a:buClr>
            <a:srgbClr val="3333CC"/>
          </a:buClr>
          <a:buSzPct val="100000"/>
          <a:buFont typeface="Arial" charset="0"/>
          <a:buChar char="•"/>
          <a:tabLst>
            <a:tab pos="0" algn="l"/>
            <a:tab pos="914400" algn="l"/>
            <a:tab pos="1828800" algn="l"/>
            <a:tab pos="2743200" algn="l"/>
            <a:tab pos="3657600" algn="l"/>
            <a:tab pos="4572000" algn="l"/>
            <a:tab pos="5486400" algn="l"/>
            <a:tab pos="6400800" algn="l"/>
            <a:tab pos="7315200" algn="l"/>
            <a:tab pos="8229600" algn="l"/>
            <a:tab pos="9144000" algn="l"/>
            <a:tab pos="10058400" algn="l"/>
          </a:tabLst>
          <a:defRPr kumimoji="0" lang="en-GB" sz="1600" b="0" i="1" u="none" strike="noStrike" cap="none" normalizeH="0" baseline="0" smtClean="0">
            <a:ln>
              <a:noFill/>
            </a:ln>
            <a:solidFill>
              <a:srgbClr val="3333CC"/>
            </a:solidFill>
            <a:effectLst/>
            <a:latin typeface="Arial" charset="0"/>
            <a:ea typeface="ヒラギノ角ゴ Pro W3" pitchFamily="9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ts val="1000"/>
          </a:spcBef>
          <a:spcAft>
            <a:spcPct val="0"/>
          </a:spcAft>
          <a:buClr>
            <a:srgbClr val="3333CC"/>
          </a:buClr>
          <a:buSzPct val="100000"/>
          <a:buFont typeface="Arial" charset="0"/>
          <a:buChar char="•"/>
          <a:tabLst>
            <a:tab pos="0" algn="l"/>
            <a:tab pos="914400" algn="l"/>
            <a:tab pos="1828800" algn="l"/>
            <a:tab pos="2743200" algn="l"/>
            <a:tab pos="3657600" algn="l"/>
            <a:tab pos="4572000" algn="l"/>
            <a:tab pos="5486400" algn="l"/>
            <a:tab pos="6400800" algn="l"/>
            <a:tab pos="7315200" algn="l"/>
            <a:tab pos="8229600" algn="l"/>
            <a:tab pos="9144000" algn="l"/>
            <a:tab pos="10058400" algn="l"/>
          </a:tabLst>
          <a:defRPr kumimoji="0" lang="en-GB" sz="1600" b="0" i="1" u="none" strike="noStrike" cap="none" normalizeH="0" baseline="0" smtClean="0">
            <a:ln>
              <a:noFill/>
            </a:ln>
            <a:solidFill>
              <a:srgbClr val="3333CC"/>
            </a:solidFill>
            <a:effectLst/>
            <a:latin typeface="Arial" charset="0"/>
            <a:ea typeface="ヒラギノ角ゴ Pro W3" pitchFamily="9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Hartree Centre-Template-Corisande-v1</Template>
  <TotalTime>9540</TotalTime>
  <Words>925</Words>
  <Application>Microsoft Office PowerPoint</Application>
  <PresentationFormat>On-screen Show (4:3)</PresentationFormat>
  <Paragraphs>209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Corisande</vt:lpstr>
      <vt:lpstr>Lucida Grande</vt:lpstr>
      <vt:lpstr>Lucida Sans</vt:lpstr>
      <vt:lpstr>WenQuanYi Zen Hei</vt:lpstr>
      <vt:lpstr>Wingdings</vt:lpstr>
      <vt:lpstr>ヒラギノ角ゴ Pro W3</vt:lpstr>
      <vt:lpstr>Hartree Centre-Template-Corisande-v1</vt:lpstr>
      <vt:lpstr>Performance optimization for modern many-core architectures using PSyclone embedded-DSL.</vt:lpstr>
      <vt:lpstr>Project Background</vt:lpstr>
      <vt:lpstr>Separation of concerns</vt:lpstr>
      <vt:lpstr>PSyclone</vt:lpstr>
      <vt:lpstr>Hartree IPCC Contribution to PSyclone / LFRic</vt:lpstr>
      <vt:lpstr>Matrix Vector Multiplication Kernel (hotspot and representative kernel)</vt:lpstr>
      <vt:lpstr>PowerPoint Presentation</vt:lpstr>
      <vt:lpstr>OpenMP Implementations</vt:lpstr>
      <vt:lpstr>Skylake vs KNL vs KNL with MCDRAM</vt:lpstr>
      <vt:lpstr>Skylake and KNL Rooflines</vt:lpstr>
      <vt:lpstr>MPI Efficiency</vt:lpstr>
      <vt:lpstr>Transparently apply PSyclone optimizations to Halo Exchanges</vt:lpstr>
      <vt:lpstr>Future work</vt:lpstr>
      <vt:lpstr>PowerPoint Presentation</vt:lpstr>
      <vt:lpstr>Annex Slides  </vt:lpstr>
      <vt:lpstr>Hartree Centre Scafell Pike Systems</vt:lpstr>
      <vt:lpstr>LFRic KNL VTune Analysis </vt:lpstr>
      <vt:lpstr>PSyclone architecture</vt:lpstr>
      <vt:lpstr>Algorithm Layer example</vt:lpstr>
      <vt:lpstr>Kernel Layer Example</vt:lpstr>
      <vt:lpstr>PSy generated code</vt:lpstr>
    </vt:vector>
  </TitlesOfParts>
  <Company>Daresbury Laboratory (STFC)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 Parallel Computing Centre – First Report  The Hartree Centre</dc:title>
  <dc:creator>W T Hewitt</dc:creator>
  <cp:lastModifiedBy>Siso, Sergi (STFC,DL,HC)</cp:lastModifiedBy>
  <cp:revision>317</cp:revision>
  <cp:lastPrinted>2017-10-13T16:25:25Z</cp:lastPrinted>
  <dcterms:created xsi:type="dcterms:W3CDTF">2014-08-20T12:22:39Z</dcterms:created>
  <dcterms:modified xsi:type="dcterms:W3CDTF">2019-01-10T16:47:41Z</dcterms:modified>
</cp:coreProperties>
</file>