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.fntdata"/><Relationship Id="rId10" Type="http://schemas.openxmlformats.org/officeDocument/2006/relationships/slide" Target="slides/slide6.xml"/><Relationship Id="rId21" Type="http://schemas.openxmlformats.org/officeDocument/2006/relationships/font" Target="fonts/Roboto-regular.fntdata"/><Relationship Id="rId13" Type="http://schemas.openxmlformats.org/officeDocument/2006/relationships/slide" Target="slides/slide9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localhost:5000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localhost:5000/fetchattributes?table=airpo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Aero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Chris, Jin Wei, Tong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Pivot table Functionality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Supports multiple tables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Dynamically fetches attributes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Supports many aggregation functions (Count, Unique count, min, max…)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Supports filtering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Pivot Table Issues	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Because there is very little numeric data in the airport dataset, there aren’t many interesting pivot tables we could create. We chose the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Large amount of data - this means that there is a huge delay in creating some tables.This can be addressed by using javascript to show a loading screen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Single, 1D filter - can’t search for values in a range, or add multiple filters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Pivot table example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Nice query: count of airline_id by airline/destination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Bad query: max stops by source/destination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http://localhost:5000/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Choices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Segmented design navigation, css styling, etc are in seperate files, and are combined to create the final page view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Error handling - bootstrap alerts are used to show errors by passing the error to the template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Thanks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descr="18644587_1467785713264265_599811335_n.jpg"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425" y="1864275"/>
            <a:ext cx="4731650" cy="264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hypothesis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expect more developed and populated countries to have generally more airports and airlines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Bigger </a:t>
            </a:r>
            <a:r>
              <a:rPr lang="en"/>
              <a:t>countries also tend to  have more airports, solely for domestic travelling and what not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Prevalence of more routes on countries between popular destinations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was our main objective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Heat map of number of </a:t>
            </a:r>
            <a:r>
              <a:rPr lang="en"/>
              <a:t>airports</a:t>
            </a:r>
            <a:r>
              <a:rPr lang="en"/>
              <a:t> in the world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wanted to see how the routes, airlines and airports are related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Population</a:t>
            </a:r>
            <a:r>
              <a:rPr lang="en"/>
              <a:t> vs number of airports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Number of airlines vs number of airports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amount of routes from each country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tourism the main culprit for more  destinations to the particular country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Missing data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Convert from .data and .csv to .sql file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Airport data not extremely telling, was hard to find interesting </a:t>
            </a:r>
            <a:r>
              <a:rPr lang="en"/>
              <a:t>correlations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Tables: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Airport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Airline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Route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Country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Country name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Population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Area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	Clean dataset  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Unuseful and missing data columns : </a:t>
            </a:r>
            <a:r>
              <a:rPr lang="en" sz="1400"/>
              <a:t>For airport:  IATA, ICAO, Latitude, Longitude, Altitude, </a:t>
            </a:r>
            <a:r>
              <a:rPr lang="en"/>
              <a:t>Time Zone</a:t>
            </a:r>
            <a:r>
              <a:rPr lang="en" sz="1400"/>
              <a:t>, DST( daylight savings time), TZ database time zone type (types of the airport) 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/>
              <a:t>Remove all the rows  with primary key is NULL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Remove inactive airlines- Delete all activity is ‘N’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025" y="3362300"/>
            <a:ext cx="46101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0483" y="3729175"/>
            <a:ext cx="3935600" cy="4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3. Build mysql database model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b.pn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575" y="389174"/>
            <a:ext cx="4679155" cy="39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used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37275" y="146867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Used mysql to store data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Used pandas to filter and sort the data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Used flask to show webpage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Used flask-bootstrap to create the webpage layout and styling, with some custom css.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Used Javascript to draw graphs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pivot table - Data flow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37300" y="1420349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Flask serves page, with bootstrap and css used for styling.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When user selects database, jQuery/AJAX is used to fetch table attributes. These are returned in JSON format </a:t>
            </a:r>
            <a:r>
              <a:rPr lang="en" sz="1200"/>
              <a:t>(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http://localhost:5000/fetchattributes?table=airport</a:t>
            </a:r>
            <a:r>
              <a:rPr lang="en" sz="1200"/>
              <a:t> 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When data is submitted, the data is pulled from our MySQL database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Pandas is then used to filter &amp; create a pivot table from the data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Currently, pandas is used to export a HTML table, however we will manually iterate over data and apply coloring with CSS for our final submission.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