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9" r:id="rId4"/>
    <p:sldId id="260" r:id="rId5"/>
    <p:sldId id="261" r:id="rId6"/>
    <p:sldId id="262" r:id="rId7"/>
    <p:sldId id="263" r:id="rId8"/>
    <p:sldId id="266" r:id="rId9"/>
    <p:sldId id="267" r:id="rId10"/>
    <p:sldId id="264" r:id="rId11"/>
    <p:sldId id="265"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D8A0"/>
    <a:srgbClr val="ABC773"/>
    <a:srgbClr val="95B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5771" autoAdjust="0"/>
  </p:normalViewPr>
  <p:slideViewPr>
    <p:cSldViewPr>
      <p:cViewPr varScale="1">
        <p:scale>
          <a:sx n="88" d="100"/>
          <a:sy n="88" d="100"/>
        </p:scale>
        <p:origin x="-23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2FAE42-02C2-43B6-B99E-EF0B2E3FA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ru-RU"/>
        </a:p>
      </dgm:t>
    </dgm:pt>
    <dgm:pt modelId="{209CF498-29F9-467A-8DD0-257904A46E21}">
      <dgm:prSet phldrT="[Текст]"/>
      <dgm:spPr>
        <a:solidFill>
          <a:schemeClr val="accent3">
            <a:lumMod val="75000"/>
          </a:schemeClr>
        </a:solidFill>
      </dgm:spPr>
      <dgm:t>
        <a:bodyPr/>
        <a:lstStyle/>
        <a:p>
          <a:r>
            <a:rPr lang="ru-RU" dirty="0" smtClean="0"/>
            <a:t>Получение готового изображения</a:t>
          </a:r>
          <a:endParaRPr lang="ru-RU" dirty="0"/>
        </a:p>
      </dgm:t>
    </dgm:pt>
    <dgm:pt modelId="{4F0AB857-EB97-41AC-8E11-EC1E8A3CA5B7}" type="parTrans" cxnId="{1E082DCB-56B1-4B5E-8656-5C8DBC658DAE}">
      <dgm:prSet/>
      <dgm:spPr/>
      <dgm:t>
        <a:bodyPr/>
        <a:lstStyle/>
        <a:p>
          <a:endParaRPr lang="ru-RU"/>
        </a:p>
      </dgm:t>
    </dgm:pt>
    <dgm:pt modelId="{CBAAFE11-83E5-4175-B2E3-77977BFD56A6}" type="sibTrans" cxnId="{1E082DCB-56B1-4B5E-8656-5C8DBC658DAE}">
      <dgm:prSet/>
      <dgm:spPr/>
      <dgm:t>
        <a:bodyPr/>
        <a:lstStyle/>
        <a:p>
          <a:endParaRPr lang="ru-RU"/>
        </a:p>
      </dgm:t>
    </dgm:pt>
    <dgm:pt modelId="{006221EA-DC76-46A3-B044-8D6EC9684852}">
      <dgm:prSet phldrT="[Текст]"/>
      <dgm:spPr>
        <a:solidFill>
          <a:srgbClr val="95B850"/>
        </a:solidFill>
      </dgm:spPr>
      <dgm:t>
        <a:bodyPr/>
        <a:lstStyle/>
        <a:p>
          <a:r>
            <a:rPr lang="ru-RU" dirty="0" smtClean="0"/>
            <a:t>Получение изображения стандартным приложением камеры</a:t>
          </a:r>
          <a:endParaRPr lang="ru-RU" dirty="0"/>
        </a:p>
      </dgm:t>
    </dgm:pt>
    <dgm:pt modelId="{55D30466-D59F-43C0-BBCA-3C6C81CAC1FB}" type="parTrans" cxnId="{13D118E7-B808-45D3-A101-AD5808848522}">
      <dgm:prSet/>
      <dgm:spPr/>
      <dgm:t>
        <a:bodyPr/>
        <a:lstStyle/>
        <a:p>
          <a:endParaRPr lang="ru-RU"/>
        </a:p>
      </dgm:t>
    </dgm:pt>
    <dgm:pt modelId="{A8C0B956-C476-453F-A880-C73CAB94499E}" type="sibTrans" cxnId="{13D118E7-B808-45D3-A101-AD5808848522}">
      <dgm:prSet/>
      <dgm:spPr/>
      <dgm:t>
        <a:bodyPr/>
        <a:lstStyle/>
        <a:p>
          <a:endParaRPr lang="ru-RU"/>
        </a:p>
      </dgm:t>
    </dgm:pt>
    <dgm:pt modelId="{86AF5FF1-5946-48C9-813D-B3CAA483AC08}">
      <dgm:prSet phldrT="[Текст]"/>
      <dgm:spPr>
        <a:solidFill>
          <a:srgbClr val="ABC773"/>
        </a:solidFill>
      </dgm:spPr>
      <dgm:t>
        <a:bodyPr/>
        <a:lstStyle/>
        <a:p>
          <a:r>
            <a:rPr lang="ru-RU" dirty="0" smtClean="0"/>
            <a:t>Получение изображения с использованием </a:t>
          </a:r>
          <a:r>
            <a:rPr lang="en-US" dirty="0" smtClean="0"/>
            <a:t>Camera API</a:t>
          </a:r>
          <a:endParaRPr lang="ru-RU" dirty="0"/>
        </a:p>
      </dgm:t>
    </dgm:pt>
    <dgm:pt modelId="{B030E141-5356-4916-95BE-5872CD32496E}" type="parTrans" cxnId="{45B7AC88-D2D1-46E6-A927-70B63938B9EF}">
      <dgm:prSet/>
      <dgm:spPr/>
      <dgm:t>
        <a:bodyPr/>
        <a:lstStyle/>
        <a:p>
          <a:endParaRPr lang="ru-RU"/>
        </a:p>
      </dgm:t>
    </dgm:pt>
    <dgm:pt modelId="{06F06F52-6F46-4380-A483-1A2FEEA3F543}" type="sibTrans" cxnId="{45B7AC88-D2D1-46E6-A927-70B63938B9EF}">
      <dgm:prSet/>
      <dgm:spPr/>
      <dgm:t>
        <a:bodyPr/>
        <a:lstStyle/>
        <a:p>
          <a:endParaRPr lang="ru-RU"/>
        </a:p>
      </dgm:t>
    </dgm:pt>
    <dgm:pt modelId="{AE2C4B6D-F3F4-4AD3-B0B2-9F391C029CF6}" type="pres">
      <dgm:prSet presAssocID="{B82FAE42-02C2-43B6-B99E-EF0B2E3FA143}" presName="diagram" presStyleCnt="0">
        <dgm:presLayoutVars>
          <dgm:dir/>
          <dgm:resizeHandles val="exact"/>
        </dgm:presLayoutVars>
      </dgm:prSet>
      <dgm:spPr/>
    </dgm:pt>
    <dgm:pt modelId="{E8BA8F72-9307-4267-BFC3-A957C01C10B4}" type="pres">
      <dgm:prSet presAssocID="{209CF498-29F9-467A-8DD0-257904A46E21}" presName="node" presStyleLbl="node1" presStyleIdx="0" presStyleCnt="3">
        <dgm:presLayoutVars>
          <dgm:bulletEnabled val="1"/>
        </dgm:presLayoutVars>
      </dgm:prSet>
      <dgm:spPr/>
      <dgm:t>
        <a:bodyPr/>
        <a:lstStyle/>
        <a:p>
          <a:endParaRPr lang="ru-RU"/>
        </a:p>
      </dgm:t>
    </dgm:pt>
    <dgm:pt modelId="{AD40D754-7F5F-4A20-B281-75CF3AFD04F8}" type="pres">
      <dgm:prSet presAssocID="{CBAAFE11-83E5-4175-B2E3-77977BFD56A6}" presName="sibTrans" presStyleCnt="0"/>
      <dgm:spPr/>
    </dgm:pt>
    <dgm:pt modelId="{20D9AC49-6E9E-4D39-949B-3D8A7C3E386B}" type="pres">
      <dgm:prSet presAssocID="{006221EA-DC76-46A3-B044-8D6EC9684852}" presName="node" presStyleLbl="node1" presStyleIdx="1" presStyleCnt="3">
        <dgm:presLayoutVars>
          <dgm:bulletEnabled val="1"/>
        </dgm:presLayoutVars>
      </dgm:prSet>
      <dgm:spPr/>
      <dgm:t>
        <a:bodyPr/>
        <a:lstStyle/>
        <a:p>
          <a:endParaRPr lang="ru-RU"/>
        </a:p>
      </dgm:t>
    </dgm:pt>
    <dgm:pt modelId="{11AD921E-9C0C-46D0-B37A-D69B42E44060}" type="pres">
      <dgm:prSet presAssocID="{A8C0B956-C476-453F-A880-C73CAB94499E}" presName="sibTrans" presStyleCnt="0"/>
      <dgm:spPr/>
    </dgm:pt>
    <dgm:pt modelId="{D9A59E41-0935-44CE-B25D-4E5F5C6CEF5B}" type="pres">
      <dgm:prSet presAssocID="{86AF5FF1-5946-48C9-813D-B3CAA483AC08}" presName="node" presStyleLbl="node1" presStyleIdx="2" presStyleCnt="3" custLinFactNeighborX="376" custLinFactNeighborY="-63">
        <dgm:presLayoutVars>
          <dgm:bulletEnabled val="1"/>
        </dgm:presLayoutVars>
      </dgm:prSet>
      <dgm:spPr/>
      <dgm:t>
        <a:bodyPr/>
        <a:lstStyle/>
        <a:p>
          <a:endParaRPr lang="ru-RU"/>
        </a:p>
      </dgm:t>
    </dgm:pt>
  </dgm:ptLst>
  <dgm:cxnLst>
    <dgm:cxn modelId="{01AC2020-894B-4160-864C-A8C45BE37FD2}" type="presOf" srcId="{B82FAE42-02C2-43B6-B99E-EF0B2E3FA143}" destId="{AE2C4B6D-F3F4-4AD3-B0B2-9F391C029CF6}" srcOrd="0" destOrd="0" presId="urn:microsoft.com/office/officeart/2005/8/layout/default"/>
    <dgm:cxn modelId="{1E082DCB-56B1-4B5E-8656-5C8DBC658DAE}" srcId="{B82FAE42-02C2-43B6-B99E-EF0B2E3FA143}" destId="{209CF498-29F9-467A-8DD0-257904A46E21}" srcOrd="0" destOrd="0" parTransId="{4F0AB857-EB97-41AC-8E11-EC1E8A3CA5B7}" sibTransId="{CBAAFE11-83E5-4175-B2E3-77977BFD56A6}"/>
    <dgm:cxn modelId="{13D118E7-B808-45D3-A101-AD5808848522}" srcId="{B82FAE42-02C2-43B6-B99E-EF0B2E3FA143}" destId="{006221EA-DC76-46A3-B044-8D6EC9684852}" srcOrd="1" destOrd="0" parTransId="{55D30466-D59F-43C0-BBCA-3C6C81CAC1FB}" sibTransId="{A8C0B956-C476-453F-A880-C73CAB94499E}"/>
    <dgm:cxn modelId="{E07B3044-5FA3-41A3-AAA9-755988B1333E}" type="presOf" srcId="{86AF5FF1-5946-48C9-813D-B3CAA483AC08}" destId="{D9A59E41-0935-44CE-B25D-4E5F5C6CEF5B}" srcOrd="0" destOrd="0" presId="urn:microsoft.com/office/officeart/2005/8/layout/default"/>
    <dgm:cxn modelId="{5FBFE08C-185A-4CAA-AD1C-2B308D81CEB4}" type="presOf" srcId="{209CF498-29F9-467A-8DD0-257904A46E21}" destId="{E8BA8F72-9307-4267-BFC3-A957C01C10B4}" srcOrd="0" destOrd="0" presId="urn:microsoft.com/office/officeart/2005/8/layout/default"/>
    <dgm:cxn modelId="{45B7AC88-D2D1-46E6-A927-70B63938B9EF}" srcId="{B82FAE42-02C2-43B6-B99E-EF0B2E3FA143}" destId="{86AF5FF1-5946-48C9-813D-B3CAA483AC08}" srcOrd="2" destOrd="0" parTransId="{B030E141-5356-4916-95BE-5872CD32496E}" sibTransId="{06F06F52-6F46-4380-A483-1A2FEEA3F543}"/>
    <dgm:cxn modelId="{904FFAC1-1A4D-4930-80CF-478EA1AEB52C}" type="presOf" srcId="{006221EA-DC76-46A3-B044-8D6EC9684852}" destId="{20D9AC49-6E9E-4D39-949B-3D8A7C3E386B}" srcOrd="0" destOrd="0" presId="urn:microsoft.com/office/officeart/2005/8/layout/default"/>
    <dgm:cxn modelId="{EDF0D234-C1B1-4415-AC3E-7A382F7B69DB}" type="presParOf" srcId="{AE2C4B6D-F3F4-4AD3-B0B2-9F391C029CF6}" destId="{E8BA8F72-9307-4267-BFC3-A957C01C10B4}" srcOrd="0" destOrd="0" presId="urn:microsoft.com/office/officeart/2005/8/layout/default"/>
    <dgm:cxn modelId="{8513C87F-A101-45E6-9891-03B91BD0733D}" type="presParOf" srcId="{AE2C4B6D-F3F4-4AD3-B0B2-9F391C029CF6}" destId="{AD40D754-7F5F-4A20-B281-75CF3AFD04F8}" srcOrd="1" destOrd="0" presId="urn:microsoft.com/office/officeart/2005/8/layout/default"/>
    <dgm:cxn modelId="{35626858-19B7-4D98-BCF1-B46A119178CF}" type="presParOf" srcId="{AE2C4B6D-F3F4-4AD3-B0B2-9F391C029CF6}" destId="{20D9AC49-6E9E-4D39-949B-3D8A7C3E386B}" srcOrd="2" destOrd="0" presId="urn:microsoft.com/office/officeart/2005/8/layout/default"/>
    <dgm:cxn modelId="{4F07C2A9-4FD4-4652-923F-346A22B3DCF1}" type="presParOf" srcId="{AE2C4B6D-F3F4-4AD3-B0B2-9F391C029CF6}" destId="{11AD921E-9C0C-46D0-B37A-D69B42E44060}" srcOrd="3" destOrd="0" presId="urn:microsoft.com/office/officeart/2005/8/layout/default"/>
    <dgm:cxn modelId="{2884A108-8394-4F2C-ADB0-36A1DF153313}" type="presParOf" srcId="{AE2C4B6D-F3F4-4AD3-B0B2-9F391C029CF6}" destId="{D9A59E41-0935-44CE-B25D-4E5F5C6CEF5B}"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E88D29-E0B1-4A34-9A00-ED454AD422C0}" type="doc">
      <dgm:prSet loTypeId="urn:microsoft.com/office/officeart/2005/8/layout/hProcess9" loCatId="process" qsTypeId="urn:microsoft.com/office/officeart/2005/8/quickstyle/simple1" qsCatId="simple" csTypeId="urn:microsoft.com/office/officeart/2005/8/colors/accent1_2" csCatId="accent1" phldr="1"/>
      <dgm:spPr/>
    </dgm:pt>
    <dgm:pt modelId="{0AA8036A-919D-4867-B163-56B9C2D0D684}">
      <dgm:prSet phldrT="[Текст]"/>
      <dgm:spPr>
        <a:solidFill>
          <a:schemeClr val="accent3">
            <a:lumMod val="75000"/>
          </a:schemeClr>
        </a:solidFill>
      </dgm:spPr>
      <dgm:t>
        <a:bodyPr/>
        <a:lstStyle/>
        <a:p>
          <a:r>
            <a:rPr lang="ru-RU" dirty="0" smtClean="0"/>
            <a:t>Получить объект камеры </a:t>
          </a:r>
          <a:r>
            <a:rPr lang="en-US" b="1" dirty="0" err="1" smtClean="0"/>
            <a:t>Camera.open</a:t>
          </a:r>
          <a:r>
            <a:rPr lang="en-US" dirty="0" smtClean="0"/>
            <a:t>()</a:t>
          </a:r>
          <a:endParaRPr lang="ru-RU" dirty="0"/>
        </a:p>
      </dgm:t>
    </dgm:pt>
    <dgm:pt modelId="{126C9029-7445-4E7E-9771-6C35504FD02E}" type="parTrans" cxnId="{D24FBA08-8A33-481B-9B7A-30B31EF607D2}">
      <dgm:prSet/>
      <dgm:spPr/>
      <dgm:t>
        <a:bodyPr/>
        <a:lstStyle/>
        <a:p>
          <a:endParaRPr lang="ru-RU"/>
        </a:p>
      </dgm:t>
    </dgm:pt>
    <dgm:pt modelId="{3614E169-4329-4E7E-8045-9693702EB04A}" type="sibTrans" cxnId="{D24FBA08-8A33-481B-9B7A-30B31EF607D2}">
      <dgm:prSet/>
      <dgm:spPr/>
      <dgm:t>
        <a:bodyPr/>
        <a:lstStyle/>
        <a:p>
          <a:endParaRPr lang="ru-RU"/>
        </a:p>
      </dgm:t>
    </dgm:pt>
    <dgm:pt modelId="{3FF23DF0-EB59-48D1-A2ED-28F3534DE2FB}">
      <dgm:prSet phldrT="[Текст]"/>
      <dgm:spPr>
        <a:solidFill>
          <a:srgbClr val="95B850"/>
        </a:solidFill>
      </dgm:spPr>
      <dgm:t>
        <a:bodyPr/>
        <a:lstStyle/>
        <a:p>
          <a:r>
            <a:rPr lang="ru-RU" dirty="0" smtClean="0"/>
            <a:t>Получить параметры камеры</a:t>
          </a:r>
        </a:p>
        <a:p>
          <a:r>
            <a:rPr lang="en-US" b="1" dirty="0" err="1" smtClean="0"/>
            <a:t>getParameters</a:t>
          </a:r>
          <a:r>
            <a:rPr lang="en-US" dirty="0" smtClean="0"/>
            <a:t>()</a:t>
          </a:r>
          <a:endParaRPr lang="ru-RU" dirty="0"/>
        </a:p>
      </dgm:t>
    </dgm:pt>
    <dgm:pt modelId="{C5A5275D-D6EA-44AA-8054-1C1C3C8CB0DF}" type="parTrans" cxnId="{83198981-CDB0-4FE4-9E6B-D2FF3717F787}">
      <dgm:prSet/>
      <dgm:spPr/>
      <dgm:t>
        <a:bodyPr/>
        <a:lstStyle/>
        <a:p>
          <a:endParaRPr lang="ru-RU"/>
        </a:p>
      </dgm:t>
    </dgm:pt>
    <dgm:pt modelId="{4F7A4B0B-1A0B-4C00-A60C-001149DE46A0}" type="sibTrans" cxnId="{83198981-CDB0-4FE4-9E6B-D2FF3717F787}">
      <dgm:prSet/>
      <dgm:spPr/>
      <dgm:t>
        <a:bodyPr/>
        <a:lstStyle/>
        <a:p>
          <a:endParaRPr lang="ru-RU"/>
        </a:p>
      </dgm:t>
    </dgm:pt>
    <dgm:pt modelId="{1A98B7C3-F765-40A3-838E-376B680974DE}">
      <dgm:prSet phldrT="[Текст]"/>
      <dgm:spPr>
        <a:solidFill>
          <a:srgbClr val="ABC773"/>
        </a:solidFill>
      </dgm:spPr>
      <dgm:t>
        <a:bodyPr/>
        <a:lstStyle/>
        <a:p>
          <a:r>
            <a:rPr lang="ru-RU" dirty="0" smtClean="0"/>
            <a:t>Модифицировать параметры и установить</a:t>
          </a:r>
        </a:p>
        <a:p>
          <a:r>
            <a:rPr lang="en-US" b="1" dirty="0" err="1" smtClean="0"/>
            <a:t>setParameters</a:t>
          </a:r>
          <a:r>
            <a:rPr lang="en-US" dirty="0" smtClean="0"/>
            <a:t>()</a:t>
          </a:r>
        </a:p>
      </dgm:t>
    </dgm:pt>
    <dgm:pt modelId="{81E3D3A7-80BF-4517-A3A4-53B825B6595F}" type="parTrans" cxnId="{DD95E21D-4476-4768-8995-2B80C86F459A}">
      <dgm:prSet/>
      <dgm:spPr/>
      <dgm:t>
        <a:bodyPr/>
        <a:lstStyle/>
        <a:p>
          <a:endParaRPr lang="ru-RU"/>
        </a:p>
      </dgm:t>
    </dgm:pt>
    <dgm:pt modelId="{37025455-B937-4053-86A2-BD54613DA11A}" type="sibTrans" cxnId="{DD95E21D-4476-4768-8995-2B80C86F459A}">
      <dgm:prSet/>
      <dgm:spPr/>
      <dgm:t>
        <a:bodyPr/>
        <a:lstStyle/>
        <a:p>
          <a:endParaRPr lang="ru-RU"/>
        </a:p>
      </dgm:t>
    </dgm:pt>
    <dgm:pt modelId="{F1A44FDB-9D97-4486-9C33-42004BA8644B}">
      <dgm:prSet phldrT="[Текст]"/>
      <dgm:spPr>
        <a:solidFill>
          <a:srgbClr val="C5D8A0"/>
        </a:solidFill>
      </dgm:spPr>
      <dgm:t>
        <a:bodyPr/>
        <a:lstStyle/>
        <a:p>
          <a:r>
            <a:rPr lang="ru-RU" dirty="0" smtClean="0"/>
            <a:t>Установить ориентацию дисплея</a:t>
          </a:r>
        </a:p>
        <a:p>
          <a:r>
            <a:rPr lang="en-US" b="1" u="none" dirty="0" err="1" smtClean="0">
              <a:solidFill>
                <a:schemeClr val="bg1"/>
              </a:solidFill>
            </a:rPr>
            <a:t>setDisplayOrientation</a:t>
          </a:r>
          <a:r>
            <a:rPr lang="en-US" u="none" dirty="0" smtClean="0">
              <a:solidFill>
                <a:schemeClr val="bg1"/>
              </a:solidFill>
            </a:rPr>
            <a:t>()</a:t>
          </a:r>
        </a:p>
      </dgm:t>
    </dgm:pt>
    <dgm:pt modelId="{052A8E84-027D-4B32-B623-EB47A1A62A6E}" type="parTrans" cxnId="{7AB0E45F-7FCE-489B-9FF7-7F3FA286E20C}">
      <dgm:prSet/>
      <dgm:spPr/>
      <dgm:t>
        <a:bodyPr/>
        <a:lstStyle/>
        <a:p>
          <a:endParaRPr lang="ru-RU"/>
        </a:p>
      </dgm:t>
    </dgm:pt>
    <dgm:pt modelId="{8732FF7C-0AAD-47B4-B7A8-7D66C3C32041}" type="sibTrans" cxnId="{7AB0E45F-7FCE-489B-9FF7-7F3FA286E20C}">
      <dgm:prSet/>
      <dgm:spPr/>
      <dgm:t>
        <a:bodyPr/>
        <a:lstStyle/>
        <a:p>
          <a:endParaRPr lang="ru-RU"/>
        </a:p>
      </dgm:t>
    </dgm:pt>
    <dgm:pt modelId="{3F94990B-84B7-4814-A7BF-ACF4123A9B48}" type="pres">
      <dgm:prSet presAssocID="{0FE88D29-E0B1-4A34-9A00-ED454AD422C0}" presName="CompostProcess" presStyleCnt="0">
        <dgm:presLayoutVars>
          <dgm:dir/>
          <dgm:resizeHandles val="exact"/>
        </dgm:presLayoutVars>
      </dgm:prSet>
      <dgm:spPr/>
    </dgm:pt>
    <dgm:pt modelId="{806040CC-4C18-42D2-9EFC-A744072B1293}" type="pres">
      <dgm:prSet presAssocID="{0FE88D29-E0B1-4A34-9A00-ED454AD422C0}" presName="arrow" presStyleLbl="bgShp" presStyleIdx="0" presStyleCnt="1"/>
      <dgm:spPr>
        <a:solidFill>
          <a:schemeClr val="accent3">
            <a:lumMod val="50000"/>
          </a:schemeClr>
        </a:solidFill>
      </dgm:spPr>
    </dgm:pt>
    <dgm:pt modelId="{A87A3938-2DAF-4C6A-AD0E-DDA1D0FF8CB2}" type="pres">
      <dgm:prSet presAssocID="{0FE88D29-E0B1-4A34-9A00-ED454AD422C0}" presName="linearProcess" presStyleCnt="0"/>
      <dgm:spPr/>
    </dgm:pt>
    <dgm:pt modelId="{3F64A437-2DB8-464B-9841-A3266674058F}" type="pres">
      <dgm:prSet presAssocID="{0AA8036A-919D-4867-B163-56B9C2D0D684}" presName="textNode" presStyleLbl="node1" presStyleIdx="0" presStyleCnt="4">
        <dgm:presLayoutVars>
          <dgm:bulletEnabled val="1"/>
        </dgm:presLayoutVars>
      </dgm:prSet>
      <dgm:spPr/>
      <dgm:t>
        <a:bodyPr/>
        <a:lstStyle/>
        <a:p>
          <a:endParaRPr lang="ru-RU"/>
        </a:p>
      </dgm:t>
    </dgm:pt>
    <dgm:pt modelId="{C5196040-5D97-4600-B0FC-C48986895B54}" type="pres">
      <dgm:prSet presAssocID="{3614E169-4329-4E7E-8045-9693702EB04A}" presName="sibTrans" presStyleCnt="0"/>
      <dgm:spPr/>
    </dgm:pt>
    <dgm:pt modelId="{029E7757-D23E-49DE-A94D-70958923FD32}" type="pres">
      <dgm:prSet presAssocID="{3FF23DF0-EB59-48D1-A2ED-28F3534DE2FB}" presName="textNode" presStyleLbl="node1" presStyleIdx="1" presStyleCnt="4">
        <dgm:presLayoutVars>
          <dgm:bulletEnabled val="1"/>
        </dgm:presLayoutVars>
      </dgm:prSet>
      <dgm:spPr/>
      <dgm:t>
        <a:bodyPr/>
        <a:lstStyle/>
        <a:p>
          <a:endParaRPr lang="ru-RU"/>
        </a:p>
      </dgm:t>
    </dgm:pt>
    <dgm:pt modelId="{31921ECC-14DD-4C07-81BC-C1D78149D3A9}" type="pres">
      <dgm:prSet presAssocID="{4F7A4B0B-1A0B-4C00-A60C-001149DE46A0}" presName="sibTrans" presStyleCnt="0"/>
      <dgm:spPr/>
    </dgm:pt>
    <dgm:pt modelId="{AB5216C3-BC1F-408C-B92B-16B5275A8F3E}" type="pres">
      <dgm:prSet presAssocID="{1A98B7C3-F765-40A3-838E-376B680974DE}" presName="textNode" presStyleLbl="node1" presStyleIdx="2" presStyleCnt="4">
        <dgm:presLayoutVars>
          <dgm:bulletEnabled val="1"/>
        </dgm:presLayoutVars>
      </dgm:prSet>
      <dgm:spPr/>
      <dgm:t>
        <a:bodyPr/>
        <a:lstStyle/>
        <a:p>
          <a:endParaRPr lang="ru-RU"/>
        </a:p>
      </dgm:t>
    </dgm:pt>
    <dgm:pt modelId="{077FFAD9-6F7F-4A0C-8291-4F7CA871DF2F}" type="pres">
      <dgm:prSet presAssocID="{37025455-B937-4053-86A2-BD54613DA11A}" presName="sibTrans" presStyleCnt="0"/>
      <dgm:spPr/>
    </dgm:pt>
    <dgm:pt modelId="{31CE72DF-0BFA-4D0E-9AE6-4BFFFFA8ED10}" type="pres">
      <dgm:prSet presAssocID="{F1A44FDB-9D97-4486-9C33-42004BA8644B}" presName="textNode" presStyleLbl="node1" presStyleIdx="3" presStyleCnt="4">
        <dgm:presLayoutVars>
          <dgm:bulletEnabled val="1"/>
        </dgm:presLayoutVars>
      </dgm:prSet>
      <dgm:spPr/>
      <dgm:t>
        <a:bodyPr/>
        <a:lstStyle/>
        <a:p>
          <a:endParaRPr lang="ru-RU"/>
        </a:p>
      </dgm:t>
    </dgm:pt>
  </dgm:ptLst>
  <dgm:cxnLst>
    <dgm:cxn modelId="{D24FBA08-8A33-481B-9B7A-30B31EF607D2}" srcId="{0FE88D29-E0B1-4A34-9A00-ED454AD422C0}" destId="{0AA8036A-919D-4867-B163-56B9C2D0D684}" srcOrd="0" destOrd="0" parTransId="{126C9029-7445-4E7E-9771-6C35504FD02E}" sibTransId="{3614E169-4329-4E7E-8045-9693702EB04A}"/>
    <dgm:cxn modelId="{55396FFA-72E7-4FA0-AE90-6C8D3E326B63}" type="presOf" srcId="{1A98B7C3-F765-40A3-838E-376B680974DE}" destId="{AB5216C3-BC1F-408C-B92B-16B5275A8F3E}" srcOrd="0" destOrd="0" presId="urn:microsoft.com/office/officeart/2005/8/layout/hProcess9"/>
    <dgm:cxn modelId="{68DBCD27-1538-4D2D-B15D-6C4BEE4B79A9}" type="presOf" srcId="{F1A44FDB-9D97-4486-9C33-42004BA8644B}" destId="{31CE72DF-0BFA-4D0E-9AE6-4BFFFFA8ED10}" srcOrd="0" destOrd="0" presId="urn:microsoft.com/office/officeart/2005/8/layout/hProcess9"/>
    <dgm:cxn modelId="{19A58454-D794-44AE-B1BA-7FB24E363825}" type="presOf" srcId="{0FE88D29-E0B1-4A34-9A00-ED454AD422C0}" destId="{3F94990B-84B7-4814-A7BF-ACF4123A9B48}" srcOrd="0" destOrd="0" presId="urn:microsoft.com/office/officeart/2005/8/layout/hProcess9"/>
    <dgm:cxn modelId="{83198981-CDB0-4FE4-9E6B-D2FF3717F787}" srcId="{0FE88D29-E0B1-4A34-9A00-ED454AD422C0}" destId="{3FF23DF0-EB59-48D1-A2ED-28F3534DE2FB}" srcOrd="1" destOrd="0" parTransId="{C5A5275D-D6EA-44AA-8054-1C1C3C8CB0DF}" sibTransId="{4F7A4B0B-1A0B-4C00-A60C-001149DE46A0}"/>
    <dgm:cxn modelId="{0E829B8A-0A69-4018-ADC1-3DE52DCCF744}" type="presOf" srcId="{0AA8036A-919D-4867-B163-56B9C2D0D684}" destId="{3F64A437-2DB8-464B-9841-A3266674058F}" srcOrd="0" destOrd="0" presId="urn:microsoft.com/office/officeart/2005/8/layout/hProcess9"/>
    <dgm:cxn modelId="{98EE2B96-F51A-4D38-BBBC-22061CDD1278}" type="presOf" srcId="{3FF23DF0-EB59-48D1-A2ED-28F3534DE2FB}" destId="{029E7757-D23E-49DE-A94D-70958923FD32}" srcOrd="0" destOrd="0" presId="urn:microsoft.com/office/officeart/2005/8/layout/hProcess9"/>
    <dgm:cxn modelId="{7AB0E45F-7FCE-489B-9FF7-7F3FA286E20C}" srcId="{0FE88D29-E0B1-4A34-9A00-ED454AD422C0}" destId="{F1A44FDB-9D97-4486-9C33-42004BA8644B}" srcOrd="3" destOrd="0" parTransId="{052A8E84-027D-4B32-B623-EB47A1A62A6E}" sibTransId="{8732FF7C-0AAD-47B4-B7A8-7D66C3C32041}"/>
    <dgm:cxn modelId="{DD95E21D-4476-4768-8995-2B80C86F459A}" srcId="{0FE88D29-E0B1-4A34-9A00-ED454AD422C0}" destId="{1A98B7C3-F765-40A3-838E-376B680974DE}" srcOrd="2" destOrd="0" parTransId="{81E3D3A7-80BF-4517-A3A4-53B825B6595F}" sibTransId="{37025455-B937-4053-86A2-BD54613DA11A}"/>
    <dgm:cxn modelId="{42CDD773-811F-4CC0-A606-5FA58EB224B6}" type="presParOf" srcId="{3F94990B-84B7-4814-A7BF-ACF4123A9B48}" destId="{806040CC-4C18-42D2-9EFC-A744072B1293}" srcOrd="0" destOrd="0" presId="urn:microsoft.com/office/officeart/2005/8/layout/hProcess9"/>
    <dgm:cxn modelId="{9EE96C2A-DA52-4B61-B6B5-10B6C121EDD1}" type="presParOf" srcId="{3F94990B-84B7-4814-A7BF-ACF4123A9B48}" destId="{A87A3938-2DAF-4C6A-AD0E-DDA1D0FF8CB2}" srcOrd="1" destOrd="0" presId="urn:microsoft.com/office/officeart/2005/8/layout/hProcess9"/>
    <dgm:cxn modelId="{815FA8B7-6F2F-406B-AC72-C5BCFBCD83D5}" type="presParOf" srcId="{A87A3938-2DAF-4C6A-AD0E-DDA1D0FF8CB2}" destId="{3F64A437-2DB8-464B-9841-A3266674058F}" srcOrd="0" destOrd="0" presId="urn:microsoft.com/office/officeart/2005/8/layout/hProcess9"/>
    <dgm:cxn modelId="{DFE5FAE5-0C7A-4CB0-B41D-EF385F4E5E22}" type="presParOf" srcId="{A87A3938-2DAF-4C6A-AD0E-DDA1D0FF8CB2}" destId="{C5196040-5D97-4600-B0FC-C48986895B54}" srcOrd="1" destOrd="0" presId="urn:microsoft.com/office/officeart/2005/8/layout/hProcess9"/>
    <dgm:cxn modelId="{CC1F5481-4821-4EAA-A015-14565FEB79BE}" type="presParOf" srcId="{A87A3938-2DAF-4C6A-AD0E-DDA1D0FF8CB2}" destId="{029E7757-D23E-49DE-A94D-70958923FD32}" srcOrd="2" destOrd="0" presId="urn:microsoft.com/office/officeart/2005/8/layout/hProcess9"/>
    <dgm:cxn modelId="{FD57E183-7B12-4D97-B2B0-1DD122EB68D9}" type="presParOf" srcId="{A87A3938-2DAF-4C6A-AD0E-DDA1D0FF8CB2}" destId="{31921ECC-14DD-4C07-81BC-C1D78149D3A9}" srcOrd="3" destOrd="0" presId="urn:microsoft.com/office/officeart/2005/8/layout/hProcess9"/>
    <dgm:cxn modelId="{F535AE26-AB65-45CB-A06E-96A0F7BA3C57}" type="presParOf" srcId="{A87A3938-2DAF-4C6A-AD0E-DDA1D0FF8CB2}" destId="{AB5216C3-BC1F-408C-B92B-16B5275A8F3E}" srcOrd="4" destOrd="0" presId="urn:microsoft.com/office/officeart/2005/8/layout/hProcess9"/>
    <dgm:cxn modelId="{093C12D0-B8E9-4764-9853-3D03CFF2EBCB}" type="presParOf" srcId="{A87A3938-2DAF-4C6A-AD0E-DDA1D0FF8CB2}" destId="{077FFAD9-6F7F-4A0C-8291-4F7CA871DF2F}" srcOrd="5" destOrd="0" presId="urn:microsoft.com/office/officeart/2005/8/layout/hProcess9"/>
    <dgm:cxn modelId="{1C00C4A2-B715-41F7-812C-C7929893C354}" type="presParOf" srcId="{A87A3938-2DAF-4C6A-AD0E-DDA1D0FF8CB2}" destId="{31CE72DF-0BFA-4D0E-9AE6-4BFFFFA8ED1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E88D29-E0B1-4A34-9A00-ED454AD422C0}" type="doc">
      <dgm:prSet loTypeId="urn:microsoft.com/office/officeart/2005/8/layout/hProcess9" loCatId="process" qsTypeId="urn:microsoft.com/office/officeart/2005/8/quickstyle/simple1" qsCatId="simple" csTypeId="urn:microsoft.com/office/officeart/2005/8/colors/accent1_2" csCatId="accent1" phldr="1"/>
      <dgm:spPr/>
    </dgm:pt>
    <dgm:pt modelId="{0AA8036A-919D-4867-B163-56B9C2D0D684}">
      <dgm:prSet phldrT="[Текст]"/>
      <dgm:spPr>
        <a:solidFill>
          <a:schemeClr val="accent3">
            <a:lumMod val="75000"/>
          </a:schemeClr>
        </a:solidFill>
      </dgm:spPr>
      <dgm:t>
        <a:bodyPr/>
        <a:lstStyle/>
        <a:p>
          <a:r>
            <a:rPr lang="ru-RU" dirty="0" smtClean="0"/>
            <a:t>Установить поверхность для превью</a:t>
          </a:r>
        </a:p>
        <a:p>
          <a:r>
            <a:rPr lang="en-US" b="1" dirty="0" err="1" smtClean="0"/>
            <a:t>setPreviewDisplay</a:t>
          </a:r>
          <a:r>
            <a:rPr lang="en-US" b="1" dirty="0" smtClean="0"/>
            <a:t> </a:t>
          </a:r>
          <a:endParaRPr lang="ru-RU" b="1" dirty="0"/>
        </a:p>
      </dgm:t>
    </dgm:pt>
    <dgm:pt modelId="{126C9029-7445-4E7E-9771-6C35504FD02E}" type="parTrans" cxnId="{D24FBA08-8A33-481B-9B7A-30B31EF607D2}">
      <dgm:prSet/>
      <dgm:spPr/>
      <dgm:t>
        <a:bodyPr/>
        <a:lstStyle/>
        <a:p>
          <a:endParaRPr lang="ru-RU"/>
        </a:p>
      </dgm:t>
    </dgm:pt>
    <dgm:pt modelId="{3614E169-4329-4E7E-8045-9693702EB04A}" type="sibTrans" cxnId="{D24FBA08-8A33-481B-9B7A-30B31EF607D2}">
      <dgm:prSet/>
      <dgm:spPr/>
      <dgm:t>
        <a:bodyPr/>
        <a:lstStyle/>
        <a:p>
          <a:endParaRPr lang="ru-RU"/>
        </a:p>
      </dgm:t>
    </dgm:pt>
    <dgm:pt modelId="{3FF23DF0-EB59-48D1-A2ED-28F3534DE2FB}">
      <dgm:prSet phldrT="[Текст]"/>
      <dgm:spPr>
        <a:solidFill>
          <a:srgbClr val="95B850"/>
        </a:solidFill>
      </dgm:spPr>
      <dgm:t>
        <a:bodyPr/>
        <a:lstStyle/>
        <a:p>
          <a:r>
            <a:rPr lang="ru-RU" dirty="0" smtClean="0"/>
            <a:t>Включить превью</a:t>
          </a:r>
        </a:p>
        <a:p>
          <a:r>
            <a:rPr lang="en-US" b="1" dirty="0" err="1" smtClean="0"/>
            <a:t>startPreview</a:t>
          </a:r>
          <a:r>
            <a:rPr lang="en-US" dirty="0" smtClean="0"/>
            <a:t>()</a:t>
          </a:r>
          <a:endParaRPr lang="ru-RU" dirty="0"/>
        </a:p>
      </dgm:t>
    </dgm:pt>
    <dgm:pt modelId="{C5A5275D-D6EA-44AA-8054-1C1C3C8CB0DF}" type="parTrans" cxnId="{83198981-CDB0-4FE4-9E6B-D2FF3717F787}">
      <dgm:prSet/>
      <dgm:spPr/>
      <dgm:t>
        <a:bodyPr/>
        <a:lstStyle/>
        <a:p>
          <a:endParaRPr lang="ru-RU"/>
        </a:p>
      </dgm:t>
    </dgm:pt>
    <dgm:pt modelId="{4F7A4B0B-1A0B-4C00-A60C-001149DE46A0}" type="sibTrans" cxnId="{83198981-CDB0-4FE4-9E6B-D2FF3717F787}">
      <dgm:prSet/>
      <dgm:spPr/>
      <dgm:t>
        <a:bodyPr/>
        <a:lstStyle/>
        <a:p>
          <a:endParaRPr lang="ru-RU"/>
        </a:p>
      </dgm:t>
    </dgm:pt>
    <dgm:pt modelId="{1A98B7C3-F765-40A3-838E-376B680974DE}">
      <dgm:prSet phldrT="[Текст]"/>
      <dgm:spPr>
        <a:solidFill>
          <a:srgbClr val="ABC773"/>
        </a:solidFill>
      </dgm:spPr>
      <dgm:t>
        <a:bodyPr/>
        <a:lstStyle/>
        <a:p>
          <a:r>
            <a:rPr lang="ru-RU" dirty="0" err="1" smtClean="0"/>
            <a:t>Фотографигуем</a:t>
          </a:r>
          <a:endParaRPr lang="ru-RU" dirty="0" smtClean="0"/>
        </a:p>
        <a:p>
          <a:r>
            <a:rPr lang="en-US" b="1" i="0" dirty="0" err="1" smtClean="0"/>
            <a:t>takePicture</a:t>
          </a:r>
          <a:r>
            <a:rPr lang="en-US" b="1" i="0" dirty="0" smtClean="0"/>
            <a:t> </a:t>
          </a:r>
          <a:endParaRPr lang="en-US" dirty="0" smtClean="0"/>
        </a:p>
      </dgm:t>
    </dgm:pt>
    <dgm:pt modelId="{81E3D3A7-80BF-4517-A3A4-53B825B6595F}" type="parTrans" cxnId="{DD95E21D-4476-4768-8995-2B80C86F459A}">
      <dgm:prSet/>
      <dgm:spPr/>
      <dgm:t>
        <a:bodyPr/>
        <a:lstStyle/>
        <a:p>
          <a:endParaRPr lang="ru-RU"/>
        </a:p>
      </dgm:t>
    </dgm:pt>
    <dgm:pt modelId="{37025455-B937-4053-86A2-BD54613DA11A}" type="sibTrans" cxnId="{DD95E21D-4476-4768-8995-2B80C86F459A}">
      <dgm:prSet/>
      <dgm:spPr/>
      <dgm:t>
        <a:bodyPr/>
        <a:lstStyle/>
        <a:p>
          <a:endParaRPr lang="ru-RU"/>
        </a:p>
      </dgm:t>
    </dgm:pt>
    <dgm:pt modelId="{F1A44FDB-9D97-4486-9C33-42004BA8644B}">
      <dgm:prSet phldrT="[Текст]"/>
      <dgm:spPr>
        <a:solidFill>
          <a:srgbClr val="C5D8A0"/>
        </a:solidFill>
      </dgm:spPr>
      <dgm:t>
        <a:bodyPr/>
        <a:lstStyle/>
        <a:p>
          <a:r>
            <a:rPr lang="ru-RU" dirty="0" smtClean="0"/>
            <a:t>Необходимо повторно вызвать </a:t>
          </a:r>
        </a:p>
        <a:p>
          <a:r>
            <a:rPr lang="en-US" b="1" dirty="0" err="1" smtClean="0"/>
            <a:t>startPreview</a:t>
          </a:r>
          <a:r>
            <a:rPr lang="en-US" dirty="0" smtClean="0"/>
            <a:t>()</a:t>
          </a:r>
          <a:endParaRPr lang="en-US" u="none" dirty="0" smtClean="0">
            <a:solidFill>
              <a:schemeClr val="bg1"/>
            </a:solidFill>
          </a:endParaRPr>
        </a:p>
      </dgm:t>
    </dgm:pt>
    <dgm:pt modelId="{052A8E84-027D-4B32-B623-EB47A1A62A6E}" type="parTrans" cxnId="{7AB0E45F-7FCE-489B-9FF7-7F3FA286E20C}">
      <dgm:prSet/>
      <dgm:spPr/>
      <dgm:t>
        <a:bodyPr/>
        <a:lstStyle/>
        <a:p>
          <a:endParaRPr lang="ru-RU"/>
        </a:p>
      </dgm:t>
    </dgm:pt>
    <dgm:pt modelId="{8732FF7C-0AAD-47B4-B7A8-7D66C3C32041}" type="sibTrans" cxnId="{7AB0E45F-7FCE-489B-9FF7-7F3FA286E20C}">
      <dgm:prSet/>
      <dgm:spPr/>
      <dgm:t>
        <a:bodyPr/>
        <a:lstStyle/>
        <a:p>
          <a:endParaRPr lang="ru-RU"/>
        </a:p>
      </dgm:t>
    </dgm:pt>
    <dgm:pt modelId="{3F94990B-84B7-4814-A7BF-ACF4123A9B48}" type="pres">
      <dgm:prSet presAssocID="{0FE88D29-E0B1-4A34-9A00-ED454AD422C0}" presName="CompostProcess" presStyleCnt="0">
        <dgm:presLayoutVars>
          <dgm:dir/>
          <dgm:resizeHandles val="exact"/>
        </dgm:presLayoutVars>
      </dgm:prSet>
      <dgm:spPr/>
    </dgm:pt>
    <dgm:pt modelId="{806040CC-4C18-42D2-9EFC-A744072B1293}" type="pres">
      <dgm:prSet presAssocID="{0FE88D29-E0B1-4A34-9A00-ED454AD422C0}" presName="arrow" presStyleLbl="bgShp" presStyleIdx="0" presStyleCnt="1"/>
      <dgm:spPr>
        <a:solidFill>
          <a:schemeClr val="accent3">
            <a:lumMod val="50000"/>
          </a:schemeClr>
        </a:solidFill>
      </dgm:spPr>
    </dgm:pt>
    <dgm:pt modelId="{A87A3938-2DAF-4C6A-AD0E-DDA1D0FF8CB2}" type="pres">
      <dgm:prSet presAssocID="{0FE88D29-E0B1-4A34-9A00-ED454AD422C0}" presName="linearProcess" presStyleCnt="0"/>
      <dgm:spPr/>
    </dgm:pt>
    <dgm:pt modelId="{3F64A437-2DB8-464B-9841-A3266674058F}" type="pres">
      <dgm:prSet presAssocID="{0AA8036A-919D-4867-B163-56B9C2D0D684}" presName="textNode" presStyleLbl="node1" presStyleIdx="0" presStyleCnt="4">
        <dgm:presLayoutVars>
          <dgm:bulletEnabled val="1"/>
        </dgm:presLayoutVars>
      </dgm:prSet>
      <dgm:spPr/>
      <dgm:t>
        <a:bodyPr/>
        <a:lstStyle/>
        <a:p>
          <a:endParaRPr lang="ru-RU"/>
        </a:p>
      </dgm:t>
    </dgm:pt>
    <dgm:pt modelId="{C5196040-5D97-4600-B0FC-C48986895B54}" type="pres">
      <dgm:prSet presAssocID="{3614E169-4329-4E7E-8045-9693702EB04A}" presName="sibTrans" presStyleCnt="0"/>
      <dgm:spPr/>
    </dgm:pt>
    <dgm:pt modelId="{029E7757-D23E-49DE-A94D-70958923FD32}" type="pres">
      <dgm:prSet presAssocID="{3FF23DF0-EB59-48D1-A2ED-28F3534DE2FB}" presName="textNode" presStyleLbl="node1" presStyleIdx="1" presStyleCnt="4">
        <dgm:presLayoutVars>
          <dgm:bulletEnabled val="1"/>
        </dgm:presLayoutVars>
      </dgm:prSet>
      <dgm:spPr/>
      <dgm:t>
        <a:bodyPr/>
        <a:lstStyle/>
        <a:p>
          <a:endParaRPr lang="ru-RU"/>
        </a:p>
      </dgm:t>
    </dgm:pt>
    <dgm:pt modelId="{31921ECC-14DD-4C07-81BC-C1D78149D3A9}" type="pres">
      <dgm:prSet presAssocID="{4F7A4B0B-1A0B-4C00-A60C-001149DE46A0}" presName="sibTrans" presStyleCnt="0"/>
      <dgm:spPr/>
    </dgm:pt>
    <dgm:pt modelId="{AB5216C3-BC1F-408C-B92B-16B5275A8F3E}" type="pres">
      <dgm:prSet presAssocID="{1A98B7C3-F765-40A3-838E-376B680974DE}" presName="textNode" presStyleLbl="node1" presStyleIdx="2" presStyleCnt="4">
        <dgm:presLayoutVars>
          <dgm:bulletEnabled val="1"/>
        </dgm:presLayoutVars>
      </dgm:prSet>
      <dgm:spPr/>
      <dgm:t>
        <a:bodyPr/>
        <a:lstStyle/>
        <a:p>
          <a:endParaRPr lang="ru-RU"/>
        </a:p>
      </dgm:t>
    </dgm:pt>
    <dgm:pt modelId="{077FFAD9-6F7F-4A0C-8291-4F7CA871DF2F}" type="pres">
      <dgm:prSet presAssocID="{37025455-B937-4053-86A2-BD54613DA11A}" presName="sibTrans" presStyleCnt="0"/>
      <dgm:spPr/>
    </dgm:pt>
    <dgm:pt modelId="{31CE72DF-0BFA-4D0E-9AE6-4BFFFFA8ED10}" type="pres">
      <dgm:prSet presAssocID="{F1A44FDB-9D97-4486-9C33-42004BA8644B}" presName="textNode" presStyleLbl="node1" presStyleIdx="3" presStyleCnt="4">
        <dgm:presLayoutVars>
          <dgm:bulletEnabled val="1"/>
        </dgm:presLayoutVars>
      </dgm:prSet>
      <dgm:spPr/>
      <dgm:t>
        <a:bodyPr/>
        <a:lstStyle/>
        <a:p>
          <a:endParaRPr lang="ru-RU"/>
        </a:p>
      </dgm:t>
    </dgm:pt>
  </dgm:ptLst>
  <dgm:cxnLst>
    <dgm:cxn modelId="{7AB0E45F-7FCE-489B-9FF7-7F3FA286E20C}" srcId="{0FE88D29-E0B1-4A34-9A00-ED454AD422C0}" destId="{F1A44FDB-9D97-4486-9C33-42004BA8644B}" srcOrd="3" destOrd="0" parTransId="{052A8E84-027D-4B32-B623-EB47A1A62A6E}" sibTransId="{8732FF7C-0AAD-47B4-B7A8-7D66C3C32041}"/>
    <dgm:cxn modelId="{7BEEEC82-BCEF-474A-BB63-E4E9E6F775DB}" type="presOf" srcId="{0FE88D29-E0B1-4A34-9A00-ED454AD422C0}" destId="{3F94990B-84B7-4814-A7BF-ACF4123A9B48}" srcOrd="0" destOrd="0" presId="urn:microsoft.com/office/officeart/2005/8/layout/hProcess9"/>
    <dgm:cxn modelId="{647C431F-F7B0-4B4F-AAEB-A5ADC0B48E5F}" type="presOf" srcId="{0AA8036A-919D-4867-B163-56B9C2D0D684}" destId="{3F64A437-2DB8-464B-9841-A3266674058F}" srcOrd="0" destOrd="0" presId="urn:microsoft.com/office/officeart/2005/8/layout/hProcess9"/>
    <dgm:cxn modelId="{83198981-CDB0-4FE4-9E6B-D2FF3717F787}" srcId="{0FE88D29-E0B1-4A34-9A00-ED454AD422C0}" destId="{3FF23DF0-EB59-48D1-A2ED-28F3534DE2FB}" srcOrd="1" destOrd="0" parTransId="{C5A5275D-D6EA-44AA-8054-1C1C3C8CB0DF}" sibTransId="{4F7A4B0B-1A0B-4C00-A60C-001149DE46A0}"/>
    <dgm:cxn modelId="{65E017C8-3183-4192-AA6F-3886ECEA4E3B}" type="presOf" srcId="{F1A44FDB-9D97-4486-9C33-42004BA8644B}" destId="{31CE72DF-0BFA-4D0E-9AE6-4BFFFFA8ED10}" srcOrd="0" destOrd="0" presId="urn:microsoft.com/office/officeart/2005/8/layout/hProcess9"/>
    <dgm:cxn modelId="{D24FBA08-8A33-481B-9B7A-30B31EF607D2}" srcId="{0FE88D29-E0B1-4A34-9A00-ED454AD422C0}" destId="{0AA8036A-919D-4867-B163-56B9C2D0D684}" srcOrd="0" destOrd="0" parTransId="{126C9029-7445-4E7E-9771-6C35504FD02E}" sibTransId="{3614E169-4329-4E7E-8045-9693702EB04A}"/>
    <dgm:cxn modelId="{3B77AC79-3C2C-4B6D-B05B-74AB8B7FD617}" type="presOf" srcId="{1A98B7C3-F765-40A3-838E-376B680974DE}" destId="{AB5216C3-BC1F-408C-B92B-16B5275A8F3E}" srcOrd="0" destOrd="0" presId="urn:microsoft.com/office/officeart/2005/8/layout/hProcess9"/>
    <dgm:cxn modelId="{DD95E21D-4476-4768-8995-2B80C86F459A}" srcId="{0FE88D29-E0B1-4A34-9A00-ED454AD422C0}" destId="{1A98B7C3-F765-40A3-838E-376B680974DE}" srcOrd="2" destOrd="0" parTransId="{81E3D3A7-80BF-4517-A3A4-53B825B6595F}" sibTransId="{37025455-B937-4053-86A2-BD54613DA11A}"/>
    <dgm:cxn modelId="{B35FB880-1913-4423-B37C-321D6C5D7645}" type="presOf" srcId="{3FF23DF0-EB59-48D1-A2ED-28F3534DE2FB}" destId="{029E7757-D23E-49DE-A94D-70958923FD32}" srcOrd="0" destOrd="0" presId="urn:microsoft.com/office/officeart/2005/8/layout/hProcess9"/>
    <dgm:cxn modelId="{6DDB6F7A-F365-4EE0-B244-DC7AD99153F5}" type="presParOf" srcId="{3F94990B-84B7-4814-A7BF-ACF4123A9B48}" destId="{806040CC-4C18-42D2-9EFC-A744072B1293}" srcOrd="0" destOrd="0" presId="urn:microsoft.com/office/officeart/2005/8/layout/hProcess9"/>
    <dgm:cxn modelId="{1E4CEACB-3731-4645-A43E-26EE3024C603}" type="presParOf" srcId="{3F94990B-84B7-4814-A7BF-ACF4123A9B48}" destId="{A87A3938-2DAF-4C6A-AD0E-DDA1D0FF8CB2}" srcOrd="1" destOrd="0" presId="urn:microsoft.com/office/officeart/2005/8/layout/hProcess9"/>
    <dgm:cxn modelId="{29B99FB0-9579-425C-89EF-46A58ABD55D2}" type="presParOf" srcId="{A87A3938-2DAF-4C6A-AD0E-DDA1D0FF8CB2}" destId="{3F64A437-2DB8-464B-9841-A3266674058F}" srcOrd="0" destOrd="0" presId="urn:microsoft.com/office/officeart/2005/8/layout/hProcess9"/>
    <dgm:cxn modelId="{EBA71DAA-FD13-4508-A0E7-BB92A09BAC48}" type="presParOf" srcId="{A87A3938-2DAF-4C6A-AD0E-DDA1D0FF8CB2}" destId="{C5196040-5D97-4600-B0FC-C48986895B54}" srcOrd="1" destOrd="0" presId="urn:microsoft.com/office/officeart/2005/8/layout/hProcess9"/>
    <dgm:cxn modelId="{811BB07F-1B80-4E5C-83F5-8A0C9609762D}" type="presParOf" srcId="{A87A3938-2DAF-4C6A-AD0E-DDA1D0FF8CB2}" destId="{029E7757-D23E-49DE-A94D-70958923FD32}" srcOrd="2" destOrd="0" presId="urn:microsoft.com/office/officeart/2005/8/layout/hProcess9"/>
    <dgm:cxn modelId="{4B92DAF3-433C-4278-933E-782A41641557}" type="presParOf" srcId="{A87A3938-2DAF-4C6A-AD0E-DDA1D0FF8CB2}" destId="{31921ECC-14DD-4C07-81BC-C1D78149D3A9}" srcOrd="3" destOrd="0" presId="urn:microsoft.com/office/officeart/2005/8/layout/hProcess9"/>
    <dgm:cxn modelId="{B4C66B53-8562-4193-B422-64255604DE57}" type="presParOf" srcId="{A87A3938-2DAF-4C6A-AD0E-DDA1D0FF8CB2}" destId="{AB5216C3-BC1F-408C-B92B-16B5275A8F3E}" srcOrd="4" destOrd="0" presId="urn:microsoft.com/office/officeart/2005/8/layout/hProcess9"/>
    <dgm:cxn modelId="{66A6D56E-B9A9-486D-9DED-37BFC8BB1208}" type="presParOf" srcId="{A87A3938-2DAF-4C6A-AD0E-DDA1D0FF8CB2}" destId="{077FFAD9-6F7F-4A0C-8291-4F7CA871DF2F}" srcOrd="5" destOrd="0" presId="urn:microsoft.com/office/officeart/2005/8/layout/hProcess9"/>
    <dgm:cxn modelId="{D5FB8C34-1922-4A10-8CD2-6C883482CEF5}" type="presParOf" srcId="{A87A3938-2DAF-4C6A-AD0E-DDA1D0FF8CB2}" destId="{31CE72DF-0BFA-4D0E-9AE6-4BFFFFA8ED1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E88D29-E0B1-4A34-9A00-ED454AD422C0}" type="doc">
      <dgm:prSet loTypeId="urn:microsoft.com/office/officeart/2005/8/layout/hProcess9" loCatId="process" qsTypeId="urn:microsoft.com/office/officeart/2005/8/quickstyle/simple1" qsCatId="simple" csTypeId="urn:microsoft.com/office/officeart/2005/8/colors/accent1_2" csCatId="accent1" phldr="1"/>
      <dgm:spPr/>
    </dgm:pt>
    <dgm:pt modelId="{0AA8036A-919D-4867-B163-56B9C2D0D684}">
      <dgm:prSet phldrT="[Текст]"/>
      <dgm:spPr>
        <a:solidFill>
          <a:schemeClr val="accent3">
            <a:lumMod val="75000"/>
          </a:schemeClr>
        </a:solidFill>
      </dgm:spPr>
      <dgm:t>
        <a:bodyPr/>
        <a:lstStyle/>
        <a:p>
          <a:r>
            <a:rPr lang="ru-RU" dirty="0" smtClean="0"/>
            <a:t>Вызвать </a:t>
          </a:r>
        </a:p>
        <a:p>
          <a:r>
            <a:rPr lang="en-US" b="1" i="0" dirty="0" err="1" smtClean="0"/>
            <a:t>stopPreview</a:t>
          </a:r>
          <a:r>
            <a:rPr lang="en-US" b="1" i="0" dirty="0" smtClean="0"/>
            <a:t> </a:t>
          </a:r>
          <a:endParaRPr lang="ru-RU" b="1" dirty="0"/>
        </a:p>
      </dgm:t>
    </dgm:pt>
    <dgm:pt modelId="{126C9029-7445-4E7E-9771-6C35504FD02E}" type="parTrans" cxnId="{D24FBA08-8A33-481B-9B7A-30B31EF607D2}">
      <dgm:prSet/>
      <dgm:spPr/>
      <dgm:t>
        <a:bodyPr/>
        <a:lstStyle/>
        <a:p>
          <a:endParaRPr lang="ru-RU"/>
        </a:p>
      </dgm:t>
    </dgm:pt>
    <dgm:pt modelId="{3614E169-4329-4E7E-8045-9693702EB04A}" type="sibTrans" cxnId="{D24FBA08-8A33-481B-9B7A-30B31EF607D2}">
      <dgm:prSet/>
      <dgm:spPr/>
      <dgm:t>
        <a:bodyPr/>
        <a:lstStyle/>
        <a:p>
          <a:endParaRPr lang="ru-RU"/>
        </a:p>
      </dgm:t>
    </dgm:pt>
    <dgm:pt modelId="{3FF23DF0-EB59-48D1-A2ED-28F3534DE2FB}">
      <dgm:prSet phldrT="[Текст]"/>
      <dgm:spPr>
        <a:solidFill>
          <a:srgbClr val="95B850"/>
        </a:solidFill>
      </dgm:spPr>
      <dgm:t>
        <a:bodyPr/>
        <a:lstStyle/>
        <a:p>
          <a:r>
            <a:rPr lang="ru-RU" dirty="0" smtClean="0"/>
            <a:t>Освободить ресурсы камеры</a:t>
          </a:r>
        </a:p>
        <a:p>
          <a:r>
            <a:rPr lang="en-US" b="1" i="0" dirty="0" smtClean="0"/>
            <a:t>release </a:t>
          </a:r>
          <a:r>
            <a:rPr lang="en-US" dirty="0" smtClean="0"/>
            <a:t>()</a:t>
          </a:r>
          <a:endParaRPr lang="ru-RU" dirty="0"/>
        </a:p>
      </dgm:t>
    </dgm:pt>
    <dgm:pt modelId="{C5A5275D-D6EA-44AA-8054-1C1C3C8CB0DF}" type="parTrans" cxnId="{83198981-CDB0-4FE4-9E6B-D2FF3717F787}">
      <dgm:prSet/>
      <dgm:spPr/>
      <dgm:t>
        <a:bodyPr/>
        <a:lstStyle/>
        <a:p>
          <a:endParaRPr lang="ru-RU"/>
        </a:p>
      </dgm:t>
    </dgm:pt>
    <dgm:pt modelId="{4F7A4B0B-1A0B-4C00-A60C-001149DE46A0}" type="sibTrans" cxnId="{83198981-CDB0-4FE4-9E6B-D2FF3717F787}">
      <dgm:prSet/>
      <dgm:spPr/>
      <dgm:t>
        <a:bodyPr/>
        <a:lstStyle/>
        <a:p>
          <a:endParaRPr lang="ru-RU"/>
        </a:p>
      </dgm:t>
    </dgm:pt>
    <dgm:pt modelId="{3F94990B-84B7-4814-A7BF-ACF4123A9B48}" type="pres">
      <dgm:prSet presAssocID="{0FE88D29-E0B1-4A34-9A00-ED454AD422C0}" presName="CompostProcess" presStyleCnt="0">
        <dgm:presLayoutVars>
          <dgm:dir/>
          <dgm:resizeHandles val="exact"/>
        </dgm:presLayoutVars>
      </dgm:prSet>
      <dgm:spPr/>
    </dgm:pt>
    <dgm:pt modelId="{806040CC-4C18-42D2-9EFC-A744072B1293}" type="pres">
      <dgm:prSet presAssocID="{0FE88D29-E0B1-4A34-9A00-ED454AD422C0}" presName="arrow" presStyleLbl="bgShp" presStyleIdx="0" presStyleCnt="1"/>
      <dgm:spPr>
        <a:solidFill>
          <a:schemeClr val="accent3">
            <a:lumMod val="50000"/>
          </a:schemeClr>
        </a:solidFill>
      </dgm:spPr>
    </dgm:pt>
    <dgm:pt modelId="{A87A3938-2DAF-4C6A-AD0E-DDA1D0FF8CB2}" type="pres">
      <dgm:prSet presAssocID="{0FE88D29-E0B1-4A34-9A00-ED454AD422C0}" presName="linearProcess" presStyleCnt="0"/>
      <dgm:spPr/>
    </dgm:pt>
    <dgm:pt modelId="{3F64A437-2DB8-464B-9841-A3266674058F}" type="pres">
      <dgm:prSet presAssocID="{0AA8036A-919D-4867-B163-56B9C2D0D684}" presName="textNode" presStyleLbl="node1" presStyleIdx="0" presStyleCnt="2">
        <dgm:presLayoutVars>
          <dgm:bulletEnabled val="1"/>
        </dgm:presLayoutVars>
      </dgm:prSet>
      <dgm:spPr/>
      <dgm:t>
        <a:bodyPr/>
        <a:lstStyle/>
        <a:p>
          <a:endParaRPr lang="ru-RU"/>
        </a:p>
      </dgm:t>
    </dgm:pt>
    <dgm:pt modelId="{C5196040-5D97-4600-B0FC-C48986895B54}" type="pres">
      <dgm:prSet presAssocID="{3614E169-4329-4E7E-8045-9693702EB04A}" presName="sibTrans" presStyleCnt="0"/>
      <dgm:spPr/>
    </dgm:pt>
    <dgm:pt modelId="{029E7757-D23E-49DE-A94D-70958923FD32}" type="pres">
      <dgm:prSet presAssocID="{3FF23DF0-EB59-48D1-A2ED-28F3534DE2FB}" presName="textNode" presStyleLbl="node1" presStyleIdx="1" presStyleCnt="2">
        <dgm:presLayoutVars>
          <dgm:bulletEnabled val="1"/>
        </dgm:presLayoutVars>
      </dgm:prSet>
      <dgm:spPr/>
      <dgm:t>
        <a:bodyPr/>
        <a:lstStyle/>
        <a:p>
          <a:endParaRPr lang="ru-RU"/>
        </a:p>
      </dgm:t>
    </dgm:pt>
  </dgm:ptLst>
  <dgm:cxnLst>
    <dgm:cxn modelId="{40A744A0-F98B-4716-A92A-77A273DEB36D}" type="presOf" srcId="{3FF23DF0-EB59-48D1-A2ED-28F3534DE2FB}" destId="{029E7757-D23E-49DE-A94D-70958923FD32}" srcOrd="0" destOrd="0" presId="urn:microsoft.com/office/officeart/2005/8/layout/hProcess9"/>
    <dgm:cxn modelId="{83198981-CDB0-4FE4-9E6B-D2FF3717F787}" srcId="{0FE88D29-E0B1-4A34-9A00-ED454AD422C0}" destId="{3FF23DF0-EB59-48D1-A2ED-28F3534DE2FB}" srcOrd="1" destOrd="0" parTransId="{C5A5275D-D6EA-44AA-8054-1C1C3C8CB0DF}" sibTransId="{4F7A4B0B-1A0B-4C00-A60C-001149DE46A0}"/>
    <dgm:cxn modelId="{510C4FE8-08BB-4B06-8B1C-5B8F0F87DC00}" type="presOf" srcId="{0FE88D29-E0B1-4A34-9A00-ED454AD422C0}" destId="{3F94990B-84B7-4814-A7BF-ACF4123A9B48}" srcOrd="0" destOrd="0" presId="urn:microsoft.com/office/officeart/2005/8/layout/hProcess9"/>
    <dgm:cxn modelId="{9B21F7CF-4CCB-45A6-8512-8D13E455525C}" type="presOf" srcId="{0AA8036A-919D-4867-B163-56B9C2D0D684}" destId="{3F64A437-2DB8-464B-9841-A3266674058F}" srcOrd="0" destOrd="0" presId="urn:microsoft.com/office/officeart/2005/8/layout/hProcess9"/>
    <dgm:cxn modelId="{D24FBA08-8A33-481B-9B7A-30B31EF607D2}" srcId="{0FE88D29-E0B1-4A34-9A00-ED454AD422C0}" destId="{0AA8036A-919D-4867-B163-56B9C2D0D684}" srcOrd="0" destOrd="0" parTransId="{126C9029-7445-4E7E-9771-6C35504FD02E}" sibTransId="{3614E169-4329-4E7E-8045-9693702EB04A}"/>
    <dgm:cxn modelId="{5753B944-3871-41AB-A8E8-2F45D921474F}" type="presParOf" srcId="{3F94990B-84B7-4814-A7BF-ACF4123A9B48}" destId="{806040CC-4C18-42D2-9EFC-A744072B1293}" srcOrd="0" destOrd="0" presId="urn:microsoft.com/office/officeart/2005/8/layout/hProcess9"/>
    <dgm:cxn modelId="{D3286DE4-B35B-49DF-AB15-59E7BD012F40}" type="presParOf" srcId="{3F94990B-84B7-4814-A7BF-ACF4123A9B48}" destId="{A87A3938-2DAF-4C6A-AD0E-DDA1D0FF8CB2}" srcOrd="1" destOrd="0" presId="urn:microsoft.com/office/officeart/2005/8/layout/hProcess9"/>
    <dgm:cxn modelId="{94CDE6B6-0D8D-4F94-AA33-08A025F9819F}" type="presParOf" srcId="{A87A3938-2DAF-4C6A-AD0E-DDA1D0FF8CB2}" destId="{3F64A437-2DB8-464B-9841-A3266674058F}" srcOrd="0" destOrd="0" presId="urn:microsoft.com/office/officeart/2005/8/layout/hProcess9"/>
    <dgm:cxn modelId="{01BAC30A-C9AD-4BD5-A9FB-402C255E9885}" type="presParOf" srcId="{A87A3938-2DAF-4C6A-AD0E-DDA1D0FF8CB2}" destId="{C5196040-5D97-4600-B0FC-C48986895B54}" srcOrd="1" destOrd="0" presId="urn:microsoft.com/office/officeart/2005/8/layout/hProcess9"/>
    <dgm:cxn modelId="{0C9AA886-09E3-41F6-A878-58B863551FD5}" type="presParOf" srcId="{A87A3938-2DAF-4C6A-AD0E-DDA1D0FF8CB2}" destId="{029E7757-D23E-49DE-A94D-70958923FD32}"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A8F72-9307-4267-BFC3-A957C01C10B4}">
      <dsp:nvSpPr>
        <dsp:cNvPr id="0" name=""/>
        <dsp:cNvSpPr/>
      </dsp:nvSpPr>
      <dsp:spPr>
        <a:xfrm>
          <a:off x="744" y="145603"/>
          <a:ext cx="2902148" cy="1741289"/>
        </a:xfrm>
        <a:prstGeom prst="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ru-RU" sz="2200" kern="1200" dirty="0" smtClean="0"/>
            <a:t>Получение готового изображения</a:t>
          </a:r>
          <a:endParaRPr lang="ru-RU" sz="2200" kern="1200" dirty="0"/>
        </a:p>
      </dsp:txBody>
      <dsp:txXfrm>
        <a:off x="744" y="145603"/>
        <a:ext cx="2902148" cy="1741289"/>
      </dsp:txXfrm>
    </dsp:sp>
    <dsp:sp modelId="{20D9AC49-6E9E-4D39-949B-3D8A7C3E386B}">
      <dsp:nvSpPr>
        <dsp:cNvPr id="0" name=""/>
        <dsp:cNvSpPr/>
      </dsp:nvSpPr>
      <dsp:spPr>
        <a:xfrm>
          <a:off x="3193107" y="145603"/>
          <a:ext cx="2902148" cy="1741289"/>
        </a:xfrm>
        <a:prstGeom prst="rect">
          <a:avLst/>
        </a:prstGeom>
        <a:solidFill>
          <a:srgbClr val="95B8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ru-RU" sz="2200" kern="1200" dirty="0" smtClean="0"/>
            <a:t>Получение изображения стандартным приложением камеры</a:t>
          </a:r>
          <a:endParaRPr lang="ru-RU" sz="2200" kern="1200" dirty="0"/>
        </a:p>
      </dsp:txBody>
      <dsp:txXfrm>
        <a:off x="3193107" y="145603"/>
        <a:ext cx="2902148" cy="1741289"/>
      </dsp:txXfrm>
    </dsp:sp>
    <dsp:sp modelId="{D9A59E41-0935-44CE-B25D-4E5F5C6CEF5B}">
      <dsp:nvSpPr>
        <dsp:cNvPr id="0" name=""/>
        <dsp:cNvSpPr/>
      </dsp:nvSpPr>
      <dsp:spPr>
        <a:xfrm>
          <a:off x="1607837" y="2176010"/>
          <a:ext cx="2902148" cy="1741289"/>
        </a:xfrm>
        <a:prstGeom prst="rect">
          <a:avLst/>
        </a:prstGeom>
        <a:solidFill>
          <a:srgbClr val="ABC77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ru-RU" sz="2200" kern="1200" dirty="0" smtClean="0"/>
            <a:t>Получение изображения с использованием </a:t>
          </a:r>
          <a:r>
            <a:rPr lang="en-US" sz="2200" kern="1200" dirty="0" smtClean="0"/>
            <a:t>Camera API</a:t>
          </a:r>
          <a:endParaRPr lang="ru-RU" sz="2200" kern="1200" dirty="0"/>
        </a:p>
      </dsp:txBody>
      <dsp:txXfrm>
        <a:off x="1607837" y="2176010"/>
        <a:ext cx="2902148" cy="17412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040CC-4C18-42D2-9EFC-A744072B1293}">
      <dsp:nvSpPr>
        <dsp:cNvPr id="0" name=""/>
        <dsp:cNvSpPr/>
      </dsp:nvSpPr>
      <dsp:spPr>
        <a:xfrm>
          <a:off x="685799" y="0"/>
          <a:ext cx="7772400" cy="5688632"/>
        </a:xfrm>
        <a:prstGeom prst="rightArrow">
          <a:avLst/>
        </a:prstGeom>
        <a:solidFill>
          <a:schemeClr val="accent3">
            <a:lumMod val="50000"/>
          </a:schemeClr>
        </a:solidFill>
        <a:ln>
          <a:noFill/>
        </a:ln>
        <a:effectLst/>
      </dsp:spPr>
      <dsp:style>
        <a:lnRef idx="0">
          <a:scrgbClr r="0" g="0" b="0"/>
        </a:lnRef>
        <a:fillRef idx="1">
          <a:scrgbClr r="0" g="0" b="0"/>
        </a:fillRef>
        <a:effectRef idx="0">
          <a:scrgbClr r="0" g="0" b="0"/>
        </a:effectRef>
        <a:fontRef idx="minor"/>
      </dsp:style>
    </dsp:sp>
    <dsp:sp modelId="{3F64A437-2DB8-464B-9841-A3266674058F}">
      <dsp:nvSpPr>
        <dsp:cNvPr id="0" name=""/>
        <dsp:cNvSpPr/>
      </dsp:nvSpPr>
      <dsp:spPr>
        <a:xfrm>
          <a:off x="4576" y="1706589"/>
          <a:ext cx="2201167" cy="2275452"/>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kern="1200" dirty="0" smtClean="0"/>
            <a:t>Получить объект камеры </a:t>
          </a:r>
          <a:r>
            <a:rPr lang="en-US" sz="1500" b="1" kern="1200" dirty="0" err="1" smtClean="0"/>
            <a:t>Camera.open</a:t>
          </a:r>
          <a:r>
            <a:rPr lang="en-US" sz="1500" kern="1200" dirty="0" smtClean="0"/>
            <a:t>()</a:t>
          </a:r>
          <a:endParaRPr lang="ru-RU" sz="1500" kern="1200" dirty="0"/>
        </a:p>
      </dsp:txBody>
      <dsp:txXfrm>
        <a:off x="112028" y="1814041"/>
        <a:ext cx="1986263" cy="2060548"/>
      </dsp:txXfrm>
    </dsp:sp>
    <dsp:sp modelId="{029E7757-D23E-49DE-A94D-70958923FD32}">
      <dsp:nvSpPr>
        <dsp:cNvPr id="0" name=""/>
        <dsp:cNvSpPr/>
      </dsp:nvSpPr>
      <dsp:spPr>
        <a:xfrm>
          <a:off x="2315802" y="1706589"/>
          <a:ext cx="2201167" cy="2275452"/>
        </a:xfrm>
        <a:prstGeom prst="roundRect">
          <a:avLst/>
        </a:prstGeom>
        <a:solidFill>
          <a:srgbClr val="95B8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kern="1200" dirty="0" smtClean="0"/>
            <a:t>Получить параметры камеры</a:t>
          </a:r>
        </a:p>
        <a:p>
          <a:pPr lvl="0" algn="ctr" defTabSz="666750">
            <a:lnSpc>
              <a:spcPct val="90000"/>
            </a:lnSpc>
            <a:spcBef>
              <a:spcPct val="0"/>
            </a:spcBef>
            <a:spcAft>
              <a:spcPct val="35000"/>
            </a:spcAft>
          </a:pPr>
          <a:r>
            <a:rPr lang="en-US" sz="1500" b="1" kern="1200" dirty="0" err="1" smtClean="0"/>
            <a:t>getParameters</a:t>
          </a:r>
          <a:r>
            <a:rPr lang="en-US" sz="1500" kern="1200" dirty="0" smtClean="0"/>
            <a:t>()</a:t>
          </a:r>
          <a:endParaRPr lang="ru-RU" sz="1500" kern="1200" dirty="0"/>
        </a:p>
      </dsp:txBody>
      <dsp:txXfrm>
        <a:off x="2423254" y="1814041"/>
        <a:ext cx="1986263" cy="2060548"/>
      </dsp:txXfrm>
    </dsp:sp>
    <dsp:sp modelId="{AB5216C3-BC1F-408C-B92B-16B5275A8F3E}">
      <dsp:nvSpPr>
        <dsp:cNvPr id="0" name=""/>
        <dsp:cNvSpPr/>
      </dsp:nvSpPr>
      <dsp:spPr>
        <a:xfrm>
          <a:off x="4627029" y="1706589"/>
          <a:ext cx="2201167" cy="2275452"/>
        </a:xfrm>
        <a:prstGeom prst="roundRect">
          <a:avLst/>
        </a:prstGeom>
        <a:solidFill>
          <a:srgbClr val="ABC77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kern="1200" dirty="0" smtClean="0"/>
            <a:t>Модифицировать параметры и установить</a:t>
          </a:r>
        </a:p>
        <a:p>
          <a:pPr lvl="0" algn="ctr" defTabSz="666750">
            <a:lnSpc>
              <a:spcPct val="90000"/>
            </a:lnSpc>
            <a:spcBef>
              <a:spcPct val="0"/>
            </a:spcBef>
            <a:spcAft>
              <a:spcPct val="35000"/>
            </a:spcAft>
          </a:pPr>
          <a:r>
            <a:rPr lang="en-US" sz="1500" b="1" kern="1200" dirty="0" err="1" smtClean="0"/>
            <a:t>setParameters</a:t>
          </a:r>
          <a:r>
            <a:rPr lang="en-US" sz="1500" kern="1200" dirty="0" smtClean="0"/>
            <a:t>()</a:t>
          </a:r>
        </a:p>
      </dsp:txBody>
      <dsp:txXfrm>
        <a:off x="4734481" y="1814041"/>
        <a:ext cx="1986263" cy="2060548"/>
      </dsp:txXfrm>
    </dsp:sp>
    <dsp:sp modelId="{31CE72DF-0BFA-4D0E-9AE6-4BFFFFA8ED10}">
      <dsp:nvSpPr>
        <dsp:cNvPr id="0" name=""/>
        <dsp:cNvSpPr/>
      </dsp:nvSpPr>
      <dsp:spPr>
        <a:xfrm>
          <a:off x="6938255" y="1706589"/>
          <a:ext cx="2201167" cy="2275452"/>
        </a:xfrm>
        <a:prstGeom prst="roundRect">
          <a:avLst/>
        </a:prstGeom>
        <a:solidFill>
          <a:srgbClr val="C5D8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kern="1200" dirty="0" smtClean="0"/>
            <a:t>Установить ориентацию дисплея</a:t>
          </a:r>
        </a:p>
        <a:p>
          <a:pPr lvl="0" algn="ctr" defTabSz="666750">
            <a:lnSpc>
              <a:spcPct val="90000"/>
            </a:lnSpc>
            <a:spcBef>
              <a:spcPct val="0"/>
            </a:spcBef>
            <a:spcAft>
              <a:spcPct val="35000"/>
            </a:spcAft>
          </a:pPr>
          <a:r>
            <a:rPr lang="en-US" sz="1500" b="1" u="none" kern="1200" dirty="0" err="1" smtClean="0">
              <a:solidFill>
                <a:schemeClr val="bg1"/>
              </a:solidFill>
            </a:rPr>
            <a:t>setDisplayOrientation</a:t>
          </a:r>
          <a:r>
            <a:rPr lang="en-US" sz="1500" u="none" kern="1200" dirty="0" smtClean="0">
              <a:solidFill>
                <a:schemeClr val="bg1"/>
              </a:solidFill>
            </a:rPr>
            <a:t>()</a:t>
          </a:r>
        </a:p>
      </dsp:txBody>
      <dsp:txXfrm>
        <a:off x="7045707" y="1814041"/>
        <a:ext cx="1986263" cy="20605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040CC-4C18-42D2-9EFC-A744072B1293}">
      <dsp:nvSpPr>
        <dsp:cNvPr id="0" name=""/>
        <dsp:cNvSpPr/>
      </dsp:nvSpPr>
      <dsp:spPr>
        <a:xfrm>
          <a:off x="685799" y="0"/>
          <a:ext cx="7772400" cy="5688632"/>
        </a:xfrm>
        <a:prstGeom prst="rightArrow">
          <a:avLst/>
        </a:prstGeom>
        <a:solidFill>
          <a:schemeClr val="accent3">
            <a:lumMod val="50000"/>
          </a:schemeClr>
        </a:solidFill>
        <a:ln>
          <a:noFill/>
        </a:ln>
        <a:effectLst/>
      </dsp:spPr>
      <dsp:style>
        <a:lnRef idx="0">
          <a:scrgbClr r="0" g="0" b="0"/>
        </a:lnRef>
        <a:fillRef idx="1">
          <a:scrgbClr r="0" g="0" b="0"/>
        </a:fillRef>
        <a:effectRef idx="0">
          <a:scrgbClr r="0" g="0" b="0"/>
        </a:effectRef>
        <a:fontRef idx="minor"/>
      </dsp:style>
    </dsp:sp>
    <dsp:sp modelId="{3F64A437-2DB8-464B-9841-A3266674058F}">
      <dsp:nvSpPr>
        <dsp:cNvPr id="0" name=""/>
        <dsp:cNvSpPr/>
      </dsp:nvSpPr>
      <dsp:spPr>
        <a:xfrm>
          <a:off x="4576" y="1706589"/>
          <a:ext cx="2201167" cy="2275452"/>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ru-RU" sz="1900" kern="1200" dirty="0" smtClean="0"/>
            <a:t>Установить поверхность для превью</a:t>
          </a:r>
        </a:p>
        <a:p>
          <a:pPr lvl="0" algn="ctr" defTabSz="844550">
            <a:lnSpc>
              <a:spcPct val="90000"/>
            </a:lnSpc>
            <a:spcBef>
              <a:spcPct val="0"/>
            </a:spcBef>
            <a:spcAft>
              <a:spcPct val="35000"/>
            </a:spcAft>
          </a:pPr>
          <a:r>
            <a:rPr lang="en-US" sz="1900" b="1" kern="1200" dirty="0" err="1" smtClean="0"/>
            <a:t>setPreviewDisplay</a:t>
          </a:r>
          <a:r>
            <a:rPr lang="en-US" sz="1900" b="1" kern="1200" dirty="0" smtClean="0"/>
            <a:t> </a:t>
          </a:r>
          <a:endParaRPr lang="ru-RU" sz="1900" b="1" kern="1200" dirty="0"/>
        </a:p>
      </dsp:txBody>
      <dsp:txXfrm>
        <a:off x="112028" y="1814041"/>
        <a:ext cx="1986263" cy="2060548"/>
      </dsp:txXfrm>
    </dsp:sp>
    <dsp:sp modelId="{029E7757-D23E-49DE-A94D-70958923FD32}">
      <dsp:nvSpPr>
        <dsp:cNvPr id="0" name=""/>
        <dsp:cNvSpPr/>
      </dsp:nvSpPr>
      <dsp:spPr>
        <a:xfrm>
          <a:off x="2315802" y="1706589"/>
          <a:ext cx="2201167" cy="2275452"/>
        </a:xfrm>
        <a:prstGeom prst="roundRect">
          <a:avLst/>
        </a:prstGeom>
        <a:solidFill>
          <a:srgbClr val="95B8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ru-RU" sz="1900" kern="1200" dirty="0" smtClean="0"/>
            <a:t>Включить превью</a:t>
          </a:r>
        </a:p>
        <a:p>
          <a:pPr lvl="0" algn="ctr" defTabSz="844550">
            <a:lnSpc>
              <a:spcPct val="90000"/>
            </a:lnSpc>
            <a:spcBef>
              <a:spcPct val="0"/>
            </a:spcBef>
            <a:spcAft>
              <a:spcPct val="35000"/>
            </a:spcAft>
          </a:pPr>
          <a:r>
            <a:rPr lang="en-US" sz="1900" b="1" kern="1200" dirty="0" err="1" smtClean="0"/>
            <a:t>startPreview</a:t>
          </a:r>
          <a:r>
            <a:rPr lang="en-US" sz="1900" kern="1200" dirty="0" smtClean="0"/>
            <a:t>()</a:t>
          </a:r>
          <a:endParaRPr lang="ru-RU" sz="1900" kern="1200" dirty="0"/>
        </a:p>
      </dsp:txBody>
      <dsp:txXfrm>
        <a:off x="2423254" y="1814041"/>
        <a:ext cx="1986263" cy="2060548"/>
      </dsp:txXfrm>
    </dsp:sp>
    <dsp:sp modelId="{AB5216C3-BC1F-408C-B92B-16B5275A8F3E}">
      <dsp:nvSpPr>
        <dsp:cNvPr id="0" name=""/>
        <dsp:cNvSpPr/>
      </dsp:nvSpPr>
      <dsp:spPr>
        <a:xfrm>
          <a:off x="4627029" y="1706589"/>
          <a:ext cx="2201167" cy="2275452"/>
        </a:xfrm>
        <a:prstGeom prst="roundRect">
          <a:avLst/>
        </a:prstGeom>
        <a:solidFill>
          <a:srgbClr val="ABC77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ru-RU" sz="1900" kern="1200" dirty="0" err="1" smtClean="0"/>
            <a:t>Фотографигуем</a:t>
          </a:r>
          <a:endParaRPr lang="ru-RU" sz="1900" kern="1200" dirty="0" smtClean="0"/>
        </a:p>
        <a:p>
          <a:pPr lvl="0" algn="ctr" defTabSz="844550">
            <a:lnSpc>
              <a:spcPct val="90000"/>
            </a:lnSpc>
            <a:spcBef>
              <a:spcPct val="0"/>
            </a:spcBef>
            <a:spcAft>
              <a:spcPct val="35000"/>
            </a:spcAft>
          </a:pPr>
          <a:r>
            <a:rPr lang="en-US" sz="1900" b="1" i="0" kern="1200" dirty="0" err="1" smtClean="0"/>
            <a:t>takePicture</a:t>
          </a:r>
          <a:r>
            <a:rPr lang="en-US" sz="1900" b="1" i="0" kern="1200" dirty="0" smtClean="0"/>
            <a:t> </a:t>
          </a:r>
          <a:endParaRPr lang="en-US" sz="1900" kern="1200" dirty="0" smtClean="0"/>
        </a:p>
      </dsp:txBody>
      <dsp:txXfrm>
        <a:off x="4734481" y="1814041"/>
        <a:ext cx="1986263" cy="2060548"/>
      </dsp:txXfrm>
    </dsp:sp>
    <dsp:sp modelId="{31CE72DF-0BFA-4D0E-9AE6-4BFFFFA8ED10}">
      <dsp:nvSpPr>
        <dsp:cNvPr id="0" name=""/>
        <dsp:cNvSpPr/>
      </dsp:nvSpPr>
      <dsp:spPr>
        <a:xfrm>
          <a:off x="6938255" y="1706589"/>
          <a:ext cx="2201167" cy="2275452"/>
        </a:xfrm>
        <a:prstGeom prst="roundRect">
          <a:avLst/>
        </a:prstGeom>
        <a:solidFill>
          <a:srgbClr val="C5D8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ru-RU" sz="1900" kern="1200" dirty="0" smtClean="0"/>
            <a:t>Необходимо повторно вызвать </a:t>
          </a:r>
        </a:p>
        <a:p>
          <a:pPr lvl="0" algn="ctr" defTabSz="844550">
            <a:lnSpc>
              <a:spcPct val="90000"/>
            </a:lnSpc>
            <a:spcBef>
              <a:spcPct val="0"/>
            </a:spcBef>
            <a:spcAft>
              <a:spcPct val="35000"/>
            </a:spcAft>
          </a:pPr>
          <a:r>
            <a:rPr lang="en-US" sz="1900" b="1" kern="1200" dirty="0" err="1" smtClean="0"/>
            <a:t>startPreview</a:t>
          </a:r>
          <a:r>
            <a:rPr lang="en-US" sz="1900" kern="1200" dirty="0" smtClean="0"/>
            <a:t>()</a:t>
          </a:r>
          <a:endParaRPr lang="en-US" sz="1900" u="none" kern="1200" dirty="0" smtClean="0">
            <a:solidFill>
              <a:schemeClr val="bg1"/>
            </a:solidFill>
          </a:endParaRPr>
        </a:p>
      </dsp:txBody>
      <dsp:txXfrm>
        <a:off x="7045707" y="1814041"/>
        <a:ext cx="1986263" cy="20605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040CC-4C18-42D2-9EFC-A744072B1293}">
      <dsp:nvSpPr>
        <dsp:cNvPr id="0" name=""/>
        <dsp:cNvSpPr/>
      </dsp:nvSpPr>
      <dsp:spPr>
        <a:xfrm>
          <a:off x="685799" y="0"/>
          <a:ext cx="7772400" cy="5688632"/>
        </a:xfrm>
        <a:prstGeom prst="rightArrow">
          <a:avLst/>
        </a:prstGeom>
        <a:solidFill>
          <a:schemeClr val="accent3">
            <a:lumMod val="50000"/>
          </a:schemeClr>
        </a:solidFill>
        <a:ln>
          <a:noFill/>
        </a:ln>
        <a:effectLst/>
      </dsp:spPr>
      <dsp:style>
        <a:lnRef idx="0">
          <a:scrgbClr r="0" g="0" b="0"/>
        </a:lnRef>
        <a:fillRef idx="1">
          <a:scrgbClr r="0" g="0" b="0"/>
        </a:fillRef>
        <a:effectRef idx="0">
          <a:scrgbClr r="0" g="0" b="0"/>
        </a:effectRef>
        <a:fontRef idx="minor"/>
      </dsp:style>
    </dsp:sp>
    <dsp:sp modelId="{3F64A437-2DB8-464B-9841-A3266674058F}">
      <dsp:nvSpPr>
        <dsp:cNvPr id="0" name=""/>
        <dsp:cNvSpPr/>
      </dsp:nvSpPr>
      <dsp:spPr>
        <a:xfrm>
          <a:off x="559668" y="1706589"/>
          <a:ext cx="3893343" cy="2275452"/>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ru-RU" sz="3700" kern="1200" dirty="0" smtClean="0"/>
            <a:t>Вызвать </a:t>
          </a:r>
        </a:p>
        <a:p>
          <a:pPr lvl="0" algn="ctr" defTabSz="1644650">
            <a:lnSpc>
              <a:spcPct val="90000"/>
            </a:lnSpc>
            <a:spcBef>
              <a:spcPct val="0"/>
            </a:spcBef>
            <a:spcAft>
              <a:spcPct val="35000"/>
            </a:spcAft>
          </a:pPr>
          <a:r>
            <a:rPr lang="en-US" sz="3700" b="1" i="0" kern="1200" dirty="0" err="1" smtClean="0"/>
            <a:t>stopPreview</a:t>
          </a:r>
          <a:r>
            <a:rPr lang="en-US" sz="3700" b="1" i="0" kern="1200" dirty="0" smtClean="0"/>
            <a:t> </a:t>
          </a:r>
          <a:endParaRPr lang="ru-RU" sz="3700" b="1" kern="1200" dirty="0"/>
        </a:p>
      </dsp:txBody>
      <dsp:txXfrm>
        <a:off x="670746" y="1817667"/>
        <a:ext cx="3671187" cy="2053296"/>
      </dsp:txXfrm>
    </dsp:sp>
    <dsp:sp modelId="{029E7757-D23E-49DE-A94D-70958923FD32}">
      <dsp:nvSpPr>
        <dsp:cNvPr id="0" name=""/>
        <dsp:cNvSpPr/>
      </dsp:nvSpPr>
      <dsp:spPr>
        <a:xfrm>
          <a:off x="4690988" y="1706589"/>
          <a:ext cx="3893343" cy="2275452"/>
        </a:xfrm>
        <a:prstGeom prst="roundRect">
          <a:avLst/>
        </a:prstGeom>
        <a:solidFill>
          <a:srgbClr val="95B8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ru-RU" sz="3700" kern="1200" dirty="0" smtClean="0"/>
            <a:t>Освободить ресурсы камеры</a:t>
          </a:r>
        </a:p>
        <a:p>
          <a:pPr lvl="0" algn="ctr" defTabSz="1644650">
            <a:lnSpc>
              <a:spcPct val="90000"/>
            </a:lnSpc>
            <a:spcBef>
              <a:spcPct val="0"/>
            </a:spcBef>
            <a:spcAft>
              <a:spcPct val="35000"/>
            </a:spcAft>
          </a:pPr>
          <a:r>
            <a:rPr lang="en-US" sz="3700" b="1" i="0" kern="1200" dirty="0" smtClean="0"/>
            <a:t>release </a:t>
          </a:r>
          <a:r>
            <a:rPr lang="en-US" sz="3700" kern="1200" dirty="0" smtClean="0"/>
            <a:t>()</a:t>
          </a:r>
          <a:endParaRPr lang="ru-RU" sz="3700" kern="1200" dirty="0"/>
        </a:p>
      </dsp:txBody>
      <dsp:txXfrm>
        <a:off x="4802066" y="1817667"/>
        <a:ext cx="3671187" cy="20532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BF654D-126B-4E77-9B4C-12C51066E2F4}" type="datetimeFigureOut">
              <a:rPr lang="ru-RU" smtClean="0"/>
              <a:t>20.03.2013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F1D21B-4ED4-4F10-BD1D-8AE15000509E}" type="slidenum">
              <a:rPr lang="ru-RU" smtClean="0"/>
              <a:t>‹#›</a:t>
            </a:fld>
            <a:endParaRPr lang="ru-RU"/>
          </a:p>
        </p:txBody>
      </p:sp>
    </p:spTree>
    <p:extLst>
      <p:ext uri="{BB962C8B-B14F-4D97-AF65-F5344CB8AC3E}">
        <p14:creationId xmlns:p14="http://schemas.microsoft.com/office/powerpoint/2010/main" val="2184960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baseline="0" dirty="0" smtClean="0"/>
              <a:t>Получить объект камеры. На самом деле не все так просто, так как камера может быть занята или ее может не быть. По этому перед тем как открыть камеру необходимо убедиться, что она есть. После чего освободить ресурсы, так как камера должна работать в одном потоке.</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ru-RU" dirty="0" smtClean="0"/>
              <a:t>Необходимо вызвать сначала, чтобы были установлены все параметры по</a:t>
            </a:r>
            <a:r>
              <a:rPr lang="ru-RU" baseline="0" dirty="0" smtClean="0"/>
              <a:t> умолчанию. Если создавать </a:t>
            </a:r>
            <a:r>
              <a:rPr lang="en-US" baseline="0" dirty="0" err="1" smtClean="0"/>
              <a:t>Camera.Parameters</a:t>
            </a:r>
            <a:r>
              <a:rPr lang="en-US" baseline="0" dirty="0" smtClean="0"/>
              <a:t> </a:t>
            </a:r>
            <a:r>
              <a:rPr lang="ru-RU" baseline="0" dirty="0" smtClean="0"/>
              <a:t>с нуля можно что-нибудь забыть.</a:t>
            </a:r>
            <a:endParaRPr lang="ru-RU"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ru-RU" dirty="0" smtClean="0"/>
              <a:t>Можно не изменять параметры, хотя лучше установить оптимальный</a:t>
            </a:r>
            <a:r>
              <a:rPr lang="ru-RU" baseline="0" dirty="0" smtClean="0"/>
              <a:t> размер экрана предварительного просмотра.</a:t>
            </a:r>
            <a:endParaRPr lang="ru-RU" dirty="0" smtClean="0"/>
          </a:p>
          <a:p>
            <a:pPr marL="228600" indent="-228600">
              <a:buAutoNum type="arabicPeriod"/>
            </a:pPr>
            <a:r>
              <a:rPr lang="ru-RU" dirty="0" smtClean="0"/>
              <a:t>Установить</a:t>
            </a:r>
            <a:r>
              <a:rPr lang="ru-RU" baseline="0" dirty="0" smtClean="0"/>
              <a:t> ориентацию дисплея. Подробности описаны тут «</a:t>
            </a:r>
            <a:r>
              <a:rPr lang="en-US" baseline="0" dirty="0" smtClean="0"/>
              <a:t>http://developer.android.com/reference/android/hardware/Camera.html#setDisplayOrientation(int)</a:t>
            </a:r>
            <a:r>
              <a:rPr lang="ru-RU" baseline="0" dirty="0" smtClean="0"/>
              <a:t>»</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fld id="{F6F1D21B-4ED4-4F10-BD1D-8AE15000509E}" type="slidenum">
              <a:rPr lang="ru-RU" smtClean="0"/>
              <a:t>7</a:t>
            </a:fld>
            <a:endParaRPr lang="ru-RU"/>
          </a:p>
        </p:txBody>
      </p:sp>
    </p:spTree>
    <p:extLst>
      <p:ext uri="{BB962C8B-B14F-4D97-AF65-F5344CB8AC3E}">
        <p14:creationId xmlns:p14="http://schemas.microsoft.com/office/powerpoint/2010/main" val="54635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Является</a:t>
            </a:r>
            <a:r>
              <a:rPr lang="ru-RU" baseline="0" dirty="0" smtClean="0"/>
              <a:t> важным шагом, так как без этого камера вообще не будет работать. К счастью можно просто установить </a:t>
            </a:r>
            <a:r>
              <a:rPr lang="en-US" baseline="0" dirty="0" smtClean="0"/>
              <a:t>null</a:t>
            </a:r>
          </a:p>
          <a:p>
            <a:pPr marL="228600" indent="-228600">
              <a:buAutoNum type="arabicPeriod"/>
            </a:pPr>
            <a:r>
              <a:rPr lang="ru-RU" baseline="0" dirty="0" smtClean="0"/>
              <a:t>Является тоже важным шагом, так как только после этого действия можно делать фотографии</a:t>
            </a:r>
          </a:p>
          <a:p>
            <a:pPr marL="228600" indent="-228600">
              <a:buAutoNum type="arabicPeriod"/>
            </a:pPr>
            <a:r>
              <a:rPr lang="ru-RU" baseline="0" dirty="0" smtClean="0"/>
              <a:t>Фотографируем. </a:t>
            </a:r>
            <a:r>
              <a:rPr lang="en-US" baseline="0" dirty="0" err="1" smtClean="0"/>
              <a:t>takePicture</a:t>
            </a:r>
            <a:r>
              <a:rPr lang="en-US" baseline="0" dirty="0" smtClean="0"/>
              <a:t> </a:t>
            </a:r>
            <a:r>
              <a:rPr lang="ru-RU" baseline="0" dirty="0" smtClean="0"/>
              <a:t>принимает четыре </a:t>
            </a:r>
            <a:r>
              <a:rPr lang="ru-RU" baseline="0" dirty="0" err="1" smtClean="0"/>
              <a:t>листнера</a:t>
            </a:r>
            <a:r>
              <a:rPr lang="ru-RU" baseline="0" dirty="0" smtClean="0"/>
              <a:t>. </a:t>
            </a:r>
          </a:p>
          <a:p>
            <a:pPr marL="685800" lvl="1" indent="-228600">
              <a:buAutoNum type="arabicPeriod"/>
            </a:pPr>
            <a:r>
              <a:rPr lang="ru-RU" baseline="0" dirty="0" smtClean="0"/>
              <a:t>Вызывается когда срабатывает затвор</a:t>
            </a:r>
          </a:p>
          <a:p>
            <a:pPr marL="685800" lvl="1" indent="-228600">
              <a:buAutoNum type="arabicPeriod"/>
            </a:pPr>
            <a:r>
              <a:rPr lang="ru-RU" baseline="0" dirty="0" smtClean="0"/>
              <a:t>Вызывается когда сформировано изображение в сыром(несжатом виде)</a:t>
            </a:r>
          </a:p>
          <a:p>
            <a:pPr marL="685800" lvl="1" indent="-228600">
              <a:buAutoNum type="arabicPeriod"/>
            </a:pPr>
            <a:r>
              <a:rPr lang="ru-RU" baseline="0" dirty="0" smtClean="0"/>
              <a:t>Вызывается когда изображение доступно для предварительного просмотра</a:t>
            </a:r>
          </a:p>
          <a:p>
            <a:pPr marL="685800" lvl="1" indent="-228600">
              <a:buAutoNum type="arabicPeriod"/>
            </a:pPr>
            <a:r>
              <a:rPr lang="ru-RU" baseline="0" dirty="0" smtClean="0"/>
              <a:t>Изображение полностью сформировано и его можно использовать</a:t>
            </a:r>
          </a:p>
          <a:p>
            <a:pPr marL="228600" lvl="0" indent="-228600">
              <a:buAutoNum type="arabicPeriod"/>
            </a:pPr>
            <a:r>
              <a:rPr lang="ru-RU" baseline="0" dirty="0" smtClean="0"/>
              <a:t>Необходимо повторно вызвать </a:t>
            </a:r>
            <a:r>
              <a:rPr lang="en-US" baseline="0" dirty="0" err="1" smtClean="0"/>
              <a:t>startPreview</a:t>
            </a:r>
            <a:r>
              <a:rPr lang="ru-RU" baseline="0" dirty="0" smtClean="0"/>
              <a:t>, чтобы привести камеру в состояние готовности</a:t>
            </a:r>
          </a:p>
          <a:p>
            <a:pPr marL="228600" indent="-228600">
              <a:buAutoNum type="arabicPeriod"/>
            </a:pPr>
            <a:endParaRPr lang="ru-RU" baseline="0" dirty="0" smtClean="0"/>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fld id="{F6F1D21B-4ED4-4F10-BD1D-8AE15000509E}" type="slidenum">
              <a:rPr lang="ru-RU" smtClean="0"/>
              <a:t>8</a:t>
            </a:fld>
            <a:endParaRPr lang="ru-RU"/>
          </a:p>
        </p:txBody>
      </p:sp>
    </p:spTree>
    <p:extLst>
      <p:ext uri="{BB962C8B-B14F-4D97-AF65-F5344CB8AC3E}">
        <p14:creationId xmlns:p14="http://schemas.microsoft.com/office/powerpoint/2010/main" val="54635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baseline="0" dirty="0" smtClean="0"/>
              <a:t>Необходимо вызвать </a:t>
            </a:r>
            <a:r>
              <a:rPr lang="en-US" baseline="0" dirty="0" err="1" smtClean="0"/>
              <a:t>stopPreview</a:t>
            </a:r>
            <a:r>
              <a:rPr lang="en-US" baseline="0" dirty="0" smtClean="0"/>
              <a:t>, </a:t>
            </a:r>
            <a:r>
              <a:rPr lang="ru-RU" baseline="0" dirty="0" smtClean="0"/>
              <a:t>если не собираемся делать ни каких съемок.</a:t>
            </a:r>
          </a:p>
          <a:p>
            <a:pPr marL="228600" indent="-228600">
              <a:buAutoNum type="arabicPeriod"/>
            </a:pPr>
            <a:r>
              <a:rPr lang="ru-RU" baseline="0" dirty="0" smtClean="0"/>
              <a:t>Необходимо освободить ресурсы, чтобы другие приложения могли пользоваться камерой без проблем.</a:t>
            </a:r>
          </a:p>
          <a:p>
            <a:pPr marL="228600" indent="-228600">
              <a:buAutoNum type="arabicPeriod"/>
            </a:pPr>
            <a:endParaRPr lang="ru-RU" baseline="0" dirty="0" smtClean="0"/>
          </a:p>
          <a:p>
            <a:pPr marL="0" indent="0">
              <a:buNone/>
            </a:pPr>
            <a:r>
              <a:rPr lang="ru-RU" baseline="0" dirty="0" smtClean="0"/>
              <a:t>Есть некоторые особенности по тому, когда вызывать метод </a:t>
            </a:r>
            <a:r>
              <a:rPr lang="en-US" baseline="0" dirty="0" err="1" smtClean="0"/>
              <a:t>startPreview</a:t>
            </a:r>
            <a:r>
              <a:rPr lang="en-US" baseline="0" dirty="0" smtClean="0"/>
              <a:t> </a:t>
            </a:r>
            <a:r>
              <a:rPr lang="ru-RU" baseline="0" dirty="0" smtClean="0"/>
              <a:t>и по настройке </a:t>
            </a:r>
            <a:r>
              <a:rPr lang="en-US" baseline="0" dirty="0" err="1" smtClean="0"/>
              <a:t>SurfaceView</a:t>
            </a:r>
            <a:r>
              <a:rPr lang="en-US" baseline="0" dirty="0" smtClean="0"/>
              <a:t>.</a:t>
            </a:r>
          </a:p>
          <a:p>
            <a:pPr marL="0" indent="0">
              <a:buNone/>
            </a:pPr>
            <a:r>
              <a:rPr lang="en-US" baseline="0" dirty="0" smtClean="0"/>
              <a:t>https://github.com/commonsguy/cw-advandroid/blob/master/Camera/Preview/src/com/commonsware/android/camera/PreviewDemo.java – </a:t>
            </a:r>
            <a:r>
              <a:rPr lang="ru-RU" baseline="0" dirty="0" smtClean="0"/>
              <a:t>пример как правильно использовать </a:t>
            </a:r>
            <a:r>
              <a:rPr lang="en-US" baseline="0" dirty="0" smtClean="0"/>
              <a:t>preview</a:t>
            </a:r>
          </a:p>
          <a:p>
            <a:pPr marL="0" indent="0">
              <a:buNone/>
            </a:pPr>
            <a:endParaRPr lang="ru-RU" baseline="0" dirty="0" smtClean="0"/>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fld id="{F6F1D21B-4ED4-4F10-BD1D-8AE15000509E}" type="slidenum">
              <a:rPr lang="ru-RU" smtClean="0"/>
              <a:t>9</a:t>
            </a:fld>
            <a:endParaRPr lang="ru-RU"/>
          </a:p>
        </p:txBody>
      </p:sp>
    </p:spTree>
    <p:extLst>
      <p:ext uri="{BB962C8B-B14F-4D97-AF65-F5344CB8AC3E}">
        <p14:creationId xmlns:p14="http://schemas.microsoft.com/office/powerpoint/2010/main" val="54635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Есть еще куча настроек, которые</a:t>
            </a:r>
            <a:r>
              <a:rPr lang="ru-RU" baseline="0" dirty="0" smtClean="0"/>
              <a:t> нужно включить. Например, если нужно использовать запись звука при записи видео, или иметь возможность привязать картинку к местности, вычисленной по </a:t>
            </a:r>
            <a:r>
              <a:rPr lang="en-US" baseline="0" dirty="0" smtClean="0"/>
              <a:t>GPS.</a:t>
            </a:r>
            <a:endParaRPr lang="ru-RU" dirty="0"/>
          </a:p>
        </p:txBody>
      </p:sp>
      <p:sp>
        <p:nvSpPr>
          <p:cNvPr id="4" name="Номер слайда 3"/>
          <p:cNvSpPr>
            <a:spLocks noGrp="1"/>
          </p:cNvSpPr>
          <p:nvPr>
            <p:ph type="sldNum" sz="quarter" idx="10"/>
          </p:nvPr>
        </p:nvSpPr>
        <p:spPr/>
        <p:txBody>
          <a:bodyPr/>
          <a:lstStyle/>
          <a:p>
            <a:fld id="{F6F1D21B-4ED4-4F10-BD1D-8AE15000509E}" type="slidenum">
              <a:rPr lang="ru-RU" smtClean="0"/>
              <a:t>10</a:t>
            </a:fld>
            <a:endParaRPr lang="ru-RU"/>
          </a:p>
        </p:txBody>
      </p:sp>
    </p:spTree>
    <p:extLst>
      <p:ext uri="{BB962C8B-B14F-4D97-AF65-F5344CB8AC3E}">
        <p14:creationId xmlns:p14="http://schemas.microsoft.com/office/powerpoint/2010/main" val="4155216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6F1D21B-4ED4-4F10-BD1D-8AE15000509E}" type="slidenum">
              <a:rPr lang="ru-RU" smtClean="0"/>
              <a:t>11</a:t>
            </a:fld>
            <a:endParaRPr lang="ru-RU"/>
          </a:p>
        </p:txBody>
      </p:sp>
    </p:spTree>
    <p:extLst>
      <p:ext uri="{BB962C8B-B14F-4D97-AF65-F5344CB8AC3E}">
        <p14:creationId xmlns:p14="http://schemas.microsoft.com/office/powerpoint/2010/main" val="666591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19.03.2013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19.03.2013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19.03.2013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19.03.2013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19.03.2013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19.03.2013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19.03.2013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19.03.2013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19.03.2013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19.03.2013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19.03.2013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19.03.2013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e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package" Target="../embeddings/_________Microsoft_Word5.docx"/><Relationship Id="rId5" Type="http://schemas.openxmlformats.org/officeDocument/2006/relationships/image" Target="../media/image4.emf"/><Relationship Id="rId4" Type="http://schemas.openxmlformats.org/officeDocument/2006/relationships/package" Target="../embeddings/_________Microsoft_Word4.docx"/></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package" Target="../embeddings/_________Microsoft_Word1.docx"/><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package" Target="../embeddings/_________Microsoft_Word2.docx"/><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package" Target="../embeddings/_________Microsoft_Word3.docx"/><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Заголовок 1"/>
          <p:cNvSpPr>
            <a:spLocks noGrp="1"/>
          </p:cNvSpPr>
          <p:nvPr>
            <p:ph type="ctrTitle"/>
          </p:nvPr>
        </p:nvSpPr>
        <p:spPr>
          <a:xfrm>
            <a:off x="683568" y="1052736"/>
            <a:ext cx="7772400" cy="1470025"/>
          </a:xfrm>
        </p:spPr>
        <p:txBody>
          <a:bodyPr/>
          <a:lstStyle/>
          <a:p>
            <a:r>
              <a:rPr lang="en-US" dirty="0" smtClean="0">
                <a:solidFill>
                  <a:schemeClr val="bg1"/>
                </a:solidFill>
              </a:rPr>
              <a:t>Android </a:t>
            </a:r>
            <a:r>
              <a:rPr lang="ru-RU" dirty="0" smtClean="0">
                <a:solidFill>
                  <a:schemeClr val="bg1"/>
                </a:solidFill>
              </a:rPr>
              <a:t>Получение изображений</a:t>
            </a:r>
            <a:endParaRPr lang="ru-RU" dirty="0">
              <a:solidFill>
                <a:schemeClr val="bg1"/>
              </a:solidFill>
            </a:endParaRPr>
          </a:p>
        </p:txBody>
      </p:sp>
      <p:sp>
        <p:nvSpPr>
          <p:cNvPr id="6" name="Подзаголовок 2"/>
          <p:cNvSpPr>
            <a:spLocks noGrp="1"/>
          </p:cNvSpPr>
          <p:nvPr>
            <p:ph type="subTitle" idx="1"/>
          </p:nvPr>
        </p:nvSpPr>
        <p:spPr>
          <a:xfrm>
            <a:off x="1371600" y="3886200"/>
            <a:ext cx="6400800" cy="1752600"/>
          </a:xfrm>
        </p:spPr>
        <p:txBody>
          <a:bodyPr>
            <a:normAutofit/>
          </a:bodyPr>
          <a:lstStyle/>
          <a:p>
            <a:r>
              <a:rPr lang="ru-RU" dirty="0" smtClean="0"/>
              <a:t>В данной презентации рассмотрены основы </a:t>
            </a:r>
            <a:r>
              <a:rPr lang="ru-RU" dirty="0" smtClean="0"/>
              <a:t>п</a:t>
            </a:r>
            <a:r>
              <a:rPr lang="ru-RU" dirty="0" smtClean="0"/>
              <a:t>олучения изображений и работы с камерой</a:t>
            </a:r>
          </a:p>
          <a:p>
            <a:endParaRPr lang="ru-RU" dirty="0"/>
          </a:p>
        </p:txBody>
      </p:sp>
    </p:spTree>
    <p:extLst>
      <p:ext uri="{BB962C8B-B14F-4D97-AF65-F5344CB8AC3E}">
        <p14:creationId xmlns:p14="http://schemas.microsoft.com/office/powerpoint/2010/main" val="3401007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a:gradFill flip="none" rotWithShape="1">
            <a:gsLst>
              <a:gs pos="0">
                <a:schemeClr val="accent3">
                  <a:lumMod val="75000"/>
                </a:schemeClr>
              </a:gs>
              <a:gs pos="50000">
                <a:schemeClr val="accent3">
                  <a:lumMod val="60000"/>
                  <a:lumOff val="40000"/>
                </a:schemeClr>
              </a:gs>
              <a:gs pos="100000">
                <a:schemeClr val="accent3">
                  <a:lumMod val="20000"/>
                  <a:lumOff val="80000"/>
                </a:schemeClr>
              </a:gs>
            </a:gsLst>
            <a:lin ang="2700000" scaled="1"/>
            <a:tileRect/>
          </a:gradFill>
          <a:ln w="25400" cmpd="sng">
            <a:noFill/>
          </a:ln>
          <a:effectLst/>
        </p:spPr>
        <p:txBody>
          <a:bodyPr>
            <a:noAutofit/>
          </a:bodyPr>
          <a:lstStyle/>
          <a:p>
            <a:pPr lvl="0"/>
            <a:r>
              <a:rPr lang="en-US" sz="2400" dirty="0" smtClean="0"/>
              <a:t>AndroidManfest.xml</a:t>
            </a:r>
            <a:endParaRPr lang="ru-RU" sz="2400" dirty="0"/>
          </a:p>
        </p:txBody>
      </p:sp>
      <p:sp>
        <p:nvSpPr>
          <p:cNvPr id="6" name="Заголовок 1"/>
          <p:cNvSpPr txBox="1">
            <a:spLocks/>
          </p:cNvSpPr>
          <p:nvPr/>
        </p:nvSpPr>
        <p:spPr>
          <a:xfrm>
            <a:off x="0" y="0"/>
            <a:ext cx="9144000" cy="620688"/>
          </a:xfrm>
          <a:prstGeom prst="rect">
            <a:avLst/>
          </a:prstGeom>
          <a:gradFill flip="none" rotWithShape="1">
            <a:gsLst>
              <a:gs pos="0">
                <a:schemeClr val="accent3">
                  <a:lumMod val="75000"/>
                </a:schemeClr>
              </a:gs>
              <a:gs pos="50000">
                <a:schemeClr val="accent3">
                  <a:lumMod val="60000"/>
                  <a:lumOff val="40000"/>
                </a:schemeClr>
              </a:gs>
              <a:gs pos="100000">
                <a:schemeClr val="accent3">
                  <a:lumMod val="20000"/>
                  <a:lumOff val="80000"/>
                </a:schemeClr>
              </a:gs>
            </a:gsLst>
            <a:lin ang="2700000" scaled="1"/>
            <a:tileRect/>
          </a:gradFill>
          <a:ln w="25400" cmpd="sng">
            <a:noFill/>
          </a:ln>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2400" smtClean="0"/>
              <a:t>Полезные ссылки</a:t>
            </a:r>
            <a:endParaRPr lang="ru-RU" sz="2400" dirty="0"/>
          </a:p>
        </p:txBody>
      </p:sp>
      <p:sp>
        <p:nvSpPr>
          <p:cNvPr id="7" name="TextBox 6"/>
          <p:cNvSpPr txBox="1"/>
          <p:nvPr/>
        </p:nvSpPr>
        <p:spPr>
          <a:xfrm>
            <a:off x="2627784" y="2420888"/>
            <a:ext cx="184731" cy="369332"/>
          </a:xfrm>
          <a:prstGeom prst="rect">
            <a:avLst/>
          </a:prstGeom>
          <a:noFill/>
        </p:spPr>
        <p:txBody>
          <a:bodyPr wrap="none" rtlCol="0">
            <a:spAutoFit/>
          </a:bodyPr>
          <a:lstStyle/>
          <a:p>
            <a:endParaRPr lang="ru-RU" dirty="0"/>
          </a:p>
        </p:txBody>
      </p:sp>
      <p:graphicFrame>
        <p:nvGraphicFramePr>
          <p:cNvPr id="8" name="Объект 7"/>
          <p:cNvGraphicFramePr>
            <a:graphicFrameLocks noChangeAspect="1"/>
          </p:cNvGraphicFramePr>
          <p:nvPr>
            <p:extLst>
              <p:ext uri="{D42A27DB-BD31-4B8C-83A1-F6EECF244321}">
                <p14:modId xmlns:p14="http://schemas.microsoft.com/office/powerpoint/2010/main" val="1783605839"/>
              </p:ext>
            </p:extLst>
          </p:nvPr>
        </p:nvGraphicFramePr>
        <p:xfrm>
          <a:off x="1475656" y="1302494"/>
          <a:ext cx="6953250" cy="2236788"/>
        </p:xfrm>
        <a:graphic>
          <a:graphicData uri="http://schemas.openxmlformats.org/presentationml/2006/ole">
            <mc:AlternateContent xmlns:mc="http://schemas.openxmlformats.org/markup-compatibility/2006">
              <mc:Choice xmlns:v="urn:schemas-microsoft-com:vml" Requires="v">
                <p:oleObj spid="_x0000_s6285" name="Документ" r:id="rId4" imgW="6986338" imgH="2239370" progId="Word.Document.12">
                  <p:embed/>
                </p:oleObj>
              </mc:Choice>
              <mc:Fallback>
                <p:oleObj name="Документ" r:id="rId4" imgW="6986338" imgH="2239370" progId="Word.Document.12">
                  <p:embed/>
                  <p:pic>
                    <p:nvPicPr>
                      <p:cNvPr id="0" name=""/>
                      <p:cNvPicPr/>
                      <p:nvPr/>
                    </p:nvPicPr>
                    <p:blipFill>
                      <a:blip r:embed="rId5"/>
                      <a:stretch>
                        <a:fillRect/>
                      </a:stretch>
                    </p:blipFill>
                    <p:spPr>
                      <a:xfrm>
                        <a:off x="1475656" y="1302494"/>
                        <a:ext cx="6953250" cy="2236788"/>
                      </a:xfrm>
                      <a:prstGeom prst="rect">
                        <a:avLst/>
                      </a:prstGeom>
                    </p:spPr>
                  </p:pic>
                </p:oleObj>
              </mc:Fallback>
            </mc:AlternateContent>
          </a:graphicData>
        </a:graphic>
      </p:graphicFrame>
      <p:graphicFrame>
        <p:nvGraphicFramePr>
          <p:cNvPr id="4" name="Объект 3"/>
          <p:cNvGraphicFramePr>
            <a:graphicFrameLocks noChangeAspect="1"/>
          </p:cNvGraphicFramePr>
          <p:nvPr>
            <p:extLst>
              <p:ext uri="{D42A27DB-BD31-4B8C-83A1-F6EECF244321}">
                <p14:modId xmlns:p14="http://schemas.microsoft.com/office/powerpoint/2010/main" val="1204788430"/>
              </p:ext>
            </p:extLst>
          </p:nvPr>
        </p:nvGraphicFramePr>
        <p:xfrm>
          <a:off x="1476375" y="2924175"/>
          <a:ext cx="6037263" cy="1185863"/>
        </p:xfrm>
        <a:graphic>
          <a:graphicData uri="http://schemas.openxmlformats.org/presentationml/2006/ole">
            <mc:AlternateContent xmlns:mc="http://schemas.openxmlformats.org/markup-compatibility/2006">
              <mc:Choice xmlns:v="urn:schemas-microsoft-com:vml" Requires="v">
                <p:oleObj spid="_x0000_s6286" name="Документ" r:id="rId6" imgW="6133210" imgH="1204431" progId="Word.Document.12">
                  <p:embed/>
                </p:oleObj>
              </mc:Choice>
              <mc:Fallback>
                <p:oleObj name="Документ" r:id="rId6" imgW="6133210" imgH="1204431" progId="Word.Document.12">
                  <p:embed/>
                  <p:pic>
                    <p:nvPicPr>
                      <p:cNvPr id="0" name=""/>
                      <p:cNvPicPr/>
                      <p:nvPr/>
                    </p:nvPicPr>
                    <p:blipFill>
                      <a:blip r:embed="rId7"/>
                      <a:stretch>
                        <a:fillRect/>
                      </a:stretch>
                    </p:blipFill>
                    <p:spPr>
                      <a:xfrm>
                        <a:off x="1476375" y="2924175"/>
                        <a:ext cx="6037263" cy="1185863"/>
                      </a:xfrm>
                      <a:prstGeom prst="rect">
                        <a:avLst/>
                      </a:prstGeom>
                    </p:spPr>
                  </p:pic>
                </p:oleObj>
              </mc:Fallback>
            </mc:AlternateContent>
          </a:graphicData>
        </a:graphic>
      </p:graphicFrame>
    </p:spTree>
    <p:extLst>
      <p:ext uri="{BB962C8B-B14F-4D97-AF65-F5344CB8AC3E}">
        <p14:creationId xmlns:p14="http://schemas.microsoft.com/office/powerpoint/2010/main" val="2459648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a:gradFill flip="none" rotWithShape="1">
            <a:gsLst>
              <a:gs pos="0">
                <a:schemeClr val="accent3">
                  <a:lumMod val="75000"/>
                </a:schemeClr>
              </a:gs>
              <a:gs pos="50000">
                <a:schemeClr val="accent3">
                  <a:lumMod val="60000"/>
                  <a:lumOff val="40000"/>
                </a:schemeClr>
              </a:gs>
              <a:gs pos="100000">
                <a:schemeClr val="accent3">
                  <a:lumMod val="20000"/>
                  <a:lumOff val="80000"/>
                </a:schemeClr>
              </a:gs>
            </a:gsLst>
            <a:lin ang="2700000" scaled="1"/>
            <a:tileRect/>
          </a:gradFill>
          <a:ln w="25400" cmpd="sng">
            <a:noFill/>
          </a:ln>
          <a:effectLst/>
        </p:spPr>
        <p:txBody>
          <a:bodyPr>
            <a:noAutofit/>
          </a:bodyPr>
          <a:lstStyle/>
          <a:p>
            <a:pPr lvl="0"/>
            <a:r>
              <a:rPr lang="ru-RU" sz="2400" dirty="0" smtClean="0"/>
              <a:t>Полезные ссылки</a:t>
            </a:r>
            <a:endParaRPr lang="ru-RU" sz="2400" dirty="0"/>
          </a:p>
        </p:txBody>
      </p:sp>
      <p:sp>
        <p:nvSpPr>
          <p:cNvPr id="6" name="TextBox 5"/>
          <p:cNvSpPr txBox="1"/>
          <p:nvPr/>
        </p:nvSpPr>
        <p:spPr>
          <a:xfrm>
            <a:off x="2627784" y="2420888"/>
            <a:ext cx="184731" cy="369332"/>
          </a:xfrm>
          <a:prstGeom prst="rect">
            <a:avLst/>
          </a:prstGeom>
          <a:noFill/>
        </p:spPr>
        <p:txBody>
          <a:bodyPr wrap="none" rtlCol="0">
            <a:spAutoFit/>
          </a:bodyPr>
          <a:lstStyle/>
          <a:p>
            <a:endParaRPr lang="ru-RU" dirty="0"/>
          </a:p>
        </p:txBody>
      </p:sp>
      <p:sp>
        <p:nvSpPr>
          <p:cNvPr id="10" name="TextBox 9"/>
          <p:cNvSpPr txBox="1"/>
          <p:nvPr/>
        </p:nvSpPr>
        <p:spPr>
          <a:xfrm>
            <a:off x="0" y="622035"/>
            <a:ext cx="9144000" cy="4801314"/>
          </a:xfrm>
          <a:prstGeom prst="rect">
            <a:avLst/>
          </a:prstGeom>
          <a:noFill/>
        </p:spPr>
        <p:txBody>
          <a:bodyPr wrap="square" rtlCol="0">
            <a:spAutoFit/>
          </a:bodyPr>
          <a:lstStyle/>
          <a:p>
            <a:r>
              <a:rPr lang="en-US" dirty="0">
                <a:solidFill>
                  <a:schemeClr val="tx2">
                    <a:lumMod val="60000"/>
                    <a:lumOff val="40000"/>
                  </a:schemeClr>
                </a:solidFill>
              </a:rPr>
              <a:t>https://</a:t>
            </a:r>
            <a:r>
              <a:rPr lang="en-US" dirty="0" smtClean="0">
                <a:solidFill>
                  <a:schemeClr val="tx2">
                    <a:lumMod val="60000"/>
                    <a:lumOff val="40000"/>
                  </a:schemeClr>
                </a:solidFill>
              </a:rPr>
              <a:t>github.com/commonsguy/cw-advandroid/blob/master/Camera/Preview/src/com/commonsware/android/camera/PreviewDemo.java </a:t>
            </a:r>
            <a:r>
              <a:rPr lang="en-US" dirty="0" smtClean="0">
                <a:solidFill>
                  <a:schemeClr val="bg1"/>
                </a:solidFill>
              </a:rPr>
              <a:t>– </a:t>
            </a:r>
            <a:r>
              <a:rPr lang="ru-RU" dirty="0" smtClean="0">
                <a:solidFill>
                  <a:schemeClr val="bg1"/>
                </a:solidFill>
              </a:rPr>
              <a:t>пример как правильно использовать </a:t>
            </a:r>
            <a:r>
              <a:rPr lang="en-US" dirty="0" smtClean="0">
                <a:solidFill>
                  <a:schemeClr val="bg1"/>
                </a:solidFill>
              </a:rPr>
              <a:t>preview</a:t>
            </a:r>
          </a:p>
          <a:p>
            <a:endParaRPr lang="en-US" dirty="0">
              <a:solidFill>
                <a:schemeClr val="bg1"/>
              </a:solidFill>
            </a:endParaRPr>
          </a:p>
          <a:p>
            <a:r>
              <a:rPr lang="en-US" dirty="0">
                <a:solidFill>
                  <a:schemeClr val="tx2">
                    <a:lumMod val="60000"/>
                    <a:lumOff val="40000"/>
                  </a:schemeClr>
                </a:solidFill>
              </a:rPr>
              <a:t>http://</a:t>
            </a:r>
            <a:r>
              <a:rPr lang="en-US" dirty="0" smtClean="0">
                <a:solidFill>
                  <a:schemeClr val="tx2">
                    <a:lumMod val="60000"/>
                    <a:lumOff val="40000"/>
                  </a:schemeClr>
                </a:solidFill>
              </a:rPr>
              <a:t>developer.android.com/training/camera/index.html </a:t>
            </a:r>
            <a:r>
              <a:rPr lang="en-US" dirty="0">
                <a:solidFill>
                  <a:schemeClr val="bg1"/>
                </a:solidFill>
              </a:rPr>
              <a:t>– </a:t>
            </a:r>
            <a:r>
              <a:rPr lang="ru-RU" dirty="0" smtClean="0">
                <a:solidFill>
                  <a:schemeClr val="bg1"/>
                </a:solidFill>
              </a:rPr>
              <a:t>обзорное описание того, как использовать камеру</a:t>
            </a:r>
          </a:p>
          <a:p>
            <a:endParaRPr lang="ru-RU" dirty="0">
              <a:solidFill>
                <a:schemeClr val="bg1"/>
              </a:solidFill>
            </a:endParaRPr>
          </a:p>
          <a:p>
            <a:r>
              <a:rPr lang="en-US" dirty="0">
                <a:solidFill>
                  <a:schemeClr val="tx2">
                    <a:lumMod val="60000"/>
                    <a:lumOff val="40000"/>
                  </a:schemeClr>
                </a:solidFill>
              </a:rPr>
              <a:t>http://</a:t>
            </a:r>
            <a:r>
              <a:rPr lang="en-US" dirty="0" smtClean="0">
                <a:solidFill>
                  <a:schemeClr val="tx2">
                    <a:lumMod val="60000"/>
                    <a:lumOff val="40000"/>
                  </a:schemeClr>
                </a:solidFill>
              </a:rPr>
              <a:t>developer.android.com/guide/topics/media/camera.html</a:t>
            </a:r>
            <a:r>
              <a:rPr lang="ru-RU" dirty="0" smtClean="0">
                <a:solidFill>
                  <a:schemeClr val="tx2">
                    <a:lumMod val="60000"/>
                    <a:lumOff val="40000"/>
                  </a:schemeClr>
                </a:solidFill>
              </a:rPr>
              <a:t> </a:t>
            </a:r>
            <a:r>
              <a:rPr lang="en-US" dirty="0">
                <a:solidFill>
                  <a:schemeClr val="bg1"/>
                </a:solidFill>
              </a:rPr>
              <a:t>– </a:t>
            </a:r>
            <a:r>
              <a:rPr lang="ru-RU" dirty="0" smtClean="0">
                <a:solidFill>
                  <a:schemeClr val="bg1"/>
                </a:solidFill>
              </a:rPr>
              <a:t>подробное описание того, как пользоваться камерой</a:t>
            </a:r>
          </a:p>
          <a:p>
            <a:endParaRPr lang="ru-RU" dirty="0">
              <a:solidFill>
                <a:schemeClr val="bg1"/>
              </a:solidFill>
            </a:endParaRPr>
          </a:p>
          <a:p>
            <a:r>
              <a:rPr lang="en-US" dirty="0">
                <a:solidFill>
                  <a:schemeClr val="tx2">
                    <a:lumMod val="60000"/>
                    <a:lumOff val="40000"/>
                  </a:schemeClr>
                </a:solidFill>
              </a:rPr>
              <a:t>Mark L. Murphy - The Busy Coder’s Guide to Android Development, Version 4.2 - Sep </a:t>
            </a:r>
            <a:r>
              <a:rPr lang="en-US" dirty="0" smtClean="0">
                <a:solidFill>
                  <a:schemeClr val="tx2">
                    <a:lumMod val="60000"/>
                    <a:lumOff val="40000"/>
                  </a:schemeClr>
                </a:solidFill>
              </a:rPr>
              <a:t>2012</a:t>
            </a:r>
            <a:r>
              <a:rPr lang="ru-RU" dirty="0" smtClean="0">
                <a:solidFill>
                  <a:schemeClr val="tx2">
                    <a:lumMod val="60000"/>
                    <a:lumOff val="40000"/>
                  </a:schemeClr>
                </a:solidFill>
              </a:rPr>
              <a:t> </a:t>
            </a:r>
            <a:r>
              <a:rPr lang="ru-RU" dirty="0" smtClean="0">
                <a:solidFill>
                  <a:schemeClr val="bg1"/>
                </a:solidFill>
              </a:rPr>
              <a:t>– глава </a:t>
            </a:r>
            <a:r>
              <a:rPr lang="en-US" dirty="0" smtClean="0">
                <a:solidFill>
                  <a:schemeClr val="bg1"/>
                </a:solidFill>
              </a:rPr>
              <a:t>Using </a:t>
            </a:r>
            <a:r>
              <a:rPr lang="en-US" dirty="0">
                <a:solidFill>
                  <a:schemeClr val="bg1"/>
                </a:solidFill>
              </a:rPr>
              <a:t>the </a:t>
            </a:r>
            <a:r>
              <a:rPr lang="en-US" dirty="0" smtClean="0">
                <a:solidFill>
                  <a:schemeClr val="bg1"/>
                </a:solidFill>
              </a:rPr>
              <a:t>Camera</a:t>
            </a:r>
            <a:r>
              <a:rPr lang="ru-RU" dirty="0" smtClean="0">
                <a:solidFill>
                  <a:schemeClr val="bg1"/>
                </a:solidFill>
              </a:rPr>
              <a:t>, правда мало что написано, на </a:t>
            </a:r>
            <a:r>
              <a:rPr lang="en-US" dirty="0" smtClean="0">
                <a:solidFill>
                  <a:schemeClr val="bg1"/>
                </a:solidFill>
              </a:rPr>
              <a:t>Google </a:t>
            </a:r>
            <a:r>
              <a:rPr lang="ru-RU" dirty="0" smtClean="0">
                <a:solidFill>
                  <a:schemeClr val="bg1"/>
                </a:solidFill>
              </a:rPr>
              <a:t>гораздо понятнее и более развернуто</a:t>
            </a:r>
          </a:p>
          <a:p>
            <a:endParaRPr lang="ru-RU" dirty="0" smtClean="0">
              <a:solidFill>
                <a:schemeClr val="bg1"/>
              </a:solidFill>
            </a:endParaRPr>
          </a:p>
          <a:p>
            <a:r>
              <a:rPr lang="en-US" dirty="0">
                <a:solidFill>
                  <a:schemeClr val="tx2">
                    <a:lumMod val="60000"/>
                    <a:lumOff val="40000"/>
                  </a:schemeClr>
                </a:solidFill>
              </a:rPr>
              <a:t>http://</a:t>
            </a:r>
            <a:r>
              <a:rPr lang="en-US" dirty="0" smtClean="0">
                <a:solidFill>
                  <a:schemeClr val="tx2">
                    <a:lumMod val="60000"/>
                    <a:lumOff val="40000"/>
                  </a:schemeClr>
                </a:solidFill>
              </a:rPr>
              <a:t>www.vogella.com/articles/AndroidCamera/article.html</a:t>
            </a:r>
            <a:r>
              <a:rPr lang="ru-RU" dirty="0" smtClean="0">
                <a:solidFill>
                  <a:schemeClr val="tx2">
                    <a:lumMod val="60000"/>
                    <a:lumOff val="40000"/>
                  </a:schemeClr>
                </a:solidFill>
              </a:rPr>
              <a:t> </a:t>
            </a:r>
            <a:r>
              <a:rPr lang="ru-RU" dirty="0" smtClean="0">
                <a:solidFill>
                  <a:schemeClr val="bg1"/>
                </a:solidFill>
              </a:rPr>
              <a:t>– сжато описано то, что можно найти на </a:t>
            </a:r>
            <a:r>
              <a:rPr lang="en-US" dirty="0" err="1" smtClean="0">
                <a:solidFill>
                  <a:schemeClr val="bg1"/>
                </a:solidFill>
              </a:rPr>
              <a:t>google</a:t>
            </a:r>
            <a:r>
              <a:rPr lang="ru-RU" dirty="0" smtClean="0">
                <a:solidFill>
                  <a:schemeClr val="bg1"/>
                </a:solidFill>
              </a:rPr>
              <a:t>, но сойдет для быстрого въезда.</a:t>
            </a:r>
            <a:endParaRPr lang="ru-RU" dirty="0">
              <a:solidFill>
                <a:schemeClr val="bg1"/>
              </a:solidFill>
            </a:endParaRPr>
          </a:p>
          <a:p>
            <a:endParaRPr lang="ru-RU" dirty="0" smtClean="0">
              <a:solidFill>
                <a:schemeClr val="bg1"/>
              </a:solidFill>
            </a:endParaRPr>
          </a:p>
        </p:txBody>
      </p:sp>
    </p:spTree>
    <p:extLst>
      <p:ext uri="{BB962C8B-B14F-4D97-AF65-F5344CB8AC3E}">
        <p14:creationId xmlns:p14="http://schemas.microsoft.com/office/powerpoint/2010/main" val="2459648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a:gradFill flip="none" rotWithShape="1">
            <a:gsLst>
              <a:gs pos="0">
                <a:schemeClr val="accent3">
                  <a:lumMod val="75000"/>
                </a:schemeClr>
              </a:gs>
              <a:gs pos="50000">
                <a:schemeClr val="accent3">
                  <a:lumMod val="60000"/>
                  <a:lumOff val="40000"/>
                </a:schemeClr>
              </a:gs>
              <a:gs pos="100000">
                <a:schemeClr val="accent3">
                  <a:lumMod val="20000"/>
                  <a:lumOff val="80000"/>
                </a:schemeClr>
              </a:gs>
            </a:gsLst>
            <a:lin ang="2700000" scaled="1"/>
            <a:tileRect/>
          </a:gradFill>
          <a:ln w="25400" cmpd="sng">
            <a:noFill/>
          </a:ln>
          <a:effectLst/>
        </p:spPr>
        <p:txBody>
          <a:bodyPr>
            <a:normAutofit fontScale="90000"/>
          </a:bodyPr>
          <a:lstStyle/>
          <a:p>
            <a:r>
              <a:rPr lang="ru-RU" dirty="0" smtClean="0"/>
              <a:t>Получение изображения с камеры</a:t>
            </a:r>
            <a:endParaRPr lang="ru-RU" dirty="0"/>
          </a:p>
        </p:txBody>
      </p:sp>
      <p:graphicFrame>
        <p:nvGraphicFramePr>
          <p:cNvPr id="4" name="Схема 3"/>
          <p:cNvGraphicFramePr/>
          <p:nvPr>
            <p:extLst>
              <p:ext uri="{D42A27DB-BD31-4B8C-83A1-F6EECF244321}">
                <p14:modId xmlns:p14="http://schemas.microsoft.com/office/powerpoint/2010/main" val="410785404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2080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a:gradFill flip="none" rotWithShape="1">
            <a:gsLst>
              <a:gs pos="0">
                <a:schemeClr val="accent3">
                  <a:lumMod val="75000"/>
                </a:schemeClr>
              </a:gs>
              <a:gs pos="50000">
                <a:schemeClr val="accent3">
                  <a:lumMod val="60000"/>
                  <a:lumOff val="40000"/>
                </a:schemeClr>
              </a:gs>
              <a:gs pos="100000">
                <a:schemeClr val="accent3">
                  <a:lumMod val="20000"/>
                  <a:lumOff val="80000"/>
                </a:schemeClr>
              </a:gs>
            </a:gsLst>
            <a:lin ang="2700000" scaled="1"/>
            <a:tileRect/>
          </a:gradFill>
          <a:ln w="25400" cmpd="sng">
            <a:noFill/>
          </a:ln>
          <a:effectLst/>
        </p:spPr>
        <p:txBody>
          <a:bodyPr>
            <a:normAutofit fontScale="90000"/>
          </a:bodyPr>
          <a:lstStyle/>
          <a:p>
            <a:pPr lvl="0"/>
            <a:r>
              <a:rPr lang="ru-RU" dirty="0"/>
              <a:t>Получение готового </a:t>
            </a:r>
            <a:r>
              <a:rPr lang="ru-RU" dirty="0" smtClean="0"/>
              <a:t>изображения</a:t>
            </a:r>
            <a:endParaRPr lang="ru-RU" dirty="0"/>
          </a:p>
        </p:txBody>
      </p:sp>
      <p:sp>
        <p:nvSpPr>
          <p:cNvPr id="21" name="Rectangle 4"/>
          <p:cNvSpPr>
            <a:spLocks noChangeArrowheads="1"/>
          </p:cNvSpPr>
          <p:nvPr/>
        </p:nvSpPr>
        <p:spPr bwMode="auto">
          <a:xfrm>
            <a:off x="1763687" y="2348879"/>
            <a:ext cx="6009979"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ru-RU" b="0" i="0" u="none" strike="noStrike" cap="none" normalizeH="0" baseline="0" dirty="0" err="1" smtClean="0">
                <a:ln>
                  <a:noFill/>
                </a:ln>
                <a:solidFill>
                  <a:srgbClr val="D1D1D1"/>
                </a:solidFill>
                <a:effectLst/>
                <a:latin typeface="Consolas" pitchFamily="49" charset="0"/>
                <a:cs typeface="Consolas" pitchFamily="49" charset="0"/>
              </a:rPr>
              <a:t>Intent</a:t>
            </a:r>
            <a:r>
              <a:rPr kumimoji="0" lang="ru-RU" b="0" i="0" u="none" strike="noStrike" cap="none" normalizeH="0" baseline="0" dirty="0" smtClean="0">
                <a:ln>
                  <a:noFill/>
                </a:ln>
                <a:solidFill>
                  <a:srgbClr val="D1D1D1"/>
                </a:solidFill>
                <a:effectLst/>
                <a:latin typeface="Consolas" pitchFamily="49" charset="0"/>
                <a:cs typeface="Consolas" pitchFamily="49" charset="0"/>
              </a:rPr>
              <a:t> </a:t>
            </a:r>
            <a:r>
              <a:rPr kumimoji="0" lang="ru-RU" b="0" i="0" u="none" strike="noStrike" cap="none" normalizeH="0" baseline="0" dirty="0" err="1" smtClean="0">
                <a:ln>
                  <a:noFill/>
                </a:ln>
                <a:solidFill>
                  <a:srgbClr val="D1D1D1"/>
                </a:solidFill>
                <a:effectLst/>
                <a:latin typeface="Consolas" pitchFamily="49" charset="0"/>
                <a:cs typeface="Consolas" pitchFamily="49" charset="0"/>
              </a:rPr>
              <a:t>intent</a:t>
            </a:r>
            <a:r>
              <a:rPr kumimoji="0" lang="ru-RU" b="0" i="0" u="none" strike="noStrike" cap="none" normalizeH="0" baseline="0" dirty="0" smtClean="0">
                <a:ln>
                  <a:noFill/>
                </a:ln>
                <a:solidFill>
                  <a:srgbClr val="D1D1D1"/>
                </a:solidFill>
                <a:effectLst/>
                <a:latin typeface="Consolas" pitchFamily="49" charset="0"/>
                <a:cs typeface="Consolas" pitchFamily="49" charset="0"/>
              </a:rPr>
              <a:t> </a:t>
            </a:r>
            <a:r>
              <a:rPr kumimoji="0" lang="ru-RU" b="0" i="0" u="none" strike="noStrike" cap="none" normalizeH="0" baseline="0" dirty="0" smtClean="0">
                <a:ln>
                  <a:noFill/>
                </a:ln>
                <a:solidFill>
                  <a:srgbClr val="D2CD86"/>
                </a:solidFill>
                <a:effectLst/>
                <a:latin typeface="Consolas" pitchFamily="49" charset="0"/>
                <a:cs typeface="Consolas" pitchFamily="49" charset="0"/>
              </a:rPr>
              <a:t>=</a:t>
            </a:r>
            <a:r>
              <a:rPr kumimoji="0" lang="ru-RU" b="0" i="0" u="none" strike="noStrike" cap="none" normalizeH="0" baseline="0" dirty="0" smtClean="0">
                <a:ln>
                  <a:noFill/>
                </a:ln>
                <a:solidFill>
                  <a:srgbClr val="D1D1D1"/>
                </a:solidFill>
                <a:effectLst/>
                <a:latin typeface="Consolas" pitchFamily="49" charset="0"/>
                <a:cs typeface="Consolas" pitchFamily="49" charset="0"/>
              </a:rPr>
              <a:t> </a:t>
            </a:r>
            <a:r>
              <a:rPr kumimoji="0" lang="ru-RU" b="1" i="0" u="none" strike="noStrike" cap="none" normalizeH="0" baseline="0" dirty="0" err="1" smtClean="0">
                <a:ln>
                  <a:noFill/>
                </a:ln>
                <a:solidFill>
                  <a:srgbClr val="E66170"/>
                </a:solidFill>
                <a:effectLst/>
                <a:latin typeface="Consolas" pitchFamily="49" charset="0"/>
                <a:cs typeface="Consolas" pitchFamily="49" charset="0"/>
              </a:rPr>
              <a:t>new</a:t>
            </a:r>
            <a:r>
              <a:rPr kumimoji="0" lang="ru-RU" b="0" i="0" u="none" strike="noStrike" cap="none" normalizeH="0" baseline="0" dirty="0" smtClean="0">
                <a:ln>
                  <a:noFill/>
                </a:ln>
                <a:solidFill>
                  <a:srgbClr val="D1D1D1"/>
                </a:solidFill>
                <a:effectLst/>
                <a:latin typeface="Consolas" pitchFamily="49" charset="0"/>
                <a:cs typeface="Consolas" pitchFamily="49" charset="0"/>
              </a:rPr>
              <a:t> </a:t>
            </a:r>
            <a:r>
              <a:rPr kumimoji="0" lang="ru-RU" b="0" i="0" u="none" strike="noStrike" cap="none" normalizeH="0" baseline="0" dirty="0" err="1" smtClean="0">
                <a:ln>
                  <a:noFill/>
                </a:ln>
                <a:solidFill>
                  <a:srgbClr val="D1D1D1"/>
                </a:solidFill>
                <a:effectLst/>
                <a:latin typeface="Consolas" pitchFamily="49" charset="0"/>
                <a:cs typeface="Consolas" pitchFamily="49" charset="0"/>
              </a:rPr>
              <a:t>Intent</a:t>
            </a:r>
            <a:r>
              <a:rPr kumimoji="0" lang="ru-RU" b="0" i="0" u="none" strike="noStrike" cap="none" normalizeH="0" baseline="0" dirty="0" smtClean="0">
                <a:ln>
                  <a:noFill/>
                </a:ln>
                <a:solidFill>
                  <a:srgbClr val="D2CD86"/>
                </a:solidFill>
                <a:effectLst/>
                <a:latin typeface="Consolas" pitchFamily="49" charset="0"/>
                <a:cs typeface="Consolas" pitchFamily="49" charset="0"/>
              </a:rPr>
              <a:t>()</a:t>
            </a:r>
            <a:r>
              <a:rPr kumimoji="0" lang="ru-RU" b="0" i="0" u="none" strike="noStrike" cap="none" normalizeH="0" baseline="0" dirty="0" smtClean="0">
                <a:ln>
                  <a:noFill/>
                </a:ln>
                <a:solidFill>
                  <a:srgbClr val="B060B0"/>
                </a:solidFill>
                <a:effectLst/>
                <a:latin typeface="Consolas" pitchFamily="49" charset="0"/>
                <a:cs typeface="Consolas" pitchFamily="49" charset="0"/>
              </a:rPr>
              <a:t>;</a:t>
            </a:r>
            <a:endParaRPr kumimoji="0" lang="en-US" b="0" i="0" u="none" strike="noStrike" cap="none" normalizeH="0" baseline="0" dirty="0" smtClean="0">
              <a:ln>
                <a:noFill/>
              </a:ln>
              <a:solidFill>
                <a:srgbClr val="B060B0"/>
              </a:solidFill>
              <a:effectLst/>
              <a:latin typeface="Consolas" pitchFamily="49" charset="0"/>
              <a:cs typeface="Consolas" pitchFamily="49"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ru-RU" b="0" i="0" u="none" strike="noStrike" cap="none" normalizeH="0" baseline="0" dirty="0" err="1" smtClean="0">
                <a:ln>
                  <a:noFill/>
                </a:ln>
                <a:solidFill>
                  <a:srgbClr val="D1D1D1"/>
                </a:solidFill>
                <a:effectLst/>
                <a:latin typeface="Consolas" pitchFamily="49" charset="0"/>
                <a:cs typeface="Consolas" pitchFamily="49" charset="0"/>
              </a:rPr>
              <a:t>intent</a:t>
            </a:r>
            <a:r>
              <a:rPr kumimoji="0" lang="ru-RU" b="0" i="0" u="none" strike="noStrike" cap="none" normalizeH="0" baseline="0" dirty="0" err="1" smtClean="0">
                <a:ln>
                  <a:noFill/>
                </a:ln>
                <a:solidFill>
                  <a:srgbClr val="D2CD86"/>
                </a:solidFill>
                <a:effectLst/>
                <a:latin typeface="Consolas" pitchFamily="49" charset="0"/>
                <a:cs typeface="Consolas" pitchFamily="49" charset="0"/>
              </a:rPr>
              <a:t>.</a:t>
            </a:r>
            <a:r>
              <a:rPr kumimoji="0" lang="ru-RU" b="0" i="0" u="none" strike="noStrike" cap="none" normalizeH="0" baseline="0" dirty="0" err="1" smtClean="0">
                <a:ln>
                  <a:noFill/>
                </a:ln>
                <a:solidFill>
                  <a:srgbClr val="D1D1D1"/>
                </a:solidFill>
                <a:effectLst/>
                <a:latin typeface="Consolas" pitchFamily="49" charset="0"/>
                <a:cs typeface="Consolas" pitchFamily="49" charset="0"/>
              </a:rPr>
              <a:t>setType</a:t>
            </a:r>
            <a:r>
              <a:rPr kumimoji="0" lang="ru-RU" b="0" i="0" u="none" strike="noStrike" cap="none" normalizeH="0" baseline="0" dirty="0" smtClean="0">
                <a:ln>
                  <a:noFill/>
                </a:ln>
                <a:solidFill>
                  <a:srgbClr val="D2CD86"/>
                </a:solidFill>
                <a:effectLst/>
                <a:latin typeface="Consolas" pitchFamily="49" charset="0"/>
                <a:cs typeface="Consolas" pitchFamily="49" charset="0"/>
              </a:rPr>
              <a:t>(</a:t>
            </a:r>
            <a:r>
              <a:rPr kumimoji="0" lang="ru-RU" b="0" i="0" u="none" strike="noStrike" cap="none" normalizeH="0" baseline="0" dirty="0" smtClean="0">
                <a:ln>
                  <a:noFill/>
                </a:ln>
                <a:solidFill>
                  <a:srgbClr val="00C4C4"/>
                </a:solidFill>
                <a:effectLst/>
                <a:latin typeface="Consolas" pitchFamily="49" charset="0"/>
                <a:cs typeface="Consolas" pitchFamily="49" charset="0"/>
              </a:rPr>
              <a:t>"</a:t>
            </a:r>
            <a:r>
              <a:rPr kumimoji="0" lang="ru-RU" b="0" i="0" u="none" strike="noStrike" cap="none" normalizeH="0" baseline="0" dirty="0" err="1" smtClean="0">
                <a:ln>
                  <a:noFill/>
                </a:ln>
                <a:solidFill>
                  <a:srgbClr val="00C4C4"/>
                </a:solidFill>
                <a:effectLst/>
                <a:latin typeface="Consolas" pitchFamily="49" charset="0"/>
                <a:cs typeface="Consolas" pitchFamily="49" charset="0"/>
              </a:rPr>
              <a:t>image</a:t>
            </a:r>
            <a:r>
              <a:rPr kumimoji="0" lang="ru-RU" b="0" i="0" u="none" strike="noStrike" cap="none" normalizeH="0" baseline="0" dirty="0" smtClean="0">
                <a:ln>
                  <a:noFill/>
                </a:ln>
                <a:solidFill>
                  <a:srgbClr val="00C4C4"/>
                </a:solidFill>
                <a:effectLst/>
                <a:latin typeface="Consolas" pitchFamily="49" charset="0"/>
                <a:cs typeface="Consolas" pitchFamily="49" charset="0"/>
              </a:rPr>
              <a:t>/*"</a:t>
            </a:r>
            <a:r>
              <a:rPr kumimoji="0" lang="ru-RU" b="0" i="0" u="none" strike="noStrike" cap="none" normalizeH="0" baseline="0" dirty="0" smtClean="0">
                <a:ln>
                  <a:noFill/>
                </a:ln>
                <a:solidFill>
                  <a:srgbClr val="D2CD86"/>
                </a:solidFill>
                <a:effectLst/>
                <a:latin typeface="Consolas" pitchFamily="49" charset="0"/>
                <a:cs typeface="Consolas" pitchFamily="49" charset="0"/>
              </a:rPr>
              <a:t>)</a:t>
            </a:r>
            <a:r>
              <a:rPr kumimoji="0" lang="ru-RU" b="0" i="0" u="none" strike="noStrike" cap="none" normalizeH="0" baseline="0" dirty="0" smtClean="0">
                <a:ln>
                  <a:noFill/>
                </a:ln>
                <a:solidFill>
                  <a:srgbClr val="B060B0"/>
                </a:solidFill>
                <a:effectLst/>
                <a:latin typeface="Consolas" pitchFamily="49" charset="0"/>
                <a:cs typeface="Consolas" pitchFamily="49" charset="0"/>
              </a:rPr>
              <a:t>;</a:t>
            </a:r>
            <a:endParaRPr lang="ru-RU" dirty="0">
              <a:solidFill>
                <a:srgbClr val="D1D1D1"/>
              </a:solidFill>
              <a:latin typeface="Consolas" pitchFamily="49" charset="0"/>
              <a:cs typeface="Consolas" pitchFamily="49"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ru-RU" b="0" i="0" u="none" strike="noStrike" cap="none" normalizeH="0" baseline="0" dirty="0" err="1" smtClean="0">
                <a:ln>
                  <a:noFill/>
                </a:ln>
                <a:solidFill>
                  <a:srgbClr val="D1D1D1"/>
                </a:solidFill>
                <a:effectLst/>
                <a:latin typeface="Consolas" pitchFamily="49" charset="0"/>
                <a:cs typeface="Consolas" pitchFamily="49" charset="0"/>
              </a:rPr>
              <a:t>intent</a:t>
            </a:r>
            <a:r>
              <a:rPr kumimoji="0" lang="ru-RU" b="0" i="0" u="none" strike="noStrike" cap="none" normalizeH="0" baseline="0" dirty="0" err="1" smtClean="0">
                <a:ln>
                  <a:noFill/>
                </a:ln>
                <a:solidFill>
                  <a:srgbClr val="D2CD86"/>
                </a:solidFill>
                <a:effectLst/>
                <a:latin typeface="Consolas" pitchFamily="49" charset="0"/>
                <a:cs typeface="Consolas" pitchFamily="49" charset="0"/>
              </a:rPr>
              <a:t>.</a:t>
            </a:r>
            <a:r>
              <a:rPr kumimoji="0" lang="ru-RU" b="0" i="0" u="none" strike="noStrike" cap="none" normalizeH="0" baseline="0" dirty="0" err="1" smtClean="0">
                <a:ln>
                  <a:noFill/>
                </a:ln>
                <a:solidFill>
                  <a:srgbClr val="D1D1D1"/>
                </a:solidFill>
                <a:effectLst/>
                <a:latin typeface="Consolas" pitchFamily="49" charset="0"/>
                <a:cs typeface="Consolas" pitchFamily="49" charset="0"/>
              </a:rPr>
              <a:t>setAction</a:t>
            </a:r>
            <a:r>
              <a:rPr kumimoji="0" lang="ru-RU" b="0" i="0" u="none" strike="noStrike" cap="none" normalizeH="0" baseline="0" dirty="0" smtClean="0">
                <a:ln>
                  <a:noFill/>
                </a:ln>
                <a:solidFill>
                  <a:srgbClr val="D2CD86"/>
                </a:solidFill>
                <a:effectLst/>
                <a:latin typeface="Consolas" pitchFamily="49" charset="0"/>
                <a:cs typeface="Consolas" pitchFamily="49" charset="0"/>
              </a:rPr>
              <a:t>(</a:t>
            </a:r>
            <a:r>
              <a:rPr kumimoji="0" lang="ru-RU" b="0" i="0" u="none" strike="noStrike" cap="none" normalizeH="0" baseline="0" dirty="0" err="1" smtClean="0">
                <a:ln>
                  <a:noFill/>
                </a:ln>
                <a:solidFill>
                  <a:srgbClr val="D1D1D1"/>
                </a:solidFill>
                <a:effectLst/>
                <a:latin typeface="Consolas" pitchFamily="49" charset="0"/>
                <a:cs typeface="Consolas" pitchFamily="49" charset="0"/>
              </a:rPr>
              <a:t>Intent</a:t>
            </a:r>
            <a:r>
              <a:rPr kumimoji="0" lang="ru-RU" b="0" i="0" u="none" strike="noStrike" cap="none" normalizeH="0" baseline="0" dirty="0" err="1" smtClean="0">
                <a:ln>
                  <a:noFill/>
                </a:ln>
                <a:solidFill>
                  <a:srgbClr val="D2CD86"/>
                </a:solidFill>
                <a:effectLst/>
                <a:latin typeface="Consolas" pitchFamily="49" charset="0"/>
                <a:cs typeface="Consolas" pitchFamily="49" charset="0"/>
              </a:rPr>
              <a:t>.</a:t>
            </a:r>
            <a:r>
              <a:rPr kumimoji="0" lang="ru-RU" b="0" i="0" u="none" strike="noStrike" cap="none" normalizeH="0" baseline="0" dirty="0" err="1" smtClean="0">
                <a:ln>
                  <a:noFill/>
                </a:ln>
                <a:solidFill>
                  <a:srgbClr val="D1D1D1"/>
                </a:solidFill>
                <a:effectLst/>
                <a:latin typeface="Consolas" pitchFamily="49" charset="0"/>
                <a:cs typeface="Consolas" pitchFamily="49" charset="0"/>
              </a:rPr>
              <a:t>ACTION_GET_CONTENT</a:t>
            </a:r>
            <a:r>
              <a:rPr kumimoji="0" lang="ru-RU" b="0" i="0" u="none" strike="noStrike" cap="none" normalizeH="0" baseline="0" dirty="0" smtClean="0">
                <a:ln>
                  <a:noFill/>
                </a:ln>
                <a:solidFill>
                  <a:srgbClr val="D2CD86"/>
                </a:solidFill>
                <a:effectLst/>
                <a:latin typeface="Consolas" pitchFamily="49" charset="0"/>
                <a:cs typeface="Consolas" pitchFamily="49" charset="0"/>
              </a:rPr>
              <a:t>)</a:t>
            </a:r>
            <a:r>
              <a:rPr kumimoji="0" lang="ru-RU" b="0" i="0" u="none" strike="noStrike" cap="none" normalizeH="0" baseline="0" dirty="0" smtClean="0">
                <a:ln>
                  <a:noFill/>
                </a:ln>
                <a:solidFill>
                  <a:srgbClr val="B060B0"/>
                </a:solidFill>
                <a:effectLst/>
                <a:latin typeface="Consolas" pitchFamily="49" charset="0"/>
                <a:cs typeface="Consolas"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pPr>
            <a:r>
              <a:rPr kumimoji="0" lang="ru-RU" b="0" i="0" u="none" strike="noStrike" cap="none" normalizeH="0" baseline="0" dirty="0" err="1" smtClean="0">
                <a:ln>
                  <a:noFill/>
                </a:ln>
                <a:solidFill>
                  <a:srgbClr val="D1D1D1"/>
                </a:solidFill>
                <a:effectLst/>
                <a:latin typeface="Consolas" pitchFamily="49" charset="0"/>
                <a:cs typeface="Consolas" pitchFamily="49" charset="0"/>
              </a:rPr>
              <a:t>intent</a:t>
            </a:r>
            <a:r>
              <a:rPr kumimoji="0" lang="ru-RU" b="0" i="0" u="none" strike="noStrike" cap="none" normalizeH="0" baseline="0" dirty="0" err="1" smtClean="0">
                <a:ln>
                  <a:noFill/>
                </a:ln>
                <a:solidFill>
                  <a:srgbClr val="D2CD86"/>
                </a:solidFill>
                <a:effectLst/>
                <a:latin typeface="Consolas" pitchFamily="49" charset="0"/>
                <a:cs typeface="Consolas" pitchFamily="49" charset="0"/>
              </a:rPr>
              <a:t>.</a:t>
            </a:r>
            <a:r>
              <a:rPr kumimoji="0" lang="ru-RU" b="0" i="0" u="none" strike="noStrike" cap="none" normalizeH="0" baseline="0" dirty="0" err="1" smtClean="0">
                <a:ln>
                  <a:noFill/>
                </a:ln>
                <a:solidFill>
                  <a:srgbClr val="D1D1D1"/>
                </a:solidFill>
                <a:effectLst/>
                <a:latin typeface="Consolas" pitchFamily="49" charset="0"/>
                <a:cs typeface="Consolas" pitchFamily="49" charset="0"/>
              </a:rPr>
              <a:t>addCategory</a:t>
            </a:r>
            <a:r>
              <a:rPr kumimoji="0" lang="ru-RU" b="0" i="0" u="none" strike="noStrike" cap="none" normalizeH="0" baseline="0" dirty="0" smtClean="0">
                <a:ln>
                  <a:noFill/>
                </a:ln>
                <a:solidFill>
                  <a:srgbClr val="D2CD86"/>
                </a:solidFill>
                <a:effectLst/>
                <a:latin typeface="Consolas" pitchFamily="49" charset="0"/>
                <a:cs typeface="Consolas" pitchFamily="49" charset="0"/>
              </a:rPr>
              <a:t>(</a:t>
            </a:r>
            <a:r>
              <a:rPr kumimoji="0" lang="ru-RU" b="0" i="0" u="none" strike="noStrike" cap="none" normalizeH="0" baseline="0" dirty="0" err="1" smtClean="0">
                <a:ln>
                  <a:noFill/>
                </a:ln>
                <a:solidFill>
                  <a:srgbClr val="D1D1D1"/>
                </a:solidFill>
                <a:effectLst/>
                <a:latin typeface="Consolas" pitchFamily="49" charset="0"/>
                <a:cs typeface="Consolas" pitchFamily="49" charset="0"/>
              </a:rPr>
              <a:t>Intent</a:t>
            </a:r>
            <a:r>
              <a:rPr kumimoji="0" lang="ru-RU" b="0" i="0" u="none" strike="noStrike" cap="none" normalizeH="0" baseline="0" dirty="0" err="1" smtClean="0">
                <a:ln>
                  <a:noFill/>
                </a:ln>
                <a:solidFill>
                  <a:srgbClr val="D2CD86"/>
                </a:solidFill>
                <a:effectLst/>
                <a:latin typeface="Consolas" pitchFamily="49" charset="0"/>
                <a:cs typeface="Consolas" pitchFamily="49" charset="0"/>
              </a:rPr>
              <a:t>.</a:t>
            </a:r>
            <a:r>
              <a:rPr kumimoji="0" lang="ru-RU" b="0" i="0" u="none" strike="noStrike" cap="none" normalizeH="0" baseline="0" dirty="0" err="1" smtClean="0">
                <a:ln>
                  <a:noFill/>
                </a:ln>
                <a:solidFill>
                  <a:srgbClr val="D1D1D1"/>
                </a:solidFill>
                <a:effectLst/>
                <a:latin typeface="Consolas" pitchFamily="49" charset="0"/>
                <a:cs typeface="Consolas" pitchFamily="49" charset="0"/>
              </a:rPr>
              <a:t>CATEGORY_OPENABLE</a:t>
            </a:r>
            <a:r>
              <a:rPr kumimoji="0" lang="ru-RU" b="0" i="0" u="none" strike="noStrike" cap="none" normalizeH="0" baseline="0" dirty="0" smtClean="0">
                <a:ln>
                  <a:noFill/>
                </a:ln>
                <a:solidFill>
                  <a:srgbClr val="D2CD86"/>
                </a:solidFill>
                <a:effectLst/>
                <a:latin typeface="Consolas" pitchFamily="49" charset="0"/>
                <a:cs typeface="Consolas" pitchFamily="49" charset="0"/>
              </a:rPr>
              <a:t>)</a:t>
            </a:r>
            <a:r>
              <a:rPr kumimoji="0" lang="ru-RU" b="0" i="0" u="none" strike="noStrike" cap="none" normalizeH="0" baseline="0" dirty="0" smtClean="0">
                <a:ln>
                  <a:noFill/>
                </a:ln>
                <a:solidFill>
                  <a:srgbClr val="B060B0"/>
                </a:solidFill>
                <a:effectLst/>
                <a:latin typeface="Consolas" pitchFamily="49" charset="0"/>
                <a:cs typeface="Consolas" pitchFamily="49" charset="0"/>
              </a:rPr>
              <a:t>;</a:t>
            </a:r>
          </a:p>
          <a:p>
            <a:pPr marL="0" marR="0" lvl="0" indent="0" algn="l" defTabSz="914400" rtl="0" eaLnBrk="1" fontAlgn="base" latinLnBrk="0" hangingPunct="1">
              <a:lnSpc>
                <a:spcPct val="150000"/>
              </a:lnSpc>
              <a:spcBef>
                <a:spcPct val="0"/>
              </a:spcBef>
              <a:spcAft>
                <a:spcPct val="0"/>
              </a:spcAft>
              <a:buClrTx/>
              <a:buSzTx/>
              <a:buFontTx/>
              <a:buNone/>
              <a:tabLst/>
            </a:pPr>
            <a:r>
              <a:rPr kumimoji="0" lang="ru-RU" b="0" i="0" u="none" strike="noStrike" cap="none" normalizeH="0" baseline="0" dirty="0" err="1" smtClean="0">
                <a:ln>
                  <a:noFill/>
                </a:ln>
                <a:solidFill>
                  <a:srgbClr val="D1D1D1"/>
                </a:solidFill>
                <a:effectLst/>
                <a:latin typeface="Consolas" pitchFamily="49" charset="0"/>
                <a:cs typeface="Consolas" pitchFamily="49" charset="0"/>
              </a:rPr>
              <a:t>startActivityForResult</a:t>
            </a:r>
            <a:r>
              <a:rPr kumimoji="0" lang="ru-RU" b="0" i="0" u="none" strike="noStrike" cap="none" normalizeH="0" baseline="0" dirty="0" smtClean="0">
                <a:ln>
                  <a:noFill/>
                </a:ln>
                <a:solidFill>
                  <a:srgbClr val="D2CD86"/>
                </a:solidFill>
                <a:effectLst/>
                <a:latin typeface="Consolas" pitchFamily="49" charset="0"/>
                <a:cs typeface="Consolas" pitchFamily="49" charset="0"/>
              </a:rPr>
              <a:t>(</a:t>
            </a:r>
            <a:r>
              <a:rPr kumimoji="0" lang="ru-RU" b="0" i="0" u="none" strike="noStrike" cap="none" normalizeH="0" baseline="0" dirty="0" err="1" smtClean="0">
                <a:ln>
                  <a:noFill/>
                </a:ln>
                <a:solidFill>
                  <a:srgbClr val="D1D1D1"/>
                </a:solidFill>
                <a:effectLst/>
                <a:latin typeface="Consolas" pitchFamily="49" charset="0"/>
                <a:cs typeface="Consolas" pitchFamily="49" charset="0"/>
              </a:rPr>
              <a:t>intent</a:t>
            </a:r>
            <a:r>
              <a:rPr kumimoji="0" lang="ru-RU" b="0" i="0" u="none" strike="noStrike" cap="none" normalizeH="0" baseline="0" dirty="0" smtClean="0">
                <a:ln>
                  <a:noFill/>
                </a:ln>
                <a:solidFill>
                  <a:srgbClr val="D2CD86"/>
                </a:solidFill>
                <a:effectLst/>
                <a:latin typeface="Consolas" pitchFamily="49" charset="0"/>
                <a:cs typeface="Consolas" pitchFamily="49" charset="0"/>
              </a:rPr>
              <a:t>,</a:t>
            </a:r>
            <a:r>
              <a:rPr kumimoji="0" lang="ru-RU" b="0" i="0" u="none" strike="noStrike" cap="none" normalizeH="0" baseline="0" dirty="0" smtClean="0">
                <a:ln>
                  <a:noFill/>
                </a:ln>
                <a:solidFill>
                  <a:srgbClr val="D1D1D1"/>
                </a:solidFill>
                <a:effectLst/>
                <a:latin typeface="Consolas" pitchFamily="49" charset="0"/>
                <a:cs typeface="Consolas" pitchFamily="49" charset="0"/>
              </a:rPr>
              <a:t> REQUEST_CODE</a:t>
            </a:r>
            <a:r>
              <a:rPr kumimoji="0" lang="ru-RU" b="0" i="0" u="none" strike="noStrike" cap="none" normalizeH="0" baseline="0" dirty="0" smtClean="0">
                <a:ln>
                  <a:noFill/>
                </a:ln>
                <a:solidFill>
                  <a:srgbClr val="D2CD86"/>
                </a:solidFill>
                <a:effectLst/>
                <a:latin typeface="Consolas" pitchFamily="49" charset="0"/>
                <a:cs typeface="Consolas" pitchFamily="49" charset="0"/>
              </a:rPr>
              <a:t>)</a:t>
            </a:r>
            <a:r>
              <a:rPr kumimoji="0" lang="ru-RU" b="0" i="0" u="none" strike="noStrike" cap="none" normalizeH="0" baseline="0" dirty="0" smtClean="0">
                <a:ln>
                  <a:noFill/>
                </a:ln>
                <a:solidFill>
                  <a:srgbClr val="B060B0"/>
                </a:solidFill>
                <a:effectLst/>
                <a:latin typeface="Consolas" pitchFamily="49" charset="0"/>
                <a:cs typeface="Consolas" pitchFamily="49" charset="0"/>
              </a:rPr>
              <a:t>;</a:t>
            </a:r>
            <a:r>
              <a:rPr kumimoji="0" lang="ru-RU" b="0" i="0" u="none" strike="noStrike" cap="none" normalizeH="0" baseline="0" dirty="0" smtClean="0">
                <a:ln>
                  <a:noFill/>
                </a:ln>
                <a:solidFill>
                  <a:schemeClr val="tx1"/>
                </a:solidFill>
                <a:effectLst/>
                <a:latin typeface="Consolas" pitchFamily="49" charset="0"/>
                <a:cs typeface="Consolas" pitchFamily="49" charset="0"/>
              </a:rPr>
              <a:t> </a:t>
            </a:r>
          </a:p>
        </p:txBody>
      </p:sp>
    </p:spTree>
    <p:extLst>
      <p:ext uri="{BB962C8B-B14F-4D97-AF65-F5344CB8AC3E}">
        <p14:creationId xmlns:p14="http://schemas.microsoft.com/office/powerpoint/2010/main" val="949873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a:gradFill flip="none" rotWithShape="1">
            <a:gsLst>
              <a:gs pos="0">
                <a:schemeClr val="accent3">
                  <a:lumMod val="75000"/>
                </a:schemeClr>
              </a:gs>
              <a:gs pos="50000">
                <a:schemeClr val="accent3">
                  <a:lumMod val="60000"/>
                  <a:lumOff val="40000"/>
                </a:schemeClr>
              </a:gs>
              <a:gs pos="100000">
                <a:schemeClr val="accent3">
                  <a:lumMod val="20000"/>
                  <a:lumOff val="80000"/>
                </a:schemeClr>
              </a:gs>
            </a:gsLst>
            <a:lin ang="2700000" scaled="1"/>
            <a:tileRect/>
          </a:gradFill>
          <a:ln w="25400" cmpd="sng">
            <a:noFill/>
          </a:ln>
          <a:effectLst/>
        </p:spPr>
        <p:txBody>
          <a:bodyPr>
            <a:normAutofit fontScale="90000"/>
          </a:bodyPr>
          <a:lstStyle/>
          <a:p>
            <a:pPr lvl="0"/>
            <a:r>
              <a:rPr lang="ru-RU" dirty="0"/>
              <a:t>Получение готового </a:t>
            </a:r>
            <a:r>
              <a:rPr lang="ru-RU" dirty="0" smtClean="0"/>
              <a:t>изображения</a:t>
            </a:r>
            <a:endParaRPr lang="ru-RU" dirty="0"/>
          </a:p>
        </p:txBody>
      </p:sp>
      <p:sp>
        <p:nvSpPr>
          <p:cNvPr id="3" name="Rectangle 1"/>
          <p:cNvSpPr>
            <a:spLocks noChangeArrowheads="1"/>
          </p:cNvSpPr>
          <p:nvPr/>
        </p:nvSpPr>
        <p:spPr bwMode="auto">
          <a:xfrm>
            <a:off x="905905" y="971736"/>
            <a:ext cx="68884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D2CD86"/>
                </a:solidFill>
                <a:effectLst/>
                <a:latin typeface="Consolas" pitchFamily="49" charset="0"/>
                <a:cs typeface="Consolas" pitchFamily="49" charset="0"/>
              </a:rPr>
              <a:t>@</a:t>
            </a:r>
            <a:r>
              <a:rPr kumimoji="0" lang="ru-RU" sz="1400" b="0" i="0" u="none" strike="noStrike" cap="none" normalizeH="0" baseline="0" dirty="0" err="1" smtClean="0">
                <a:ln>
                  <a:noFill/>
                </a:ln>
                <a:solidFill>
                  <a:srgbClr val="D1D1D1"/>
                </a:solidFill>
                <a:effectLst/>
                <a:latin typeface="Consolas" pitchFamily="49" charset="0"/>
                <a:cs typeface="Consolas" pitchFamily="49" charset="0"/>
              </a:rPr>
              <a:t>Override</a:t>
            </a: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ru-RU" sz="1400" b="1" i="0" u="none" strike="noStrike" cap="none" normalizeH="0" baseline="0" dirty="0" err="1" smtClean="0">
                <a:ln>
                  <a:noFill/>
                </a:ln>
                <a:solidFill>
                  <a:srgbClr val="E66170"/>
                </a:solidFill>
                <a:effectLst/>
                <a:latin typeface="Consolas" pitchFamily="49" charset="0"/>
                <a:cs typeface="Consolas" pitchFamily="49" charset="0"/>
              </a:rPr>
              <a:t>protected</a:t>
            </a: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ru-RU" sz="1400" b="0" i="0" u="none" strike="noStrike" cap="none" normalizeH="0" baseline="0" dirty="0" err="1" smtClean="0">
                <a:ln>
                  <a:noFill/>
                </a:ln>
                <a:solidFill>
                  <a:srgbClr val="BB7977"/>
                </a:solidFill>
                <a:effectLst/>
                <a:latin typeface="Consolas" pitchFamily="49" charset="0"/>
                <a:cs typeface="Consolas" pitchFamily="49" charset="0"/>
              </a:rPr>
              <a:t>void</a:t>
            </a: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ru-RU" sz="1400" b="0" i="0" u="none" strike="noStrike" cap="none" normalizeH="0" baseline="0" dirty="0" err="1" smtClean="0">
                <a:ln>
                  <a:noFill/>
                </a:ln>
                <a:solidFill>
                  <a:srgbClr val="D1D1D1"/>
                </a:solidFill>
                <a:effectLst/>
                <a:latin typeface="Consolas" pitchFamily="49" charset="0"/>
                <a:cs typeface="Consolas" pitchFamily="49" charset="0"/>
              </a:rPr>
              <a:t>onActivityResult</a:t>
            </a:r>
            <a:r>
              <a:rPr kumimoji="0" lang="ru-RU" sz="1400" b="0" i="0" u="none" strike="noStrike" cap="none" normalizeH="0" baseline="0" dirty="0" smtClean="0">
                <a:ln>
                  <a:noFill/>
                </a:ln>
                <a:solidFill>
                  <a:srgbClr val="D2CD86"/>
                </a:solidFill>
                <a:effectLst/>
                <a:latin typeface="Consolas" pitchFamily="49" charset="0"/>
                <a:cs typeface="Consolas" pitchFamily="49" charset="0"/>
              </a:rPr>
              <a:t>(</a:t>
            </a:r>
            <a:r>
              <a:rPr kumimoji="0" lang="ru-RU" sz="1400" b="0" i="0" u="none" strike="noStrike" cap="none" normalizeH="0" baseline="0" dirty="0" err="1" smtClean="0">
                <a:ln>
                  <a:noFill/>
                </a:ln>
                <a:solidFill>
                  <a:srgbClr val="BB7977"/>
                </a:solidFill>
                <a:effectLst/>
                <a:latin typeface="Consolas" pitchFamily="49" charset="0"/>
                <a:cs typeface="Consolas" pitchFamily="49" charset="0"/>
              </a:rPr>
              <a:t>int</a:t>
            </a: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ru-RU" sz="1400" b="0" i="0" u="none" strike="noStrike" cap="none" normalizeH="0" baseline="0" dirty="0" err="1" smtClean="0">
                <a:ln>
                  <a:noFill/>
                </a:ln>
                <a:solidFill>
                  <a:srgbClr val="D1D1D1"/>
                </a:solidFill>
                <a:effectLst/>
                <a:latin typeface="Consolas" pitchFamily="49" charset="0"/>
                <a:cs typeface="Consolas" pitchFamily="49" charset="0"/>
              </a:rPr>
              <a:t>requestCode</a:t>
            </a:r>
            <a:r>
              <a:rPr kumimoji="0" lang="ru-RU" sz="1400" b="0" i="0" u="none" strike="noStrike" cap="none" normalizeH="0" baseline="0" dirty="0" smtClean="0">
                <a:ln>
                  <a:noFill/>
                </a:ln>
                <a:solidFill>
                  <a:srgbClr val="D2CD86"/>
                </a:solidFill>
                <a:effectLst/>
                <a:latin typeface="Consolas" pitchFamily="49" charset="0"/>
                <a:cs typeface="Consolas" pitchFamily="49" charset="0"/>
              </a:rPr>
              <a:t>,</a:t>
            </a:r>
            <a:endParaRPr kumimoji="0" lang="en-US" sz="1400" b="0" i="0" u="none" strike="noStrike" cap="none" normalizeH="0" baseline="0" dirty="0" smtClean="0">
              <a:ln>
                <a:noFill/>
              </a:ln>
              <a:solidFill>
                <a:srgbClr val="D2CD86"/>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en-US" sz="1400" b="0" i="0" u="none" strike="noStrike" cap="none" normalizeH="0" baseline="0" dirty="0" smtClean="0">
                <a:ln>
                  <a:noFill/>
                </a:ln>
                <a:solidFill>
                  <a:srgbClr val="D1D1D1"/>
                </a:solidFill>
                <a:effectLst/>
                <a:latin typeface="Consolas" pitchFamily="49" charset="0"/>
                <a:cs typeface="Consolas" pitchFamily="49" charset="0"/>
              </a:rPr>
              <a:t>					</a:t>
            </a:r>
            <a:r>
              <a:rPr kumimoji="0" lang="en-US" sz="1400" b="0" i="0" u="none" strike="noStrike" cap="none" normalizeH="0" dirty="0" smtClean="0">
                <a:ln>
                  <a:noFill/>
                </a:ln>
                <a:solidFill>
                  <a:srgbClr val="D1D1D1"/>
                </a:solidFill>
                <a:effectLst/>
                <a:latin typeface="Consolas" pitchFamily="49" charset="0"/>
                <a:cs typeface="Consolas" pitchFamily="49" charset="0"/>
              </a:rPr>
              <a:t>      </a:t>
            </a:r>
            <a:r>
              <a:rPr kumimoji="0" lang="ru-RU" sz="1400" b="0" i="0" u="none" strike="noStrike" cap="none" normalizeH="0" baseline="0" dirty="0" err="1" smtClean="0">
                <a:ln>
                  <a:noFill/>
                </a:ln>
                <a:solidFill>
                  <a:srgbClr val="BB7977"/>
                </a:solidFill>
                <a:effectLst/>
                <a:latin typeface="Consolas" pitchFamily="49" charset="0"/>
                <a:cs typeface="Consolas" pitchFamily="49" charset="0"/>
              </a:rPr>
              <a:t>int</a:t>
            </a: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ru-RU" sz="1400" b="0" i="0" u="none" strike="noStrike" cap="none" normalizeH="0" baseline="0" dirty="0" err="1" smtClean="0">
                <a:ln>
                  <a:noFill/>
                </a:ln>
                <a:solidFill>
                  <a:srgbClr val="D1D1D1"/>
                </a:solidFill>
                <a:effectLst/>
                <a:latin typeface="Consolas" pitchFamily="49" charset="0"/>
                <a:cs typeface="Consolas" pitchFamily="49" charset="0"/>
              </a:rPr>
              <a:t>resultCode</a:t>
            </a:r>
            <a:r>
              <a:rPr kumimoji="0" lang="ru-RU" sz="1400" b="0" i="0" u="none" strike="noStrike" cap="none" normalizeH="0" baseline="0" dirty="0" smtClean="0">
                <a:ln>
                  <a:noFill/>
                </a:ln>
                <a:solidFill>
                  <a:srgbClr val="D2CD86"/>
                </a:solidFill>
                <a:effectLst/>
                <a:latin typeface="Consolas" pitchFamily="49" charset="0"/>
                <a:cs typeface="Consolas" pitchFamily="49" charset="0"/>
              </a:rPr>
              <a:t>,</a:t>
            </a:r>
            <a:endParaRPr kumimoji="0" lang="en-US" sz="1400" b="0" i="0" u="none" strike="noStrike" cap="none" normalizeH="0" baseline="0" dirty="0" smtClean="0">
              <a:ln>
                <a:noFill/>
              </a:ln>
              <a:solidFill>
                <a:srgbClr val="D2CD86"/>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a:solidFill>
                  <a:srgbClr val="D2CD86"/>
                </a:solidFill>
                <a:latin typeface="Consolas" pitchFamily="49" charset="0"/>
                <a:cs typeface="Consolas" pitchFamily="49" charset="0"/>
              </a:rPr>
              <a:t>	</a:t>
            </a:r>
            <a:r>
              <a:rPr lang="en-US" sz="1400" dirty="0" smtClean="0">
                <a:solidFill>
                  <a:srgbClr val="D2CD86"/>
                </a:solidFill>
                <a:latin typeface="Consolas" pitchFamily="49" charset="0"/>
                <a:cs typeface="Consolas" pitchFamily="49" charset="0"/>
              </a:rPr>
              <a:t>				</a:t>
            </a: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en-US" sz="1400" b="0" i="0" u="none" strike="noStrike" cap="none" normalizeH="0" baseline="0" dirty="0" smtClean="0">
                <a:ln>
                  <a:noFill/>
                </a:ln>
                <a:solidFill>
                  <a:srgbClr val="D1D1D1"/>
                </a:solidFill>
                <a:effectLst/>
                <a:latin typeface="Consolas" pitchFamily="49" charset="0"/>
                <a:cs typeface="Consolas" pitchFamily="49" charset="0"/>
              </a:rPr>
              <a:t> </a:t>
            </a:r>
            <a:r>
              <a:rPr kumimoji="0" lang="en-US" sz="1400" b="0" i="0" u="none" strike="noStrike" cap="none" normalizeH="0" dirty="0" smtClean="0">
                <a:ln>
                  <a:noFill/>
                </a:ln>
                <a:solidFill>
                  <a:srgbClr val="D1D1D1"/>
                </a:solidFill>
                <a:effectLst/>
                <a:latin typeface="Consolas" pitchFamily="49" charset="0"/>
                <a:cs typeface="Consolas" pitchFamily="49" charset="0"/>
              </a:rPr>
              <a:t>    </a:t>
            </a:r>
            <a:r>
              <a:rPr kumimoji="0" lang="ru-RU" sz="1400" b="0" i="0" u="none" strike="noStrike" cap="none" normalizeH="0" baseline="0" dirty="0" err="1" smtClean="0">
                <a:ln>
                  <a:noFill/>
                </a:ln>
                <a:solidFill>
                  <a:srgbClr val="D1D1D1"/>
                </a:solidFill>
                <a:effectLst/>
                <a:latin typeface="Consolas" pitchFamily="49" charset="0"/>
                <a:cs typeface="Consolas" pitchFamily="49" charset="0"/>
              </a:rPr>
              <a:t>Intent</a:t>
            </a: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ru-RU" sz="1400" b="0" i="0" u="none" strike="noStrike" cap="none" normalizeH="0" baseline="0" dirty="0" err="1" smtClean="0">
                <a:ln>
                  <a:noFill/>
                </a:ln>
                <a:solidFill>
                  <a:srgbClr val="D1D1D1"/>
                </a:solidFill>
                <a:effectLst/>
                <a:latin typeface="Consolas" pitchFamily="49" charset="0"/>
                <a:cs typeface="Consolas" pitchFamily="49" charset="0"/>
              </a:rPr>
              <a:t>data</a:t>
            </a:r>
            <a:r>
              <a:rPr kumimoji="0" lang="ru-RU" sz="1400" b="0" i="0" u="none" strike="noStrike" cap="none" normalizeH="0" baseline="0" dirty="0" smtClean="0">
                <a:ln>
                  <a:noFill/>
                </a:ln>
                <a:solidFill>
                  <a:srgbClr val="D2CD86"/>
                </a:solidFill>
                <a:effectLst/>
                <a:latin typeface="Consolas" pitchFamily="49" charset="0"/>
                <a:cs typeface="Consolas" pitchFamily="49" charset="0"/>
              </a:rPr>
              <a:t>)</a:t>
            </a: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ru-RU" sz="1400" b="0" i="0" u="none" strike="noStrike" cap="none" normalizeH="0" baseline="0" dirty="0" smtClean="0">
                <a:ln>
                  <a:noFill/>
                </a:ln>
                <a:solidFill>
                  <a:srgbClr val="B060B0"/>
                </a:solidFill>
                <a:effectLst/>
                <a:latin typeface="Consolas" pitchFamily="49" charset="0"/>
                <a:cs typeface="Consolas" pitchFamily="49" charset="0"/>
              </a:rPr>
              <a:t>{</a:t>
            </a:r>
            <a:endParaRPr kumimoji="0" lang="en-US" sz="1400" b="0" i="0" u="none" strike="noStrike" cap="none" normalizeH="0" baseline="0" dirty="0" smtClean="0">
              <a:ln>
                <a:noFill/>
              </a:ln>
              <a:solidFill>
                <a:srgbClr val="B060B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ru-RU" sz="1400" b="0" i="0" u="none" strike="noStrike" cap="none" normalizeH="0" baseline="0" dirty="0" smtClean="0">
                <a:ln>
                  <a:noFill/>
                </a:ln>
                <a:solidFill>
                  <a:srgbClr val="D2CD86"/>
                </a:solidFill>
                <a:effectLst/>
                <a:latin typeface="Consolas" pitchFamily="49" charset="0"/>
                <a:cs typeface="Consolas" pitchFamily="49" charset="0"/>
              </a:rPr>
              <a:t>...</a:t>
            </a: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ru-RU" sz="1400" b="0" i="0" u="none" strike="noStrike" cap="none" normalizeH="0" baseline="0" dirty="0" smtClean="0">
                <a:ln>
                  <a:noFill/>
                </a:ln>
                <a:solidFill>
                  <a:srgbClr val="B060B0"/>
                </a:solidFill>
                <a:effectLst/>
                <a:latin typeface="Consolas" pitchFamily="49" charset="0"/>
                <a:cs typeface="Consolas" pitchFamily="49" charset="0"/>
              </a:rPr>
              <a:t>}</a:t>
            </a:r>
            <a:r>
              <a:rPr kumimoji="0" lang="ru-RU" sz="1400" b="0" i="0" u="none" strike="noStrike" cap="none" normalizeH="0" baseline="0" dirty="0" smtClean="0">
                <a:ln>
                  <a:noFill/>
                </a:ln>
                <a:solidFill>
                  <a:schemeClr val="tx1"/>
                </a:solidFill>
                <a:effectLst/>
                <a:latin typeface="Consolas" pitchFamily="49" charset="0"/>
                <a:cs typeface="Consolas" pitchFamily="49" charset="0"/>
              </a:rPr>
              <a:t> </a:t>
            </a:r>
          </a:p>
        </p:txBody>
      </p:sp>
      <p:graphicFrame>
        <p:nvGraphicFramePr>
          <p:cNvPr id="8" name="Объект 7"/>
          <p:cNvGraphicFramePr>
            <a:graphicFrameLocks noChangeAspect="1"/>
          </p:cNvGraphicFramePr>
          <p:nvPr>
            <p:extLst>
              <p:ext uri="{D42A27DB-BD31-4B8C-83A1-F6EECF244321}">
                <p14:modId xmlns:p14="http://schemas.microsoft.com/office/powerpoint/2010/main" val="3029879176"/>
              </p:ext>
            </p:extLst>
          </p:nvPr>
        </p:nvGraphicFramePr>
        <p:xfrm>
          <a:off x="923925" y="2635250"/>
          <a:ext cx="7378700" cy="4217988"/>
        </p:xfrm>
        <a:graphic>
          <a:graphicData uri="http://schemas.openxmlformats.org/presentationml/2006/ole">
            <mc:AlternateContent xmlns:mc="http://schemas.openxmlformats.org/markup-compatibility/2006">
              <mc:Choice xmlns:v="urn:schemas-microsoft-com:vml" Requires="v">
                <p:oleObj spid="_x0000_s2160" name="Документ" r:id="rId3" imgW="7489770" imgH="4270386" progId="Word.Document.12">
                  <p:embed/>
                </p:oleObj>
              </mc:Choice>
              <mc:Fallback>
                <p:oleObj name="Документ" r:id="rId3" imgW="7489770" imgH="4270386" progId="Word.Document.12">
                  <p:embed/>
                  <p:pic>
                    <p:nvPicPr>
                      <p:cNvPr id="0" name=""/>
                      <p:cNvPicPr/>
                      <p:nvPr/>
                    </p:nvPicPr>
                    <p:blipFill>
                      <a:blip r:embed="rId4"/>
                      <a:stretch>
                        <a:fillRect/>
                      </a:stretch>
                    </p:blipFill>
                    <p:spPr>
                      <a:xfrm>
                        <a:off x="923925" y="2635250"/>
                        <a:ext cx="7378700" cy="4217988"/>
                      </a:xfrm>
                      <a:prstGeom prst="rect">
                        <a:avLst/>
                      </a:prstGeom>
                    </p:spPr>
                  </p:pic>
                </p:oleObj>
              </mc:Fallback>
            </mc:AlternateContent>
          </a:graphicData>
        </a:graphic>
      </p:graphicFrame>
      <p:sp>
        <p:nvSpPr>
          <p:cNvPr id="9" name="Скругленный прямоугольник 8"/>
          <p:cNvSpPr/>
          <p:nvPr/>
        </p:nvSpPr>
        <p:spPr>
          <a:xfrm>
            <a:off x="400345" y="836712"/>
            <a:ext cx="8352928" cy="1296144"/>
          </a:xfrm>
          <a:prstGeom prst="round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кругленный прямоугольник 10"/>
          <p:cNvSpPr/>
          <p:nvPr/>
        </p:nvSpPr>
        <p:spPr>
          <a:xfrm>
            <a:off x="389274" y="2420888"/>
            <a:ext cx="8352928" cy="3960440"/>
          </a:xfrm>
          <a:prstGeom prst="round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926149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a:gradFill flip="none" rotWithShape="1">
            <a:gsLst>
              <a:gs pos="0">
                <a:schemeClr val="accent3">
                  <a:lumMod val="75000"/>
                </a:schemeClr>
              </a:gs>
              <a:gs pos="50000">
                <a:schemeClr val="accent3">
                  <a:lumMod val="60000"/>
                  <a:lumOff val="40000"/>
                </a:schemeClr>
              </a:gs>
              <a:gs pos="100000">
                <a:schemeClr val="accent3">
                  <a:lumMod val="20000"/>
                  <a:lumOff val="80000"/>
                </a:schemeClr>
              </a:gs>
            </a:gsLst>
            <a:lin ang="2700000" scaled="1"/>
            <a:tileRect/>
          </a:gradFill>
          <a:ln w="25400" cmpd="sng">
            <a:noFill/>
          </a:ln>
          <a:effectLst/>
        </p:spPr>
        <p:txBody>
          <a:bodyPr>
            <a:noAutofit/>
          </a:bodyPr>
          <a:lstStyle/>
          <a:p>
            <a:pPr lvl="0"/>
            <a:r>
              <a:rPr lang="ru-RU" sz="2400" dirty="0"/>
              <a:t>Получение изображения </a:t>
            </a:r>
            <a:r>
              <a:rPr lang="ru-RU" sz="2400" dirty="0" smtClean="0"/>
              <a:t>стандартным </a:t>
            </a:r>
            <a:r>
              <a:rPr lang="ru-RU" sz="2400" dirty="0"/>
              <a:t>приложением камеры</a:t>
            </a:r>
            <a:endParaRPr lang="ru-RU" sz="2400" dirty="0"/>
          </a:p>
        </p:txBody>
      </p:sp>
      <p:graphicFrame>
        <p:nvGraphicFramePr>
          <p:cNvPr id="3" name="Объект 2"/>
          <p:cNvGraphicFramePr>
            <a:graphicFrameLocks noChangeAspect="1"/>
          </p:cNvGraphicFramePr>
          <p:nvPr>
            <p:extLst>
              <p:ext uri="{D42A27DB-BD31-4B8C-83A1-F6EECF244321}">
                <p14:modId xmlns:p14="http://schemas.microsoft.com/office/powerpoint/2010/main" val="377252095"/>
              </p:ext>
            </p:extLst>
          </p:nvPr>
        </p:nvGraphicFramePr>
        <p:xfrm>
          <a:off x="1108599" y="2781027"/>
          <a:ext cx="7378700" cy="4010025"/>
        </p:xfrm>
        <a:graphic>
          <a:graphicData uri="http://schemas.openxmlformats.org/presentationml/2006/ole">
            <mc:AlternateContent xmlns:mc="http://schemas.openxmlformats.org/markup-compatibility/2006">
              <mc:Choice xmlns:v="urn:schemas-microsoft-com:vml" Requires="v">
                <p:oleObj spid="_x0000_s3170" name="Документ" r:id="rId3" imgW="7489770" imgH="4059151" progId="Word.Document.12">
                  <p:embed/>
                </p:oleObj>
              </mc:Choice>
              <mc:Fallback>
                <p:oleObj name="Документ" r:id="rId3" imgW="7489770" imgH="4059151" progId="Word.Document.12">
                  <p:embed/>
                  <p:pic>
                    <p:nvPicPr>
                      <p:cNvPr id="0" name=""/>
                      <p:cNvPicPr/>
                      <p:nvPr/>
                    </p:nvPicPr>
                    <p:blipFill>
                      <a:blip r:embed="rId4"/>
                      <a:stretch>
                        <a:fillRect/>
                      </a:stretch>
                    </p:blipFill>
                    <p:spPr>
                      <a:xfrm>
                        <a:off x="1108599" y="2781027"/>
                        <a:ext cx="7378700" cy="4010025"/>
                      </a:xfrm>
                      <a:prstGeom prst="rect">
                        <a:avLst/>
                      </a:prstGeom>
                    </p:spPr>
                  </p:pic>
                </p:oleObj>
              </mc:Fallback>
            </mc:AlternateContent>
          </a:graphicData>
        </a:graphic>
      </p:graphicFrame>
      <p:sp>
        <p:nvSpPr>
          <p:cNvPr id="5" name="Скругленный прямоугольник 4"/>
          <p:cNvSpPr/>
          <p:nvPr/>
        </p:nvSpPr>
        <p:spPr>
          <a:xfrm>
            <a:off x="467544" y="2420888"/>
            <a:ext cx="8352928" cy="2232248"/>
          </a:xfrm>
          <a:prstGeom prst="round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950750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a:gradFill flip="none" rotWithShape="1">
            <a:gsLst>
              <a:gs pos="0">
                <a:schemeClr val="accent3">
                  <a:lumMod val="75000"/>
                </a:schemeClr>
              </a:gs>
              <a:gs pos="50000">
                <a:schemeClr val="accent3">
                  <a:lumMod val="60000"/>
                  <a:lumOff val="40000"/>
                </a:schemeClr>
              </a:gs>
              <a:gs pos="100000">
                <a:schemeClr val="accent3">
                  <a:lumMod val="20000"/>
                  <a:lumOff val="80000"/>
                </a:schemeClr>
              </a:gs>
            </a:gsLst>
            <a:lin ang="2700000" scaled="1"/>
            <a:tileRect/>
          </a:gradFill>
          <a:ln w="25400" cmpd="sng">
            <a:noFill/>
          </a:ln>
          <a:effectLst/>
        </p:spPr>
        <p:txBody>
          <a:bodyPr>
            <a:noAutofit/>
          </a:bodyPr>
          <a:lstStyle/>
          <a:p>
            <a:pPr lvl="0"/>
            <a:r>
              <a:rPr lang="ru-RU" sz="2400" dirty="0"/>
              <a:t>Получение изображения стандартным приложением камеры</a:t>
            </a:r>
            <a:endParaRPr lang="ru-RU" sz="2400" dirty="0"/>
          </a:p>
        </p:txBody>
      </p:sp>
      <p:sp>
        <p:nvSpPr>
          <p:cNvPr id="3" name="Rectangle 1"/>
          <p:cNvSpPr>
            <a:spLocks noChangeArrowheads="1"/>
          </p:cNvSpPr>
          <p:nvPr/>
        </p:nvSpPr>
        <p:spPr bwMode="auto">
          <a:xfrm>
            <a:off x="905905" y="971736"/>
            <a:ext cx="68884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D2CD86"/>
                </a:solidFill>
                <a:effectLst/>
                <a:latin typeface="Consolas" pitchFamily="49" charset="0"/>
                <a:cs typeface="Consolas" pitchFamily="49" charset="0"/>
              </a:rPr>
              <a:t>@</a:t>
            </a:r>
            <a:r>
              <a:rPr kumimoji="0" lang="ru-RU" sz="1400" b="0" i="0" u="none" strike="noStrike" cap="none" normalizeH="0" baseline="0" dirty="0" err="1" smtClean="0">
                <a:ln>
                  <a:noFill/>
                </a:ln>
                <a:solidFill>
                  <a:srgbClr val="D1D1D1"/>
                </a:solidFill>
                <a:effectLst/>
                <a:latin typeface="Consolas" pitchFamily="49" charset="0"/>
                <a:cs typeface="Consolas" pitchFamily="49" charset="0"/>
              </a:rPr>
              <a:t>Override</a:t>
            </a: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ru-RU" sz="1400" b="1" i="0" u="none" strike="noStrike" cap="none" normalizeH="0" baseline="0" dirty="0" err="1" smtClean="0">
                <a:ln>
                  <a:noFill/>
                </a:ln>
                <a:solidFill>
                  <a:srgbClr val="E66170"/>
                </a:solidFill>
                <a:effectLst/>
                <a:latin typeface="Consolas" pitchFamily="49" charset="0"/>
                <a:cs typeface="Consolas" pitchFamily="49" charset="0"/>
              </a:rPr>
              <a:t>protected</a:t>
            </a: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ru-RU" sz="1400" b="0" i="0" u="none" strike="noStrike" cap="none" normalizeH="0" baseline="0" dirty="0" err="1" smtClean="0">
                <a:ln>
                  <a:noFill/>
                </a:ln>
                <a:solidFill>
                  <a:srgbClr val="BB7977"/>
                </a:solidFill>
                <a:effectLst/>
                <a:latin typeface="Consolas" pitchFamily="49" charset="0"/>
                <a:cs typeface="Consolas" pitchFamily="49" charset="0"/>
              </a:rPr>
              <a:t>void</a:t>
            </a: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ru-RU" sz="1400" b="0" i="0" u="none" strike="noStrike" cap="none" normalizeH="0" baseline="0" dirty="0" err="1" smtClean="0">
                <a:ln>
                  <a:noFill/>
                </a:ln>
                <a:solidFill>
                  <a:srgbClr val="D1D1D1"/>
                </a:solidFill>
                <a:effectLst/>
                <a:latin typeface="Consolas" pitchFamily="49" charset="0"/>
                <a:cs typeface="Consolas" pitchFamily="49" charset="0"/>
              </a:rPr>
              <a:t>onActivityResult</a:t>
            </a:r>
            <a:r>
              <a:rPr kumimoji="0" lang="ru-RU" sz="1400" b="0" i="0" u="none" strike="noStrike" cap="none" normalizeH="0" baseline="0" dirty="0" smtClean="0">
                <a:ln>
                  <a:noFill/>
                </a:ln>
                <a:solidFill>
                  <a:srgbClr val="D2CD86"/>
                </a:solidFill>
                <a:effectLst/>
                <a:latin typeface="Consolas" pitchFamily="49" charset="0"/>
                <a:cs typeface="Consolas" pitchFamily="49" charset="0"/>
              </a:rPr>
              <a:t>(</a:t>
            </a:r>
            <a:r>
              <a:rPr kumimoji="0" lang="ru-RU" sz="1400" b="0" i="0" u="none" strike="noStrike" cap="none" normalizeH="0" baseline="0" dirty="0" err="1" smtClean="0">
                <a:ln>
                  <a:noFill/>
                </a:ln>
                <a:solidFill>
                  <a:srgbClr val="BB7977"/>
                </a:solidFill>
                <a:effectLst/>
                <a:latin typeface="Consolas" pitchFamily="49" charset="0"/>
                <a:cs typeface="Consolas" pitchFamily="49" charset="0"/>
              </a:rPr>
              <a:t>int</a:t>
            </a: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ru-RU" sz="1400" b="0" i="0" u="none" strike="noStrike" cap="none" normalizeH="0" baseline="0" dirty="0" err="1" smtClean="0">
                <a:ln>
                  <a:noFill/>
                </a:ln>
                <a:solidFill>
                  <a:srgbClr val="D1D1D1"/>
                </a:solidFill>
                <a:effectLst/>
                <a:latin typeface="Consolas" pitchFamily="49" charset="0"/>
                <a:cs typeface="Consolas" pitchFamily="49" charset="0"/>
              </a:rPr>
              <a:t>requestCode</a:t>
            </a:r>
            <a:r>
              <a:rPr kumimoji="0" lang="ru-RU" sz="1400" b="0" i="0" u="none" strike="noStrike" cap="none" normalizeH="0" baseline="0" dirty="0" smtClean="0">
                <a:ln>
                  <a:noFill/>
                </a:ln>
                <a:solidFill>
                  <a:srgbClr val="D2CD86"/>
                </a:solidFill>
                <a:effectLst/>
                <a:latin typeface="Consolas" pitchFamily="49" charset="0"/>
                <a:cs typeface="Consolas" pitchFamily="49" charset="0"/>
              </a:rPr>
              <a:t>,</a:t>
            </a:r>
            <a:endParaRPr kumimoji="0" lang="en-US" sz="1400" b="0" i="0" u="none" strike="noStrike" cap="none" normalizeH="0" baseline="0" dirty="0" smtClean="0">
              <a:ln>
                <a:noFill/>
              </a:ln>
              <a:solidFill>
                <a:srgbClr val="D2CD86"/>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en-US" sz="1400" b="0" i="0" u="none" strike="noStrike" cap="none" normalizeH="0" baseline="0" dirty="0" smtClean="0">
                <a:ln>
                  <a:noFill/>
                </a:ln>
                <a:solidFill>
                  <a:srgbClr val="D1D1D1"/>
                </a:solidFill>
                <a:effectLst/>
                <a:latin typeface="Consolas" pitchFamily="49" charset="0"/>
                <a:cs typeface="Consolas" pitchFamily="49" charset="0"/>
              </a:rPr>
              <a:t>					</a:t>
            </a:r>
            <a:r>
              <a:rPr kumimoji="0" lang="en-US" sz="1400" b="0" i="0" u="none" strike="noStrike" cap="none" normalizeH="0" dirty="0" smtClean="0">
                <a:ln>
                  <a:noFill/>
                </a:ln>
                <a:solidFill>
                  <a:srgbClr val="D1D1D1"/>
                </a:solidFill>
                <a:effectLst/>
                <a:latin typeface="Consolas" pitchFamily="49" charset="0"/>
                <a:cs typeface="Consolas" pitchFamily="49" charset="0"/>
              </a:rPr>
              <a:t>      </a:t>
            </a:r>
            <a:r>
              <a:rPr kumimoji="0" lang="ru-RU" sz="1400" b="0" i="0" u="none" strike="noStrike" cap="none" normalizeH="0" baseline="0" dirty="0" err="1" smtClean="0">
                <a:ln>
                  <a:noFill/>
                </a:ln>
                <a:solidFill>
                  <a:srgbClr val="BB7977"/>
                </a:solidFill>
                <a:effectLst/>
                <a:latin typeface="Consolas" pitchFamily="49" charset="0"/>
                <a:cs typeface="Consolas" pitchFamily="49" charset="0"/>
              </a:rPr>
              <a:t>int</a:t>
            </a: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ru-RU" sz="1400" b="0" i="0" u="none" strike="noStrike" cap="none" normalizeH="0" baseline="0" dirty="0" err="1" smtClean="0">
                <a:ln>
                  <a:noFill/>
                </a:ln>
                <a:solidFill>
                  <a:srgbClr val="D1D1D1"/>
                </a:solidFill>
                <a:effectLst/>
                <a:latin typeface="Consolas" pitchFamily="49" charset="0"/>
                <a:cs typeface="Consolas" pitchFamily="49" charset="0"/>
              </a:rPr>
              <a:t>resultCode</a:t>
            </a:r>
            <a:r>
              <a:rPr kumimoji="0" lang="ru-RU" sz="1400" b="0" i="0" u="none" strike="noStrike" cap="none" normalizeH="0" baseline="0" dirty="0" smtClean="0">
                <a:ln>
                  <a:noFill/>
                </a:ln>
                <a:solidFill>
                  <a:srgbClr val="D2CD86"/>
                </a:solidFill>
                <a:effectLst/>
                <a:latin typeface="Consolas" pitchFamily="49" charset="0"/>
                <a:cs typeface="Consolas" pitchFamily="49" charset="0"/>
              </a:rPr>
              <a:t>,</a:t>
            </a:r>
            <a:endParaRPr kumimoji="0" lang="en-US" sz="1400" b="0" i="0" u="none" strike="noStrike" cap="none" normalizeH="0" baseline="0" dirty="0" smtClean="0">
              <a:ln>
                <a:noFill/>
              </a:ln>
              <a:solidFill>
                <a:srgbClr val="D2CD86"/>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400" dirty="0">
                <a:solidFill>
                  <a:srgbClr val="D2CD86"/>
                </a:solidFill>
                <a:latin typeface="Consolas" pitchFamily="49" charset="0"/>
                <a:cs typeface="Consolas" pitchFamily="49" charset="0"/>
              </a:rPr>
              <a:t>	</a:t>
            </a:r>
            <a:r>
              <a:rPr lang="en-US" sz="1400" dirty="0" smtClean="0">
                <a:solidFill>
                  <a:srgbClr val="D2CD86"/>
                </a:solidFill>
                <a:latin typeface="Consolas" pitchFamily="49" charset="0"/>
                <a:cs typeface="Consolas" pitchFamily="49" charset="0"/>
              </a:rPr>
              <a:t>				</a:t>
            </a: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en-US" sz="1400" b="0" i="0" u="none" strike="noStrike" cap="none" normalizeH="0" baseline="0" dirty="0" smtClean="0">
                <a:ln>
                  <a:noFill/>
                </a:ln>
                <a:solidFill>
                  <a:srgbClr val="D1D1D1"/>
                </a:solidFill>
                <a:effectLst/>
                <a:latin typeface="Consolas" pitchFamily="49" charset="0"/>
                <a:cs typeface="Consolas" pitchFamily="49" charset="0"/>
              </a:rPr>
              <a:t> </a:t>
            </a:r>
            <a:r>
              <a:rPr kumimoji="0" lang="en-US" sz="1400" b="0" i="0" u="none" strike="noStrike" cap="none" normalizeH="0" dirty="0" smtClean="0">
                <a:ln>
                  <a:noFill/>
                </a:ln>
                <a:solidFill>
                  <a:srgbClr val="D1D1D1"/>
                </a:solidFill>
                <a:effectLst/>
                <a:latin typeface="Consolas" pitchFamily="49" charset="0"/>
                <a:cs typeface="Consolas" pitchFamily="49" charset="0"/>
              </a:rPr>
              <a:t>    </a:t>
            </a:r>
            <a:r>
              <a:rPr kumimoji="0" lang="ru-RU" sz="1400" b="0" i="0" u="none" strike="noStrike" cap="none" normalizeH="0" baseline="0" dirty="0" err="1" smtClean="0">
                <a:ln>
                  <a:noFill/>
                </a:ln>
                <a:solidFill>
                  <a:srgbClr val="D1D1D1"/>
                </a:solidFill>
                <a:effectLst/>
                <a:latin typeface="Consolas" pitchFamily="49" charset="0"/>
                <a:cs typeface="Consolas" pitchFamily="49" charset="0"/>
              </a:rPr>
              <a:t>Intent</a:t>
            </a: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ru-RU" sz="1400" b="0" i="0" u="none" strike="noStrike" cap="none" normalizeH="0" baseline="0" dirty="0" err="1" smtClean="0">
                <a:ln>
                  <a:noFill/>
                </a:ln>
                <a:solidFill>
                  <a:srgbClr val="D1D1D1"/>
                </a:solidFill>
                <a:effectLst/>
                <a:latin typeface="Consolas" pitchFamily="49" charset="0"/>
                <a:cs typeface="Consolas" pitchFamily="49" charset="0"/>
              </a:rPr>
              <a:t>data</a:t>
            </a:r>
            <a:r>
              <a:rPr kumimoji="0" lang="ru-RU" sz="1400" b="0" i="0" u="none" strike="noStrike" cap="none" normalizeH="0" baseline="0" dirty="0" smtClean="0">
                <a:ln>
                  <a:noFill/>
                </a:ln>
                <a:solidFill>
                  <a:srgbClr val="D2CD86"/>
                </a:solidFill>
                <a:effectLst/>
                <a:latin typeface="Consolas" pitchFamily="49" charset="0"/>
                <a:cs typeface="Consolas" pitchFamily="49" charset="0"/>
              </a:rPr>
              <a:t>)</a:t>
            </a: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ru-RU" sz="1400" b="0" i="0" u="none" strike="noStrike" cap="none" normalizeH="0" baseline="0" dirty="0" smtClean="0">
                <a:ln>
                  <a:noFill/>
                </a:ln>
                <a:solidFill>
                  <a:srgbClr val="B060B0"/>
                </a:solidFill>
                <a:effectLst/>
                <a:latin typeface="Consolas" pitchFamily="49" charset="0"/>
                <a:cs typeface="Consolas" pitchFamily="49" charset="0"/>
              </a:rPr>
              <a:t>{</a:t>
            </a:r>
            <a:endParaRPr kumimoji="0" lang="en-US" sz="1400" b="0" i="0" u="none" strike="noStrike" cap="none" normalizeH="0" baseline="0" dirty="0" smtClean="0">
              <a:ln>
                <a:noFill/>
              </a:ln>
              <a:solidFill>
                <a:srgbClr val="B060B0"/>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ru-RU" sz="1400" b="0" i="0" u="none" strike="noStrike" cap="none" normalizeH="0" baseline="0" dirty="0" smtClean="0">
                <a:ln>
                  <a:noFill/>
                </a:ln>
                <a:solidFill>
                  <a:srgbClr val="D2CD86"/>
                </a:solidFill>
                <a:effectLst/>
                <a:latin typeface="Consolas" pitchFamily="49" charset="0"/>
                <a:cs typeface="Consolas" pitchFamily="49" charset="0"/>
              </a:rPr>
              <a:t>...</a:t>
            </a:r>
            <a:r>
              <a:rPr kumimoji="0" lang="ru-RU" sz="1400" b="0" i="0" u="none" strike="noStrike" cap="none" normalizeH="0" baseline="0" dirty="0" smtClean="0">
                <a:ln>
                  <a:noFill/>
                </a:ln>
                <a:solidFill>
                  <a:srgbClr val="D1D1D1"/>
                </a:solidFill>
                <a:effectLst/>
                <a:latin typeface="Consolas" pitchFamily="49" charset="0"/>
                <a:cs typeface="Consolas" pitchFamily="49" charset="0"/>
              </a:rPr>
              <a:t> </a:t>
            </a:r>
            <a:r>
              <a:rPr kumimoji="0" lang="ru-RU" sz="1400" b="0" i="0" u="none" strike="noStrike" cap="none" normalizeH="0" baseline="0" dirty="0" smtClean="0">
                <a:ln>
                  <a:noFill/>
                </a:ln>
                <a:solidFill>
                  <a:srgbClr val="B060B0"/>
                </a:solidFill>
                <a:effectLst/>
                <a:latin typeface="Consolas" pitchFamily="49" charset="0"/>
                <a:cs typeface="Consolas" pitchFamily="49" charset="0"/>
              </a:rPr>
              <a:t>}</a:t>
            </a:r>
            <a:r>
              <a:rPr kumimoji="0" lang="ru-RU" sz="1400" b="0" i="0" u="none" strike="noStrike" cap="none" normalizeH="0" baseline="0" dirty="0" smtClean="0">
                <a:ln>
                  <a:noFill/>
                </a:ln>
                <a:solidFill>
                  <a:schemeClr val="tx1"/>
                </a:solidFill>
                <a:effectLst/>
                <a:latin typeface="Consolas" pitchFamily="49" charset="0"/>
                <a:cs typeface="Consolas" pitchFamily="49" charset="0"/>
              </a:rPr>
              <a:t> </a:t>
            </a:r>
          </a:p>
        </p:txBody>
      </p:sp>
      <p:graphicFrame>
        <p:nvGraphicFramePr>
          <p:cNvPr id="8" name="Объект 7"/>
          <p:cNvGraphicFramePr>
            <a:graphicFrameLocks noChangeAspect="1"/>
          </p:cNvGraphicFramePr>
          <p:nvPr>
            <p:extLst>
              <p:ext uri="{D42A27DB-BD31-4B8C-83A1-F6EECF244321}">
                <p14:modId xmlns:p14="http://schemas.microsoft.com/office/powerpoint/2010/main" val="3217401387"/>
              </p:ext>
            </p:extLst>
          </p:nvPr>
        </p:nvGraphicFramePr>
        <p:xfrm>
          <a:off x="923925" y="2635250"/>
          <a:ext cx="8672513" cy="4173538"/>
        </p:xfrm>
        <a:graphic>
          <a:graphicData uri="http://schemas.openxmlformats.org/presentationml/2006/ole">
            <mc:AlternateContent xmlns:mc="http://schemas.openxmlformats.org/markup-compatibility/2006">
              <mc:Choice xmlns:v="urn:schemas-microsoft-com:vml" Requires="v">
                <p:oleObj spid="_x0000_s4187" name="Документ" r:id="rId3" imgW="8859602" imgH="4280797" progId="Word.Document.12">
                  <p:embed/>
                </p:oleObj>
              </mc:Choice>
              <mc:Fallback>
                <p:oleObj name="Документ" r:id="rId3" imgW="8859602" imgH="4280797" progId="Word.Document.12">
                  <p:embed/>
                  <p:pic>
                    <p:nvPicPr>
                      <p:cNvPr id="0" name=""/>
                      <p:cNvPicPr/>
                      <p:nvPr/>
                    </p:nvPicPr>
                    <p:blipFill>
                      <a:blip r:embed="rId4"/>
                      <a:stretch>
                        <a:fillRect/>
                      </a:stretch>
                    </p:blipFill>
                    <p:spPr>
                      <a:xfrm>
                        <a:off x="923925" y="2635250"/>
                        <a:ext cx="8672513" cy="4173538"/>
                      </a:xfrm>
                      <a:prstGeom prst="rect">
                        <a:avLst/>
                      </a:prstGeom>
                    </p:spPr>
                  </p:pic>
                </p:oleObj>
              </mc:Fallback>
            </mc:AlternateContent>
          </a:graphicData>
        </a:graphic>
      </p:graphicFrame>
      <p:sp>
        <p:nvSpPr>
          <p:cNvPr id="9" name="Скругленный прямоугольник 8"/>
          <p:cNvSpPr/>
          <p:nvPr/>
        </p:nvSpPr>
        <p:spPr>
          <a:xfrm>
            <a:off x="400345" y="836712"/>
            <a:ext cx="8352928" cy="1296144"/>
          </a:xfrm>
          <a:prstGeom prst="round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Скругленный прямоугольник 10"/>
          <p:cNvSpPr/>
          <p:nvPr/>
        </p:nvSpPr>
        <p:spPr>
          <a:xfrm>
            <a:off x="389274" y="2420888"/>
            <a:ext cx="8352928" cy="3024336"/>
          </a:xfrm>
          <a:prstGeom prst="round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345420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a:gradFill flip="none" rotWithShape="1">
            <a:gsLst>
              <a:gs pos="0">
                <a:schemeClr val="accent3">
                  <a:lumMod val="75000"/>
                </a:schemeClr>
              </a:gs>
              <a:gs pos="50000">
                <a:schemeClr val="accent3">
                  <a:lumMod val="60000"/>
                  <a:lumOff val="40000"/>
                </a:schemeClr>
              </a:gs>
              <a:gs pos="100000">
                <a:schemeClr val="accent3">
                  <a:lumMod val="20000"/>
                  <a:lumOff val="80000"/>
                </a:schemeClr>
              </a:gs>
            </a:gsLst>
            <a:lin ang="2700000" scaled="1"/>
            <a:tileRect/>
          </a:gradFill>
          <a:ln w="25400" cmpd="sng">
            <a:noFill/>
          </a:ln>
          <a:effectLst/>
        </p:spPr>
        <p:txBody>
          <a:bodyPr>
            <a:noAutofit/>
          </a:bodyPr>
          <a:lstStyle/>
          <a:p>
            <a:pPr lvl="0"/>
            <a:r>
              <a:rPr lang="ru-RU" sz="2400" dirty="0"/>
              <a:t>Получение изображения с использованием </a:t>
            </a:r>
            <a:r>
              <a:rPr lang="en-US" sz="2400" dirty="0"/>
              <a:t>Camera API</a:t>
            </a:r>
            <a:endParaRPr lang="ru-RU" sz="2400" dirty="0"/>
          </a:p>
        </p:txBody>
      </p:sp>
      <p:graphicFrame>
        <p:nvGraphicFramePr>
          <p:cNvPr id="4" name="Схема 3"/>
          <p:cNvGraphicFramePr/>
          <p:nvPr>
            <p:extLst>
              <p:ext uri="{D42A27DB-BD31-4B8C-83A1-F6EECF244321}">
                <p14:modId xmlns:p14="http://schemas.microsoft.com/office/powerpoint/2010/main" val="2286841065"/>
              </p:ext>
            </p:extLst>
          </p:nvPr>
        </p:nvGraphicFramePr>
        <p:xfrm>
          <a:off x="0" y="692696"/>
          <a:ext cx="9144000" cy="5688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4786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a:gradFill flip="none" rotWithShape="1">
            <a:gsLst>
              <a:gs pos="0">
                <a:schemeClr val="accent3">
                  <a:lumMod val="75000"/>
                </a:schemeClr>
              </a:gs>
              <a:gs pos="50000">
                <a:schemeClr val="accent3">
                  <a:lumMod val="60000"/>
                  <a:lumOff val="40000"/>
                </a:schemeClr>
              </a:gs>
              <a:gs pos="100000">
                <a:schemeClr val="accent3">
                  <a:lumMod val="20000"/>
                  <a:lumOff val="80000"/>
                </a:schemeClr>
              </a:gs>
            </a:gsLst>
            <a:lin ang="2700000" scaled="1"/>
            <a:tileRect/>
          </a:gradFill>
          <a:ln w="25400" cmpd="sng">
            <a:noFill/>
          </a:ln>
          <a:effectLst/>
        </p:spPr>
        <p:txBody>
          <a:bodyPr>
            <a:noAutofit/>
          </a:bodyPr>
          <a:lstStyle/>
          <a:p>
            <a:pPr lvl="0"/>
            <a:r>
              <a:rPr lang="ru-RU" sz="2400" dirty="0"/>
              <a:t>Получение изображения с использованием </a:t>
            </a:r>
            <a:r>
              <a:rPr lang="en-US" sz="2400" dirty="0"/>
              <a:t>Camera API</a:t>
            </a:r>
            <a:endParaRPr lang="ru-RU" sz="2400" dirty="0"/>
          </a:p>
        </p:txBody>
      </p:sp>
      <p:graphicFrame>
        <p:nvGraphicFramePr>
          <p:cNvPr id="4" name="Схема 3"/>
          <p:cNvGraphicFramePr/>
          <p:nvPr>
            <p:extLst>
              <p:ext uri="{D42A27DB-BD31-4B8C-83A1-F6EECF244321}">
                <p14:modId xmlns:p14="http://schemas.microsoft.com/office/powerpoint/2010/main" val="1798045295"/>
              </p:ext>
            </p:extLst>
          </p:nvPr>
        </p:nvGraphicFramePr>
        <p:xfrm>
          <a:off x="0" y="692696"/>
          <a:ext cx="9144000" cy="5688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8974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20688"/>
          </a:xfrm>
          <a:gradFill flip="none" rotWithShape="1">
            <a:gsLst>
              <a:gs pos="0">
                <a:schemeClr val="accent3">
                  <a:lumMod val="75000"/>
                </a:schemeClr>
              </a:gs>
              <a:gs pos="50000">
                <a:schemeClr val="accent3">
                  <a:lumMod val="60000"/>
                  <a:lumOff val="40000"/>
                </a:schemeClr>
              </a:gs>
              <a:gs pos="100000">
                <a:schemeClr val="accent3">
                  <a:lumMod val="20000"/>
                  <a:lumOff val="80000"/>
                </a:schemeClr>
              </a:gs>
            </a:gsLst>
            <a:lin ang="2700000" scaled="1"/>
            <a:tileRect/>
          </a:gradFill>
          <a:ln w="25400" cmpd="sng">
            <a:noFill/>
          </a:ln>
          <a:effectLst/>
        </p:spPr>
        <p:txBody>
          <a:bodyPr>
            <a:noAutofit/>
          </a:bodyPr>
          <a:lstStyle/>
          <a:p>
            <a:pPr lvl="0"/>
            <a:r>
              <a:rPr lang="ru-RU" sz="2400" dirty="0"/>
              <a:t>Получение изображения с использованием </a:t>
            </a:r>
            <a:r>
              <a:rPr lang="en-US" sz="2400" dirty="0"/>
              <a:t>Camera API</a:t>
            </a:r>
            <a:endParaRPr lang="ru-RU" sz="2400" dirty="0"/>
          </a:p>
        </p:txBody>
      </p:sp>
      <p:graphicFrame>
        <p:nvGraphicFramePr>
          <p:cNvPr id="4" name="Схема 3"/>
          <p:cNvGraphicFramePr/>
          <p:nvPr>
            <p:extLst>
              <p:ext uri="{D42A27DB-BD31-4B8C-83A1-F6EECF244321}">
                <p14:modId xmlns:p14="http://schemas.microsoft.com/office/powerpoint/2010/main" val="1604886827"/>
              </p:ext>
            </p:extLst>
          </p:nvPr>
        </p:nvGraphicFramePr>
        <p:xfrm>
          <a:off x="0" y="692696"/>
          <a:ext cx="9144000" cy="5688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783960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225</TotalTime>
  <Words>499</Words>
  <Application>Microsoft Office PowerPoint</Application>
  <PresentationFormat>Экран (4:3)</PresentationFormat>
  <Paragraphs>80</Paragraphs>
  <Slides>11</Slides>
  <Notes>5</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11</vt:i4>
      </vt:variant>
    </vt:vector>
  </HeadingPairs>
  <TitlesOfParts>
    <vt:vector size="13" baseType="lpstr">
      <vt:lpstr>Тема Office</vt:lpstr>
      <vt:lpstr>Документ Microsoft Word</vt:lpstr>
      <vt:lpstr>Android Получение изображений</vt:lpstr>
      <vt:lpstr>Получение изображения с камеры</vt:lpstr>
      <vt:lpstr>Получение готового изображения</vt:lpstr>
      <vt:lpstr>Получение готового изображения</vt:lpstr>
      <vt:lpstr>Получение изображения стандартным приложением камеры</vt:lpstr>
      <vt:lpstr>Получение изображения стандартным приложением камеры</vt:lpstr>
      <vt:lpstr>Получение изображения с использованием Camera API</vt:lpstr>
      <vt:lpstr>Получение изображения с использованием Camera API</vt:lpstr>
      <vt:lpstr>Получение изображения с использованием Camera API</vt:lpstr>
      <vt:lpstr>AndroidManfest.xml</vt:lpstr>
      <vt:lpstr>Полезные ссылки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Views обзор</dc:title>
  <dc:creator>X7User</dc:creator>
  <cp:lastModifiedBy>X7User</cp:lastModifiedBy>
  <cp:revision>94</cp:revision>
  <dcterms:created xsi:type="dcterms:W3CDTF">2013-03-19T18:10:56Z</dcterms:created>
  <dcterms:modified xsi:type="dcterms:W3CDTF">2013-03-19T21:56:49Z</dcterms:modified>
</cp:coreProperties>
</file>