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Veröffentlichung einer Webseite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de-DE" dirty="0"/>
              <a:t>v</a:t>
            </a:r>
            <a:r>
              <a:rPr lang="de-DE" dirty="0" smtClean="0"/>
              <a:t>on </a:t>
            </a:r>
            <a:r>
              <a:rPr lang="de-DE" dirty="0" err="1" smtClean="0"/>
              <a:t>Ferdigg</a:t>
            </a:r>
            <a:r>
              <a:rPr lang="de-DE" dirty="0" smtClean="0"/>
              <a:t> Fabian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0003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wird berücksichtigt:</a:t>
            </a:r>
          </a:p>
          <a:p>
            <a:pPr marL="0" indent="0">
              <a:buNone/>
            </a:pPr>
            <a:endParaRPr lang="de-DE" dirty="0" smtClean="0"/>
          </a:p>
          <a:p>
            <a:pPr lvl="1"/>
            <a:r>
              <a:rPr lang="de-DE" dirty="0"/>
              <a:t>viele Anzeigenblöcke</a:t>
            </a:r>
          </a:p>
          <a:p>
            <a:pPr lvl="1"/>
            <a:r>
              <a:rPr lang="de-DE" dirty="0"/>
              <a:t>Werbung, die sich über die Inhalte der Seite legt und diese zeitweise verdeckt</a:t>
            </a:r>
          </a:p>
          <a:p>
            <a:pPr lvl="1"/>
            <a:r>
              <a:rPr lang="de-DE" dirty="0" err="1"/>
              <a:t>werbelastige</a:t>
            </a:r>
            <a:r>
              <a:rPr lang="de-DE" dirty="0"/>
              <a:t> Sprache, die zum schnellen Kauf verleiten soll</a:t>
            </a:r>
          </a:p>
          <a:p>
            <a:pPr lvl="1"/>
            <a:r>
              <a:rPr lang="de-DE" dirty="0"/>
              <a:t>kostenlose Lockangebote / Gewinnspiele</a:t>
            </a:r>
          </a:p>
          <a:p>
            <a:pPr lvl="1"/>
            <a:r>
              <a:rPr lang="de-DE" dirty="0"/>
              <a:t>unseriöse Versprechen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4201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SEO: </a:t>
            </a:r>
            <a:r>
              <a:rPr lang="en-US" dirty="0" smtClean="0"/>
              <a:t>search</a:t>
            </a:r>
            <a:r>
              <a:rPr lang="de-DE" dirty="0" smtClean="0"/>
              <a:t> </a:t>
            </a:r>
            <a:r>
              <a:rPr lang="en-US" dirty="0" smtClean="0"/>
              <a:t>engine optimization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Maßnahmen </a:t>
            </a:r>
            <a:r>
              <a:rPr lang="de-DE" dirty="0" smtClean="0"/>
              <a:t>,die </a:t>
            </a:r>
            <a:r>
              <a:rPr lang="de-DE" dirty="0"/>
              <a:t>es einer Suchmaschine ermöglichen, eine Seite schneller und besser </a:t>
            </a:r>
            <a:r>
              <a:rPr lang="de-DE" dirty="0" smtClean="0"/>
              <a:t>einzuordnen</a:t>
            </a:r>
          </a:p>
          <a:p>
            <a:endParaRPr lang="de-DE" dirty="0" smtClean="0"/>
          </a:p>
          <a:p>
            <a:pPr lvl="1"/>
            <a:r>
              <a:rPr lang="de-DE" dirty="0"/>
              <a:t>Häufung von Suchbegriffen in Text und Überschriften</a:t>
            </a:r>
          </a:p>
          <a:p>
            <a:pPr lvl="1"/>
            <a:r>
              <a:rPr lang="de-DE" dirty="0"/>
              <a:t>bestimmte Form von Text-Links zu Unterseiten oder anderen Seiten</a:t>
            </a:r>
          </a:p>
          <a:p>
            <a:pPr lvl="1"/>
            <a:r>
              <a:rPr lang="de-DE" dirty="0"/>
              <a:t>Texte, die nur für Suchmaschinen geschrieben wurden bzw. nur für diese sichtbar sind</a:t>
            </a:r>
          </a:p>
          <a:p>
            <a:pPr lvl="1"/>
            <a:r>
              <a:rPr lang="de-DE" dirty="0"/>
              <a:t>bestimmte HTML-Strukturen</a:t>
            </a:r>
          </a:p>
          <a:p>
            <a:pPr lvl="1"/>
            <a:r>
              <a:rPr lang="de-DE" dirty="0"/>
              <a:t>große Anzahl von eingehenden Links von unseriösen Seiten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7652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Reputation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Bewertungen: </a:t>
            </a:r>
            <a:r>
              <a:rPr lang="de-DE" dirty="0"/>
              <a:t>Besucher können Webseiten bewerten und vor gefährlichen Seiten </a:t>
            </a:r>
            <a:r>
              <a:rPr lang="de-DE" dirty="0" smtClean="0"/>
              <a:t>warnen</a:t>
            </a:r>
          </a:p>
          <a:p>
            <a:endParaRPr lang="de-DE" dirty="0" smtClean="0"/>
          </a:p>
          <a:p>
            <a:r>
              <a:rPr lang="de-DE" dirty="0" smtClean="0"/>
              <a:t>Nennungen: </a:t>
            </a:r>
          </a:p>
          <a:p>
            <a:pPr lvl="1"/>
            <a:r>
              <a:rPr lang="de-DE" dirty="0"/>
              <a:t>in wichtigen Blogs</a:t>
            </a:r>
          </a:p>
          <a:p>
            <a:pPr lvl="1"/>
            <a:r>
              <a:rPr lang="de-DE" dirty="0"/>
              <a:t>in wissenschaftlichen Artikeln</a:t>
            </a:r>
          </a:p>
          <a:p>
            <a:pPr lvl="1"/>
            <a:r>
              <a:rPr lang="de-DE" dirty="0"/>
              <a:t>im Open Directory Project (DMOZ)</a:t>
            </a:r>
          </a:p>
          <a:p>
            <a:pPr lvl="1"/>
            <a:r>
              <a:rPr lang="de-DE" dirty="0"/>
              <a:t>in Online-Magazinen</a:t>
            </a:r>
          </a:p>
          <a:p>
            <a:pPr lvl="1"/>
            <a:r>
              <a:rPr lang="de-DE" dirty="0"/>
              <a:t>in Google-News</a:t>
            </a:r>
          </a:p>
          <a:p>
            <a:pPr lvl="1"/>
            <a:r>
              <a:rPr lang="de-DE" dirty="0"/>
              <a:t>auf Wikipedia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7887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Usability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Allgemein:</a:t>
            </a:r>
          </a:p>
          <a:p>
            <a:endParaRPr lang="de-DE" dirty="0" smtClean="0"/>
          </a:p>
          <a:p>
            <a:pPr lvl="1"/>
            <a:r>
              <a:rPr lang="de-DE" dirty="0"/>
              <a:t>einfacher, gegliederter Seitenaufbau</a:t>
            </a:r>
          </a:p>
          <a:p>
            <a:pPr lvl="1"/>
            <a:r>
              <a:rPr lang="de-DE" dirty="0"/>
              <a:t>eingängige Navigation</a:t>
            </a:r>
          </a:p>
          <a:p>
            <a:pPr lvl="1"/>
            <a:r>
              <a:rPr lang="de-DE" dirty="0"/>
              <a:t>Such- und Navigationshilfen</a:t>
            </a:r>
          </a:p>
          <a:p>
            <a:pPr lvl="1"/>
            <a:r>
              <a:rPr lang="de-DE" dirty="0"/>
              <a:t>intuitive Interaktionen und Eingabemöglichkeiten</a:t>
            </a:r>
          </a:p>
          <a:p>
            <a:pPr lvl="1"/>
            <a:r>
              <a:rPr lang="de-DE" dirty="0"/>
              <a:t>kurze Warte- bzw. Antwortzeiten (&lt; 1 Sek.)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5357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Statistiken von Webseiten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Welche Kriterien werden meistens berücksichtigt?</a:t>
            </a:r>
          </a:p>
          <a:p>
            <a:pPr lvl="1"/>
            <a:r>
              <a:rPr lang="de-DE" dirty="0" smtClean="0"/>
              <a:t>Besucherübersichtbesuchte </a:t>
            </a:r>
            <a:r>
              <a:rPr lang="de-DE" dirty="0"/>
              <a:t>Seiten insgesamt</a:t>
            </a:r>
          </a:p>
          <a:p>
            <a:pPr lvl="1"/>
            <a:r>
              <a:rPr lang="de-DE" dirty="0"/>
              <a:t>Anzahl der Seiten pro Besuch</a:t>
            </a:r>
          </a:p>
          <a:p>
            <a:pPr lvl="1"/>
            <a:r>
              <a:rPr lang="de-DE" dirty="0"/>
              <a:t>Besuchslänge</a:t>
            </a:r>
          </a:p>
          <a:p>
            <a:pPr lvl="1"/>
            <a:r>
              <a:rPr lang="de-DE" dirty="0"/>
              <a:t>Browser</a:t>
            </a:r>
          </a:p>
          <a:p>
            <a:pPr lvl="1"/>
            <a:r>
              <a:rPr lang="de-DE" dirty="0"/>
              <a:t>Bildschirmauflösungen</a:t>
            </a:r>
          </a:p>
          <a:p>
            <a:pPr lvl="1"/>
            <a:r>
              <a:rPr lang="de-DE" dirty="0"/>
              <a:t>Suchmaschinen</a:t>
            </a:r>
          </a:p>
          <a:p>
            <a:pPr lvl="1"/>
            <a:r>
              <a:rPr lang="de-DE" dirty="0"/>
              <a:t>Stichwörter</a:t>
            </a:r>
          </a:p>
          <a:p>
            <a:pPr lvl="1"/>
            <a:r>
              <a:rPr lang="de-DE" dirty="0" smtClean="0"/>
              <a:t>Herkunftsland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5614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Aktualisieren von </a:t>
            </a:r>
            <a:r>
              <a:rPr lang="de-DE" dirty="0" err="1" smtClean="0"/>
              <a:t>Websiten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Man sollte die Seite </a:t>
            </a:r>
            <a:r>
              <a:rPr lang="de-DE" smtClean="0"/>
              <a:t>immer aktuell halten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196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Vermarktung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Social</a:t>
            </a:r>
            <a:r>
              <a:rPr lang="de-DE" dirty="0" smtClean="0"/>
              <a:t> Media</a:t>
            </a:r>
          </a:p>
          <a:p>
            <a:endParaRPr lang="de-DE" dirty="0" smtClean="0"/>
          </a:p>
          <a:p>
            <a:r>
              <a:rPr lang="de-DE" dirty="0" smtClean="0"/>
              <a:t>Newsletter und Aktionen</a:t>
            </a:r>
          </a:p>
          <a:p>
            <a:endParaRPr lang="de-DE" dirty="0" smtClean="0"/>
          </a:p>
          <a:p>
            <a:r>
              <a:rPr lang="de-DE" dirty="0" smtClean="0"/>
              <a:t>Networking (</a:t>
            </a:r>
            <a:r>
              <a:rPr lang="de-DE" dirty="0" err="1" smtClean="0"/>
              <a:t>z.B</a:t>
            </a:r>
            <a:r>
              <a:rPr lang="de-DE" dirty="0" smtClean="0"/>
              <a:t> Blogger präsentieren die Seite)</a:t>
            </a:r>
          </a:p>
          <a:p>
            <a:endParaRPr lang="de-DE" dirty="0" smtClean="0"/>
          </a:p>
          <a:p>
            <a:r>
              <a:rPr lang="de-DE" dirty="0" smtClean="0"/>
              <a:t>Meetings(f2f)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237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Veröffentlichung einer </a:t>
            </a:r>
            <a:r>
              <a:rPr lang="de-DE" dirty="0"/>
              <a:t>W</a:t>
            </a:r>
            <a:r>
              <a:rPr lang="de-DE" dirty="0" smtClean="0"/>
              <a:t>ebseite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Dazu braucht man:</a:t>
            </a:r>
          </a:p>
          <a:p>
            <a:endParaRPr lang="de-DE" dirty="0" smtClean="0"/>
          </a:p>
          <a:p>
            <a:pPr lvl="1"/>
            <a:r>
              <a:rPr lang="de-DE" dirty="0"/>
              <a:t>Provider, der Speicherplatz und Domainnamen zur Verfügung stellt </a:t>
            </a:r>
            <a:endParaRPr lang="de-DE" dirty="0" smtClean="0"/>
          </a:p>
          <a:p>
            <a:pPr lvl="1"/>
            <a:r>
              <a:rPr lang="de-DE" dirty="0" smtClean="0"/>
              <a:t>FTP-Zugangsdaten </a:t>
            </a:r>
            <a:r>
              <a:rPr lang="de-DE" dirty="0"/>
              <a:t>vom Provider </a:t>
            </a:r>
            <a:endParaRPr lang="de-DE" dirty="0" smtClean="0"/>
          </a:p>
          <a:p>
            <a:pPr lvl="1"/>
            <a:r>
              <a:rPr lang="de-DE" dirty="0" smtClean="0"/>
              <a:t>FTP-Programm </a:t>
            </a:r>
            <a:r>
              <a:rPr lang="de-DE" dirty="0"/>
              <a:t>zum Übertragen der </a:t>
            </a:r>
            <a:r>
              <a:rPr lang="de-DE" dirty="0" smtClean="0"/>
              <a:t>Dateien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216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Testen einer Webseite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Bei der Überprüfung einer Webseite wir berücksichtigt:</a:t>
            </a:r>
          </a:p>
          <a:p>
            <a:pPr lvl="1"/>
            <a:r>
              <a:rPr lang="de-DE" dirty="0" smtClean="0"/>
              <a:t>Inhalte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Integrität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Reputation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Usability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579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Allgemein</a:t>
            </a:r>
          </a:p>
          <a:p>
            <a:endParaRPr lang="de-DE" dirty="0"/>
          </a:p>
          <a:p>
            <a:r>
              <a:rPr lang="de-DE" dirty="0" smtClean="0"/>
              <a:t>Lesbarkeit</a:t>
            </a:r>
          </a:p>
          <a:p>
            <a:endParaRPr lang="de-DE" dirty="0"/>
          </a:p>
          <a:p>
            <a:r>
              <a:rPr lang="de-DE" dirty="0" smtClean="0"/>
              <a:t>Aktualität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9039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Allgemein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wird berücksichtigt:</a:t>
            </a:r>
          </a:p>
          <a:p>
            <a:pPr lvl="1"/>
            <a:r>
              <a:rPr lang="de-DE" dirty="0" smtClean="0"/>
              <a:t>Gehobene, sachliche Sprache</a:t>
            </a:r>
          </a:p>
          <a:p>
            <a:pPr lvl="1"/>
            <a:r>
              <a:rPr lang="de-DE" dirty="0" smtClean="0"/>
              <a:t>Jugendfreie Inhalte</a:t>
            </a:r>
          </a:p>
          <a:p>
            <a:pPr lvl="1"/>
            <a:r>
              <a:rPr lang="de-DE" dirty="0" smtClean="0"/>
              <a:t>Kein/kaum Rechtschreib- und Grammatikfehler</a:t>
            </a:r>
          </a:p>
          <a:p>
            <a:pPr lvl="1"/>
            <a:r>
              <a:rPr lang="de-DE" dirty="0" smtClean="0"/>
              <a:t>Eindeutiger Hinweis auf die Autoren</a:t>
            </a:r>
          </a:p>
          <a:p>
            <a:pPr lvl="1"/>
            <a:r>
              <a:rPr lang="de-DE" dirty="0" smtClean="0"/>
              <a:t>Inhalte wurden nicht von anderen Seiten kopiert</a:t>
            </a:r>
          </a:p>
          <a:p>
            <a:pPr lvl="1"/>
            <a:r>
              <a:rPr lang="de-DE" dirty="0" smtClean="0"/>
              <a:t>Interaktion mit der Seite möglich (Kommentare, Bewertungen)</a:t>
            </a:r>
          </a:p>
          <a:p>
            <a:pPr lvl="1"/>
            <a:r>
              <a:rPr lang="de-DE" dirty="0" smtClean="0"/>
              <a:t>Klare Gliederung</a:t>
            </a:r>
          </a:p>
          <a:p>
            <a:pPr lvl="1"/>
            <a:r>
              <a:rPr lang="de-DE" dirty="0" smtClean="0"/>
              <a:t>Barrierefreier Zugriff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820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Lesbarkeit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wird berücksichtigt:</a:t>
            </a:r>
          </a:p>
          <a:p>
            <a:endParaRPr lang="de-DE" dirty="0" smtClean="0"/>
          </a:p>
          <a:p>
            <a:pPr lvl="1"/>
            <a:r>
              <a:rPr lang="de-DE" dirty="0"/>
              <a:t>kurze vollständige Sätze</a:t>
            </a:r>
          </a:p>
          <a:p>
            <a:pPr lvl="1"/>
            <a:r>
              <a:rPr lang="de-DE" dirty="0"/>
              <a:t>einfache Wörter mit wenigen Silben</a:t>
            </a:r>
          </a:p>
          <a:p>
            <a:pPr lvl="1"/>
            <a:r>
              <a:rPr lang="de-DE" dirty="0"/>
              <a:t>viele Wörter aus dem Grundwortschatz</a:t>
            </a:r>
          </a:p>
          <a:p>
            <a:pPr lvl="1"/>
            <a:r>
              <a:rPr lang="de-DE" dirty="0"/>
              <a:t>keine/kaum Fremdwörter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9915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Aktualität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wird berücksichtigt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pPr lvl="1"/>
            <a:r>
              <a:rPr lang="de-DE" dirty="0"/>
              <a:t>Die Aktualität einer Webseite erlangt auch für die Suchmaschinenplatzierung zunehmend an Bedeutung</a:t>
            </a:r>
            <a:r>
              <a:rPr lang="de-DE" dirty="0" smtClean="0"/>
              <a:t>.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r>
              <a:rPr lang="de-DE" dirty="0"/>
              <a:t>Die Webseite liefert ein Datum für die letzte Aktualisierung</a:t>
            </a:r>
          </a:p>
          <a:p>
            <a:pPr lvl="1"/>
            <a:r>
              <a:rPr lang="de-DE" dirty="0"/>
              <a:t>Das Datum der letzten Aktualisierung liegt nicht mehr als ein Jahr zurück</a:t>
            </a:r>
          </a:p>
          <a:p>
            <a:pPr lvl="1"/>
            <a:r>
              <a:rPr lang="de-DE" dirty="0"/>
              <a:t>Die Seite berichtet über aktuelle Themen</a:t>
            </a:r>
          </a:p>
          <a:p>
            <a:pPr lvl="1"/>
            <a:r>
              <a:rPr lang="de-DE" dirty="0"/>
              <a:t>Die Seite informiert in einem aktuellen Feed über Neuigkeiten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254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Integrität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Verhalten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Werbung</a:t>
            </a:r>
          </a:p>
          <a:p>
            <a:endParaRPr lang="de-DE" dirty="0" smtClean="0"/>
          </a:p>
          <a:p>
            <a:r>
              <a:rPr lang="de-DE" dirty="0" smtClean="0"/>
              <a:t>SEO</a:t>
            </a:r>
            <a:endParaRPr lang="de-DE" dirty="0"/>
          </a:p>
          <a:p>
            <a:endParaRPr lang="de-DE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986538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Verhalten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wird berücksichtigt:</a:t>
            </a:r>
          </a:p>
          <a:p>
            <a:endParaRPr lang="de-DE" dirty="0" smtClean="0"/>
          </a:p>
          <a:p>
            <a:pPr lvl="1"/>
            <a:r>
              <a:rPr lang="de-DE" dirty="0" smtClean="0"/>
              <a:t>keine </a:t>
            </a:r>
            <a:r>
              <a:rPr lang="de-DE" dirty="0"/>
              <a:t>Verbreitung von Male- oder Spyware durch die Webseite</a:t>
            </a:r>
          </a:p>
          <a:p>
            <a:pPr lvl="1"/>
            <a:r>
              <a:rPr lang="de-DE" dirty="0"/>
              <a:t>kein Webtracking (Aufzeichnen der Besucherverhaltens) ohne darauf deutlich hinzuweisen</a:t>
            </a:r>
          </a:p>
          <a:p>
            <a:pPr lvl="1"/>
            <a:r>
              <a:rPr lang="de-DE" dirty="0" smtClean="0"/>
              <a:t>Datenschutzerklärung</a:t>
            </a:r>
            <a:endParaRPr lang="de-DE" dirty="0"/>
          </a:p>
          <a:p>
            <a:pPr lvl="1"/>
            <a:r>
              <a:rPr lang="de-DE" dirty="0"/>
              <a:t>keine Werbung, die sich über die Inhalte der Seite legt</a:t>
            </a:r>
          </a:p>
          <a:p>
            <a:pPr lvl="1"/>
            <a:r>
              <a:rPr lang="de-DE" dirty="0"/>
              <a:t>keine Werbung, die nicht von den Inhalten der Seite zu unterscheiden ist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817885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421</Words>
  <Application>Microsoft Office PowerPoint</Application>
  <PresentationFormat>Breitbild</PresentationFormat>
  <Paragraphs>117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Fetzen</vt:lpstr>
      <vt:lpstr>Veröffentlichung einer Webseite</vt:lpstr>
      <vt:lpstr>Veröffentlichung einer Webseite</vt:lpstr>
      <vt:lpstr>Testen einer Webseite</vt:lpstr>
      <vt:lpstr>Inhalte</vt:lpstr>
      <vt:lpstr>Allgemein</vt:lpstr>
      <vt:lpstr>Lesbarkeit</vt:lpstr>
      <vt:lpstr>Aktualität</vt:lpstr>
      <vt:lpstr>Integrität</vt:lpstr>
      <vt:lpstr>Verhalten</vt:lpstr>
      <vt:lpstr>Werbung</vt:lpstr>
      <vt:lpstr>SEO: search engine optimization</vt:lpstr>
      <vt:lpstr>Reputation</vt:lpstr>
      <vt:lpstr>Usability</vt:lpstr>
      <vt:lpstr>Statistiken von Webseiten</vt:lpstr>
      <vt:lpstr>Aktualisieren von Websiten</vt:lpstr>
      <vt:lpstr>Vermarktung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Veröffentlichung einer Webseite</dc:title>
  <dc:creator>Ferdigg, Fabian</dc:creator>
  <cp:lastModifiedBy>Ferdigg, Fabian</cp:lastModifiedBy>
  <cp:revision>9</cp:revision>
  <dcterms:created xsi:type="dcterms:W3CDTF">2016-10-24T08:36:15Z</dcterms:created>
  <dcterms:modified xsi:type="dcterms:W3CDTF">2016-10-26T05:59:02Z</dcterms:modified>
</cp:coreProperties>
</file>