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" y="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F0374FA-769A-45D9-9154-EFDE3F32A3B7}" type="datetimeFigureOut">
              <a:rPr lang="de-DE" smtClean="0"/>
              <a:t>07.02.2017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8C3B2D-3B8D-4205-857E-36360995518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ilserver" TargetMode="External"/><Relationship Id="rId2" Type="http://schemas.openxmlformats.org/officeDocument/2006/relationships/hyperlink" Target="http://whatismyipaddress.com/mail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Mail-Server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</a:t>
            </a:r>
            <a:r>
              <a:rPr lang="de-DE" dirty="0" err="1" smtClean="0"/>
              <a:t>Ferdigg</a:t>
            </a:r>
            <a:r>
              <a:rPr lang="de-DE" dirty="0" smtClean="0"/>
              <a:t>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7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Mail-Server?</a:t>
            </a:r>
          </a:p>
          <a:p>
            <a:r>
              <a:rPr lang="de-DE" dirty="0" smtClean="0"/>
              <a:t>Arten von Mail-Server</a:t>
            </a:r>
          </a:p>
          <a:p>
            <a:r>
              <a:rPr lang="de-DE" dirty="0"/>
              <a:t>Der </a:t>
            </a:r>
            <a:r>
              <a:rPr lang="de-DE" dirty="0" smtClean="0"/>
              <a:t>Vorgang des Sendens </a:t>
            </a:r>
            <a:r>
              <a:rPr lang="de-DE" dirty="0"/>
              <a:t>einer </a:t>
            </a:r>
            <a:r>
              <a:rPr lang="de-DE" dirty="0" smtClean="0"/>
              <a:t>E-Mail</a:t>
            </a:r>
          </a:p>
          <a:p>
            <a:r>
              <a:rPr lang="de-DE" dirty="0" smtClean="0"/>
              <a:t>Email Clients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0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ein Mail-Server?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Gleicht einem elektrischen </a:t>
            </a:r>
            <a:r>
              <a:rPr lang="de-DE" dirty="0" smtClean="0"/>
              <a:t>:</a:t>
            </a:r>
            <a:endParaRPr lang="de-DE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66096"/>
            <a:ext cx="2859029" cy="34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Grundlegende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Mail Transfer Protocol (STMP)</a:t>
            </a:r>
          </a:p>
          <a:p>
            <a:r>
              <a:rPr lang="de-DE" dirty="0" smtClean="0"/>
              <a:t>Post Office Protocol (POP)</a:t>
            </a:r>
          </a:p>
          <a:p>
            <a:r>
              <a:rPr lang="de-DE" dirty="0" smtClean="0"/>
              <a:t>Internet Message Access Protocol (IMAP)</a:t>
            </a:r>
          </a:p>
          <a:p>
            <a:r>
              <a:rPr lang="de-DE" dirty="0" smtClean="0"/>
              <a:t>Transport Layer Security (TLS)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0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Übertragung </a:t>
            </a:r>
            <a:br>
              <a:rPr lang="de-DE" dirty="0" smtClean="0"/>
            </a:br>
            <a:r>
              <a:rPr lang="de-DE" dirty="0" smtClean="0"/>
              <a:t>einer Email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316127"/>
            <a:ext cx="1933600" cy="3000414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8047" y="2221017"/>
            <a:ext cx="1887028" cy="122256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" y="1622681"/>
            <a:ext cx="2438400" cy="2438400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14" idx="3"/>
            <a:endCxn id="11" idx="1"/>
          </p:cNvCxnSpPr>
          <p:nvPr/>
        </p:nvCxnSpPr>
        <p:spPr>
          <a:xfrm flipV="1">
            <a:off x="2471665" y="2832297"/>
            <a:ext cx="1106382" cy="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8" idx="1"/>
          </p:cNvCxnSpPr>
          <p:nvPr/>
        </p:nvCxnSpPr>
        <p:spPr>
          <a:xfrm flipV="1">
            <a:off x="5457164" y="2816334"/>
            <a:ext cx="1275076" cy="2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59" y="2524693"/>
            <a:ext cx="634375" cy="6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Übertragung </a:t>
            </a:r>
            <a:br>
              <a:rPr lang="de-DE" dirty="0"/>
            </a:br>
            <a:r>
              <a:rPr lang="de-DE" dirty="0"/>
              <a:t>einer Email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9" y="1316127"/>
            <a:ext cx="1918437" cy="29768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316127"/>
            <a:ext cx="1933600" cy="297688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04063" y="1971003"/>
            <a:ext cx="1839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STMP-Server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9196" y="191683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DNS-Server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508222" y="1916832"/>
            <a:ext cx="76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00261" y="1639833"/>
            <a:ext cx="2048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 des Empfängers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220072" y="1916832"/>
            <a:ext cx="138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328252" y="3048620"/>
            <a:ext cx="2583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IP-Adresse des Empfängers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652120" y="3356992"/>
            <a:ext cx="95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2508222" y="3356992"/>
            <a:ext cx="76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Übertragung </a:t>
            </a:r>
            <a:br>
              <a:rPr lang="de-DE" dirty="0"/>
            </a:br>
            <a:r>
              <a:rPr lang="de-DE" dirty="0"/>
              <a:t>einer Email</a:t>
            </a:r>
          </a:p>
        </p:txBody>
      </p:sp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179" y="2678590"/>
            <a:ext cx="922221" cy="1431032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9" y="1316127"/>
            <a:ext cx="1918437" cy="2976885"/>
          </a:xfrm>
          <a:prstGeom prst="rect">
            <a:avLst/>
          </a:prstGeom>
        </p:spPr>
      </p:pic>
      <p:pic>
        <p:nvPicPr>
          <p:cNvPr id="9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785179"/>
            <a:ext cx="922221" cy="1431032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70" y="3051238"/>
            <a:ext cx="922221" cy="1431032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53" y="1415655"/>
            <a:ext cx="1918437" cy="297688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61621" y="1674145"/>
            <a:ext cx="2006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STMP-Server </a:t>
            </a:r>
          </a:p>
          <a:p>
            <a:r>
              <a:rPr lang="de-DE" sz="2400" dirty="0" smtClean="0"/>
              <a:t>des Senders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135221" y="1827487"/>
            <a:ext cx="2210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STMP-Server </a:t>
            </a:r>
          </a:p>
          <a:p>
            <a:r>
              <a:rPr lang="de-DE" sz="2400" dirty="0" smtClean="0"/>
              <a:t>des Empfängers</a:t>
            </a:r>
            <a:endParaRPr lang="de-DE" sz="2400" dirty="0"/>
          </a:p>
        </p:txBody>
      </p:sp>
      <p:cxnSp>
        <p:nvCxnSpPr>
          <p:cNvPr id="16" name="Gerade Verbindung mit Pfeil 15"/>
          <p:cNvCxnSpPr>
            <a:endCxn id="10" idx="1"/>
          </p:cNvCxnSpPr>
          <p:nvPr/>
        </p:nvCxnSpPr>
        <p:spPr>
          <a:xfrm>
            <a:off x="2453718" y="2678590"/>
            <a:ext cx="918652" cy="10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0"/>
          </p:cNvCxnSpPr>
          <p:nvPr/>
        </p:nvCxnSpPr>
        <p:spPr>
          <a:xfrm flipV="1">
            <a:off x="3833481" y="2242986"/>
            <a:ext cx="461110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808198" y="2216211"/>
            <a:ext cx="1060434" cy="46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</p:cNvCxnSpPr>
          <p:nvPr/>
        </p:nvCxnSpPr>
        <p:spPr>
          <a:xfrm>
            <a:off x="6348400" y="3394106"/>
            <a:ext cx="77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Übertragung </a:t>
            </a:r>
            <a:br>
              <a:rPr lang="de-DE" dirty="0"/>
            </a:br>
            <a:r>
              <a:rPr lang="de-DE" dirty="0"/>
              <a:t>einer Email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2" y="1128693"/>
            <a:ext cx="1933600" cy="3000414"/>
          </a:xfrm>
          <a:prstGeom prst="rect">
            <a:avLst/>
          </a:prstGeom>
        </p:spPr>
      </p:pic>
      <p:pic>
        <p:nvPicPr>
          <p:cNvPr id="5" name="Inhaltsplatzhalt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86" y="2144364"/>
            <a:ext cx="1887028" cy="12225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450" y="1536444"/>
            <a:ext cx="2438400" cy="24384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140632" y="2628900"/>
            <a:ext cx="144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396536" y="-103549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477414" y="2755644"/>
            <a:ext cx="96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103" y="2438456"/>
            <a:ext cx="634375" cy="6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whatismyipaddress.com/mail-server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04.02.2017</a:t>
            </a:r>
            <a:r>
              <a:rPr lang="de-DE" dirty="0"/>
              <a:t>, </a:t>
            </a:r>
            <a:r>
              <a:rPr lang="de-DE" dirty="0" smtClean="0"/>
              <a:t>15:25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de.wikipedia.org/wiki/Mailserver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	04.02.2017, 15:07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6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85</Words>
  <Application>Microsoft Office PowerPoint</Application>
  <PresentationFormat>Bildschirmpräsentation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Impact</vt:lpstr>
      <vt:lpstr>Times New Roman</vt:lpstr>
      <vt:lpstr>NewsPrint</vt:lpstr>
      <vt:lpstr>Der Mail-Server</vt:lpstr>
      <vt:lpstr>Inhalt</vt:lpstr>
      <vt:lpstr>Was ist ein Mail-Server?</vt:lpstr>
      <vt:lpstr>Grundlegende Protokolle</vt:lpstr>
      <vt:lpstr>Die Übertragung  einer Email</vt:lpstr>
      <vt:lpstr>Die Übertragung  einer Email</vt:lpstr>
      <vt:lpstr>Die Übertragung  einer Email</vt:lpstr>
      <vt:lpstr>Die Übertragung  einer Email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Mail-Server</dc:title>
  <dc:creator>Fabian</dc:creator>
  <cp:lastModifiedBy>Ferdigg, Fabian</cp:lastModifiedBy>
  <cp:revision>17</cp:revision>
  <dcterms:created xsi:type="dcterms:W3CDTF">2017-02-06T18:56:14Z</dcterms:created>
  <dcterms:modified xsi:type="dcterms:W3CDTF">2017-02-07T07:58:06Z</dcterms:modified>
</cp:coreProperties>
</file>