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Die Tastatur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Ferdigg</a:t>
            </a:r>
            <a:r>
              <a:rPr lang="de-DE" dirty="0" smtClean="0"/>
              <a:t>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2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2668" y="711201"/>
            <a:ext cx="8681334" cy="5330162"/>
          </a:xfrm>
        </p:spPr>
        <p:txBody>
          <a:bodyPr/>
          <a:lstStyle/>
          <a:p>
            <a:r>
              <a:rPr lang="de-DE" dirty="0" smtClean="0"/>
              <a:t>Die Tastatur ist ein Eingabegerät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Sie dient als Bedien- und Steuerelement</a:t>
            </a:r>
          </a:p>
          <a:p>
            <a:endParaRPr lang="de-DE" dirty="0"/>
          </a:p>
          <a:p>
            <a:r>
              <a:rPr lang="de-DE" dirty="0" smtClean="0"/>
              <a:t>Für: Handys, Computer, </a:t>
            </a:r>
            <a:br>
              <a:rPr lang="de-DE" dirty="0" smtClean="0"/>
            </a:br>
            <a:r>
              <a:rPr lang="de-DE" dirty="0" smtClean="0"/>
              <a:t>Fernbedienungen, usw</a:t>
            </a:r>
            <a:r>
              <a:rPr lang="de-DE" dirty="0"/>
              <a:t>.</a:t>
            </a:r>
          </a:p>
        </p:txBody>
      </p:sp>
      <p:pic>
        <p:nvPicPr>
          <p:cNvPr id="1026" name="Picture 2" descr="Bildergebnis für tastatur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124" y="2438400"/>
            <a:ext cx="6959011" cy="391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6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Verschiedene Arten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1733" y="1557867"/>
            <a:ext cx="8613602" cy="4885539"/>
          </a:xfrm>
        </p:spPr>
        <p:txBody>
          <a:bodyPr>
            <a:normAutofit/>
          </a:bodyPr>
          <a:lstStyle/>
          <a:p>
            <a:r>
              <a:rPr lang="de-DE" b="1" dirty="0" smtClean="0"/>
              <a:t>Metalltastaturen: </a:t>
            </a:r>
            <a:r>
              <a:rPr lang="de-DE" dirty="0"/>
              <a:t>Std. </a:t>
            </a:r>
            <a:r>
              <a:rPr lang="de-DE" dirty="0" smtClean="0"/>
              <a:t>Tastatur, in Metallverarbeitet</a:t>
            </a:r>
            <a:endParaRPr lang="de-DE" dirty="0"/>
          </a:p>
          <a:p>
            <a:endParaRPr lang="de-DE" b="1" dirty="0" smtClean="0"/>
          </a:p>
          <a:p>
            <a:r>
              <a:rPr lang="de-DE" b="1" dirty="0" smtClean="0"/>
              <a:t>LCD-Tastaturen: </a:t>
            </a:r>
            <a:r>
              <a:rPr lang="de-DE" dirty="0"/>
              <a:t>kleine LCD auf tasten, somit kann man die tasten jederzeit umstrukturieren</a:t>
            </a:r>
          </a:p>
          <a:p>
            <a:endParaRPr lang="de-DE" b="1" dirty="0" smtClean="0"/>
          </a:p>
          <a:p>
            <a:r>
              <a:rPr lang="de-DE" b="1" dirty="0"/>
              <a:t>Projizierte virtuelle </a:t>
            </a:r>
            <a:r>
              <a:rPr lang="de-DE" b="1" dirty="0" smtClean="0"/>
              <a:t>Tastatur</a:t>
            </a:r>
          </a:p>
          <a:p>
            <a:endParaRPr lang="de-DE" b="1" dirty="0"/>
          </a:p>
          <a:p>
            <a:r>
              <a:rPr lang="de-DE" b="1" dirty="0" smtClean="0"/>
              <a:t>Schwarzschrifttastatur: </a:t>
            </a:r>
            <a:r>
              <a:rPr lang="de-DE" dirty="0"/>
              <a:t>Tastatur für Blinde</a:t>
            </a:r>
          </a:p>
          <a:p>
            <a:endParaRPr lang="de-DE" b="1" dirty="0" smtClean="0"/>
          </a:p>
          <a:p>
            <a:r>
              <a:rPr lang="de-DE" b="1" dirty="0" err="1"/>
              <a:t>Einhandtastaturen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pic>
        <p:nvPicPr>
          <p:cNvPr id="2052" name="Picture 4" descr="https://upload.wikimedia.org/wikipedia/commons/thumb/b/b4/ProjectionKeyboard_2.jpg/1024px-ProjectionKeyboard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42" y="1735666"/>
            <a:ext cx="3428826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02" y="3875592"/>
            <a:ext cx="2551865" cy="25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verschiedenen Ländern, gibt’s verschiedene Schriftzeichen.</a:t>
            </a:r>
          </a:p>
          <a:p>
            <a:endParaRPr lang="de-DE" dirty="0" smtClean="0"/>
          </a:p>
          <a:p>
            <a:r>
              <a:rPr lang="de-DE" dirty="0" err="1" smtClean="0"/>
              <a:t>D.h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verschiedene Tastaturen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3898237"/>
            <a:ext cx="3860799" cy="21431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465" y="3898237"/>
            <a:ext cx="3861231" cy="21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Shortcuts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</a:t>
            </a:r>
            <a:r>
              <a:rPr lang="de-DE" dirty="0"/>
              <a:t>S</a:t>
            </a:r>
            <a:r>
              <a:rPr lang="de-DE" dirty="0" smtClean="0"/>
              <a:t>hortcuts sollte verhindert werden: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Dass tasten mit variabler Position eingesetzt werden </a:t>
            </a:r>
            <a:r>
              <a:rPr lang="de-DE" dirty="0" err="1" smtClean="0"/>
              <a:t>zB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Zeichensetzung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Spezielle Zeichen(&lt;&gt;[])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Nummern, da sie manchmal mit </a:t>
            </a:r>
            <a:r>
              <a:rPr lang="de-DE" dirty="0" err="1" smtClean="0"/>
              <a:t>Shift</a:t>
            </a:r>
            <a:r>
              <a:rPr lang="de-DE" dirty="0" smtClean="0"/>
              <a:t>, manchmal ohne zu erhalten sind</a:t>
            </a:r>
          </a:p>
        </p:txBody>
      </p:sp>
    </p:spTree>
    <p:extLst>
      <p:ext uri="{BB962C8B-B14F-4D97-AF65-F5344CB8AC3E}">
        <p14:creationId xmlns:p14="http://schemas.microsoft.com/office/powerpoint/2010/main" val="7535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Formate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Format:			Europa:			U.S.A:</a:t>
            </a:r>
          </a:p>
          <a:p>
            <a:endParaRPr lang="de-DE" dirty="0" smtClean="0"/>
          </a:p>
          <a:p>
            <a:r>
              <a:rPr lang="de-DE" dirty="0" smtClean="0"/>
              <a:t>Uhrzeitformat:	19:30			7:30 </a:t>
            </a:r>
            <a:r>
              <a:rPr lang="de-DE" dirty="0" smtClean="0">
                <a:solidFill>
                  <a:srgbClr val="FF0000"/>
                </a:solidFill>
              </a:rPr>
              <a:t>PM</a:t>
            </a:r>
          </a:p>
          <a:p>
            <a:endParaRPr lang="de-DE" dirty="0" smtClean="0"/>
          </a:p>
          <a:p>
            <a:r>
              <a:rPr lang="de-DE" dirty="0" smtClean="0"/>
              <a:t>Datumsformat:	</a:t>
            </a:r>
            <a:r>
              <a:rPr lang="de-DE" dirty="0" err="1" smtClean="0"/>
              <a:t>tt</a:t>
            </a:r>
            <a:r>
              <a:rPr lang="de-DE" dirty="0" smtClean="0"/>
              <a:t>/mm/</a:t>
            </a:r>
            <a:r>
              <a:rPr lang="de-DE" dirty="0" err="1" smtClean="0"/>
              <a:t>jjjj</a:t>
            </a:r>
            <a:r>
              <a:rPr lang="de-DE" dirty="0" smtClean="0"/>
              <a:t>		mm/</a:t>
            </a:r>
            <a:r>
              <a:rPr lang="de-DE" dirty="0" err="1" smtClean="0">
                <a:solidFill>
                  <a:srgbClr val="FF0000"/>
                </a:solidFill>
              </a:rPr>
              <a:t>tt</a:t>
            </a:r>
            <a:r>
              <a:rPr lang="de-DE" dirty="0" smtClean="0"/>
              <a:t>/</a:t>
            </a:r>
            <a:r>
              <a:rPr lang="de-DE" dirty="0" err="1" smtClean="0"/>
              <a:t>jjjj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Geldbeträge:		1.000 </a:t>
            </a:r>
            <a:r>
              <a:rPr lang="de-DE" dirty="0"/>
              <a:t>E</a:t>
            </a:r>
            <a:r>
              <a:rPr lang="de-DE" dirty="0" smtClean="0"/>
              <a:t>uro		1</a:t>
            </a:r>
            <a:r>
              <a:rPr lang="de-DE" dirty="0" smtClean="0">
                <a:solidFill>
                  <a:srgbClr val="FF0000"/>
                </a:solidFill>
              </a:rPr>
              <a:t>,</a:t>
            </a:r>
            <a:r>
              <a:rPr lang="de-DE" dirty="0" smtClean="0"/>
              <a:t>000 Dollar</a:t>
            </a:r>
          </a:p>
          <a:p>
            <a:endParaRPr lang="de-DE" dirty="0"/>
          </a:p>
          <a:p>
            <a:r>
              <a:rPr lang="de-DE" dirty="0" smtClean="0"/>
              <a:t>Gewichtformat:	Kg				Pfund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583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Antworten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2. Es ist möglich ein Datum und eine Uhrzeit in verschiedenen Formaten darzustellen. Zu den bekanntesten zählen das Europäische und das U.S. </a:t>
            </a:r>
            <a:r>
              <a:rPr lang="de-DE" dirty="0" smtClean="0"/>
              <a:t>Amerikanische.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 smtClean="0"/>
              <a:t>Für Beispiele siehe vorhergehende Folie.</a:t>
            </a:r>
          </a:p>
          <a:p>
            <a:endParaRPr lang="de-DE" dirty="0" smtClean="0"/>
          </a:p>
          <a:p>
            <a:r>
              <a:rPr lang="de-DE" dirty="0" smtClean="0"/>
              <a:t>3. Bei Tastaturen von verschiedenen Sprachgruppen oder Nationalitäten sin die Tasten nicht immer gleich angeordnet.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707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129</Words>
  <Application>Microsoft Office PowerPoint</Application>
  <PresentationFormat>Breitbild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Die Tastatur</vt:lpstr>
      <vt:lpstr>PowerPoint-Präsentation</vt:lpstr>
      <vt:lpstr>Verschiedene Arten</vt:lpstr>
      <vt:lpstr>PowerPoint-Präsentation</vt:lpstr>
      <vt:lpstr>Shortcuts</vt:lpstr>
      <vt:lpstr>Die Formate</vt:lpstr>
      <vt:lpstr>Antworten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Tastatur</dc:title>
  <dc:creator>Ferdigg, Fabian</dc:creator>
  <cp:lastModifiedBy>Ferdigg, Fabian</cp:lastModifiedBy>
  <cp:revision>8</cp:revision>
  <dcterms:created xsi:type="dcterms:W3CDTF">2016-10-04T10:28:53Z</dcterms:created>
  <dcterms:modified xsi:type="dcterms:W3CDTF">2016-10-10T08:36:43Z</dcterms:modified>
</cp:coreProperties>
</file>