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CCE8-3FF2-4601-869A-900171BF9009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9D25-4AC5-4A45-A07C-41E8C590862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CCE8-3FF2-4601-869A-900171BF9009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9D25-4AC5-4A45-A07C-41E8C59086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CCE8-3FF2-4601-869A-900171BF9009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9D25-4AC5-4A45-A07C-41E8C59086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CCE8-3FF2-4601-869A-900171BF9009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9D25-4AC5-4A45-A07C-41E8C59086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CCE8-3FF2-4601-869A-900171BF9009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9D25-4AC5-4A45-A07C-41E8C590862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CCE8-3FF2-4601-869A-900171BF9009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9D25-4AC5-4A45-A07C-41E8C59086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CCE8-3FF2-4601-869A-900171BF9009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9D25-4AC5-4A45-A07C-41E8C59086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CCE8-3FF2-4601-869A-900171BF9009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39D25-4AC5-4A45-A07C-41E8C590862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CCE8-3FF2-4601-869A-900171BF9009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9D25-4AC5-4A45-A07C-41E8C59086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CCE8-3FF2-4601-869A-900171BF9009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3D39D25-4AC5-4A45-A07C-41E8C59086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4B8CCE8-3FF2-4601-869A-900171BF9009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9D25-4AC5-4A45-A07C-41E8C590862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4B8CCE8-3FF2-4601-869A-900171BF9009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D39D25-4AC5-4A45-A07C-41E8C5908627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Rechne deine Währung um!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Ferdigg</a:t>
            </a:r>
            <a:r>
              <a:rPr lang="de-DE" dirty="0" smtClean="0"/>
              <a:t>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9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584" y="1988840"/>
            <a:ext cx="7467600" cy="4525963"/>
          </a:xfrm>
        </p:spPr>
        <p:txBody>
          <a:bodyPr/>
          <a:lstStyle/>
          <a:p>
            <a:r>
              <a:rPr lang="de-DE" dirty="0" smtClean="0"/>
              <a:t>Pflichtenheft</a:t>
            </a:r>
          </a:p>
          <a:p>
            <a:r>
              <a:rPr lang="de-DE" dirty="0" smtClean="0"/>
              <a:t>Designheft</a:t>
            </a:r>
          </a:p>
          <a:p>
            <a:r>
              <a:rPr lang="de-DE" dirty="0" smtClean="0"/>
              <a:t>Implementierung</a:t>
            </a:r>
          </a:p>
          <a:p>
            <a:r>
              <a:rPr lang="de-DE" dirty="0" smtClean="0"/>
              <a:t>Abgabe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76" y="2132856"/>
            <a:ext cx="4715979" cy="504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31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Zielgruppe dieser Website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Zielgruppe dieser Website sind:</a:t>
            </a:r>
          </a:p>
          <a:p>
            <a:pPr lvl="1"/>
            <a:r>
              <a:rPr lang="de-DE" dirty="0" smtClean="0"/>
              <a:t>Gelegenheitsnutzer</a:t>
            </a:r>
          </a:p>
          <a:p>
            <a:pPr lvl="2"/>
            <a:r>
              <a:rPr lang="de-DE" dirty="0" smtClean="0"/>
              <a:t>Darunter hauptsächlich Touristen</a:t>
            </a:r>
            <a:endParaRPr lang="de-DE" dirty="0"/>
          </a:p>
        </p:txBody>
      </p:sp>
      <p:pic>
        <p:nvPicPr>
          <p:cNvPr id="4098" name="Picture 2" descr="Image result for grup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43" y="3140968"/>
            <a:ext cx="5039544" cy="33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 der Seite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63062" cy="443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5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Verwendete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</a:t>
            </a:r>
          </a:p>
          <a:p>
            <a:r>
              <a:rPr lang="de-DE" dirty="0" smtClean="0"/>
              <a:t>CSS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15" y="3356992"/>
            <a:ext cx="3810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9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Vermarktung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Seite wird durch einbinden verschiedener Werbungen vermarktet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80928"/>
            <a:ext cx="5328592" cy="38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/>
              <a:t>S</a:t>
            </a:r>
            <a:r>
              <a:rPr lang="de-DE" dirty="0" smtClean="0"/>
              <a:t>eite wird Automatisch mit den standardisierten Wechselkurs aktualisiert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852936"/>
            <a:ext cx="3353950" cy="335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3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2176" y="548680"/>
            <a:ext cx="7467600" cy="4525963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de-DE" sz="4400" dirty="0" smtClean="0"/>
              <a:t>Danke für </a:t>
            </a:r>
            <a:r>
              <a:rPr lang="de-DE" sz="4400" smtClean="0"/>
              <a:t>Ihre Aufmerksamkeit!</a:t>
            </a:r>
            <a:endParaRPr lang="de-DE" sz="4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376" y="2492896"/>
            <a:ext cx="3577580" cy="357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318418"/>
      </p:ext>
    </p:extLst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56</Words>
  <Application>Microsoft Office PowerPoint</Application>
  <PresentationFormat>Bildschirmpräsentation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Haemera</vt:lpstr>
      <vt:lpstr>Rechne deine Währung um!</vt:lpstr>
      <vt:lpstr>Meilensteine</vt:lpstr>
      <vt:lpstr>Zielgruppe dieser Website</vt:lpstr>
      <vt:lpstr>Struktur der Seite</vt:lpstr>
      <vt:lpstr>Verwendete Technologien</vt:lpstr>
      <vt:lpstr>Vermarktung</vt:lpstr>
      <vt:lpstr>Wartung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 deine Währung um!</dc:title>
  <dc:creator>Fabian</dc:creator>
  <cp:lastModifiedBy>Fabian</cp:lastModifiedBy>
  <cp:revision>13</cp:revision>
  <dcterms:created xsi:type="dcterms:W3CDTF">2016-12-12T17:17:13Z</dcterms:created>
  <dcterms:modified xsi:type="dcterms:W3CDTF">2016-12-12T21:14:10Z</dcterms:modified>
</cp:coreProperties>
</file>