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25" d="100"/>
          <a:sy n="125" d="100"/>
        </p:scale>
        <p:origin x="17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6764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7011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5710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407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568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533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7736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15997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3581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949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9244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C6B1E-C546-1D46-9CAE-5EA9F4C79E27}" type="datetimeFigureOut">
              <a:rPr lang="en-IT" smtClean="0"/>
              <a:t>11/02/25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F9DDF7-47D5-4744-B6E6-787B9235AA3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215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6E1EED-2D1C-07E3-C294-EC08649336FC}"/>
              </a:ext>
            </a:extLst>
          </p:cNvPr>
          <p:cNvSpPr txBox="1"/>
          <p:nvPr/>
        </p:nvSpPr>
        <p:spPr>
          <a:xfrm>
            <a:off x="658368" y="566928"/>
            <a:ext cx="5431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200" dirty="0">
                <a:solidFill>
                  <a:schemeClr val="bg1"/>
                </a:solidFill>
                <a:latin typeface="Lato" panose="020F0502020204030203" pitchFamily="34" charset="77"/>
              </a:rPr>
              <a:t>20236</a:t>
            </a:r>
          </a:p>
          <a:p>
            <a:r>
              <a:rPr lang="en-IT" sz="3200" dirty="0">
                <a:solidFill>
                  <a:schemeClr val="bg1"/>
                </a:solidFill>
                <a:latin typeface="Lato" panose="020F0502020204030203" pitchFamily="34" charset="77"/>
              </a:rPr>
              <a:t>Time Series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92A96-DEFF-03E3-73DB-187D357E06B7}"/>
              </a:ext>
            </a:extLst>
          </p:cNvPr>
          <p:cNvSpPr txBox="1"/>
          <p:nvPr/>
        </p:nvSpPr>
        <p:spPr>
          <a:xfrm>
            <a:off x="658368" y="1644146"/>
            <a:ext cx="54315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8800" dirty="0">
                <a:solidFill>
                  <a:schemeClr val="bg1"/>
                </a:solidFill>
                <a:latin typeface="Lato Hairline" panose="020F0202020204030203" pitchFamily="34" charset="77"/>
              </a:rPr>
              <a:t>FINAL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17074-674C-EA7B-AB01-A327BCEA25A7}"/>
              </a:ext>
            </a:extLst>
          </p:cNvPr>
          <p:cNvSpPr txBox="1"/>
          <p:nvPr/>
        </p:nvSpPr>
        <p:spPr>
          <a:xfrm>
            <a:off x="5961888" y="566928"/>
            <a:ext cx="252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T" dirty="0">
                <a:solidFill>
                  <a:schemeClr val="bg1"/>
                </a:solidFill>
                <a:latin typeface="Bodoni Moda Medium" pitchFamily="2" charset="77"/>
              </a:rPr>
              <a:t>Università Bocconi</a:t>
            </a:r>
          </a:p>
        </p:txBody>
      </p:sp>
    </p:spTree>
    <p:extLst>
      <p:ext uri="{BB962C8B-B14F-4D97-AF65-F5344CB8AC3E}">
        <p14:creationId xmlns:p14="http://schemas.microsoft.com/office/powerpoint/2010/main" val="233507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Bodoni Moda Medium</vt:lpstr>
      <vt:lpstr>Lato</vt:lpstr>
      <vt:lpstr>Lato Hairline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 GRAZIOSI</dc:creator>
  <cp:lastModifiedBy>STEFANO GRAZIOSI</cp:lastModifiedBy>
  <cp:revision>1</cp:revision>
  <dcterms:created xsi:type="dcterms:W3CDTF">2025-02-11T20:30:22Z</dcterms:created>
  <dcterms:modified xsi:type="dcterms:W3CDTF">2025-02-11T20:41:31Z</dcterms:modified>
</cp:coreProperties>
</file>