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3"/>
    <p:restoredTop sz="94703"/>
  </p:normalViewPr>
  <p:slideViewPr>
    <p:cSldViewPr snapToGrid="0" snapToObjects="1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5EA5-4DFE-A64A-AF42-475B5EE72D7E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F3861-1271-3547-BE32-A6E40A7E3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6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3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05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31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6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78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1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94FC-EFC4-A24A-9777-D3052A908E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E36B-849C-8B40-ACEA-C756B01DA1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962462" y="1757872"/>
            <a:ext cx="2371719" cy="2371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0068" y="1955491"/>
            <a:ext cx="102463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00" dirty="0">
                <a:latin typeface="Baron Neue" panose="020B0000000000000000" pitchFamily="34" charset="0"/>
                <a:ea typeface="Heiti SC Light" charset="-122"/>
                <a:cs typeface="Heiti SC Light" charset="-122"/>
              </a:rPr>
              <a:t>27</a:t>
            </a:r>
          </a:p>
          <a:p>
            <a:r>
              <a:rPr lang="de-DE" sz="3500" dirty="0">
                <a:latin typeface="Baron Neue" panose="020B0000000000000000" pitchFamily="34" charset="0"/>
                <a:ea typeface="Heiti SC Light" charset="-122"/>
                <a:cs typeface="Heiti SC Light" charset="-122"/>
              </a:rPr>
              <a:t>07</a:t>
            </a:r>
          </a:p>
          <a:p>
            <a:r>
              <a:rPr lang="de-DE" sz="3500" dirty="0">
                <a:latin typeface="Baron Neue" panose="020B0000000000000000" pitchFamily="34" charset="0"/>
                <a:ea typeface="Heiti SC Light" charset="-122"/>
                <a:cs typeface="Heiti SC Light" charset="-122"/>
              </a:rPr>
              <a:t>2019</a:t>
            </a:r>
          </a:p>
        </p:txBody>
      </p:sp>
      <p:sp>
        <p:nvSpPr>
          <p:cNvPr id="12" name="Rechteck 11"/>
          <p:cNvSpPr/>
          <p:nvPr/>
        </p:nvSpPr>
        <p:spPr>
          <a:xfrm>
            <a:off x="4164216" y="3438839"/>
            <a:ext cx="8467786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88978" y="3525460"/>
            <a:ext cx="4804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Prof. Dr. Vera Meister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716420" y="5988712"/>
            <a:ext cx="899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Thuy</a:t>
            </a:r>
            <a:r>
              <a:rPr lang="de-DE" sz="2000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 Phuong Nguyen, Hanna Schönrock und Stefan </a:t>
            </a:r>
            <a:r>
              <a:rPr lang="de-DE" sz="2000" dirty="0" err="1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Balluneit</a:t>
            </a:r>
            <a:endParaRPr lang="de-DE" sz="2000" dirty="0">
              <a:latin typeface="Kozuka Gothic Pro M" panose="020B0700000000000000" pitchFamily="34" charset="-128"/>
              <a:ea typeface="Kozuka Gothic Pro M" panose="020B0700000000000000" pitchFamily="34" charset="-128"/>
              <a:cs typeface="Heiti SC Light" charset="-12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164216" y="1555423"/>
            <a:ext cx="67521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Implementierung von</a:t>
            </a:r>
          </a:p>
          <a:p>
            <a:r>
              <a:rPr lang="de-DE" sz="50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Prozessen</a:t>
            </a:r>
          </a:p>
        </p:txBody>
      </p:sp>
    </p:spTree>
    <p:extLst>
      <p:ext uri="{BB962C8B-B14F-4D97-AF65-F5344CB8AC3E}">
        <p14:creationId xmlns:p14="http://schemas.microsoft.com/office/powerpoint/2010/main" val="11647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^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3357" y="4346801"/>
            <a:ext cx="22573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Prozessvorschlag</a:t>
            </a:r>
            <a:endParaRPr lang="de-DE" sz="2000" dirty="0">
              <a:latin typeface="Kozuka Gothic Pro H" panose="020B0800000000000000" pitchFamily="34" charset="-128"/>
              <a:ea typeface="Kozuka Gothic Pro H" panose="020B0800000000000000" pitchFamily="34" charset="-128"/>
              <a:cs typeface="Heiti SC Light" charset="-122"/>
            </a:endParaRP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Abadi MT Condensed Light" charset="0"/>
            </a:endParaRP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Abadi MT Condensed Light" charset="0"/>
            </a:endParaRPr>
          </a:p>
          <a:p>
            <a:r>
              <a:rPr lang="de-DE" sz="2000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Abadi MT Condensed Light" charset="0"/>
              </a:rPr>
              <a:t>„</a:t>
            </a:r>
            <a:r>
              <a:rPr lang="de-DE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Softwareshop</a:t>
            </a:r>
            <a:r>
              <a:rPr lang="de-DE" sz="2000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Abadi MT Condensed Light" charset="0"/>
              </a:rPr>
              <a:t>“</a:t>
            </a:r>
          </a:p>
          <a:p>
            <a:endParaRPr lang="de-DE" sz="3500" dirty="0">
              <a:latin typeface="Baron Neue" panose="020B0000000000000000" pitchFamily="34" charset="0"/>
              <a:ea typeface="Heiti SC Light" charset="-122"/>
              <a:cs typeface="Heiti SC Light" charset="-12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579709" y="4346801"/>
            <a:ext cx="196720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Kassenprozess</a:t>
            </a: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Heiti SC Light" charset="-122"/>
            </a:endParaRP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Heiti SC Light" charset="-122"/>
            </a:endParaRPr>
          </a:p>
          <a:p>
            <a:r>
              <a:rPr lang="de-DE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+ Warenausgabe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64445" y="4346801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Rechnungserstellung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250959" y="4346801"/>
            <a:ext cx="2616422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Checkoutprozess</a:t>
            </a: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Heiti SC Light" charset="-122"/>
            </a:endParaRPr>
          </a:p>
          <a:p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Heiti SC Light" charset="-122"/>
            </a:endParaRPr>
          </a:p>
          <a:p>
            <a:r>
              <a:rPr lang="de-DE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+ Warenausgabe</a:t>
            </a:r>
          </a:p>
          <a:p>
            <a:r>
              <a:rPr lang="de-DE" dirty="0">
                <a:latin typeface="Kozuka Gothic Pro M" panose="020B0700000000000000" pitchFamily="34" charset="-128"/>
                <a:ea typeface="Kozuka Gothic Pro M" panose="020B0700000000000000" pitchFamily="34" charset="-128"/>
                <a:cs typeface="Heiti SC Light" charset="-122"/>
              </a:rPr>
              <a:t>+ Rechnungserstellung</a:t>
            </a:r>
            <a:endParaRPr lang="de-DE" dirty="0">
              <a:latin typeface="Kozuka Gothic Pro M" panose="020B0700000000000000" pitchFamily="34" charset="-128"/>
              <a:ea typeface="Kozuka Gothic Pro M" panose="020B0700000000000000" pitchFamily="34" charset="-128"/>
              <a:cs typeface="Abadi MT Condensed Light" charset="0"/>
            </a:endParaRPr>
          </a:p>
          <a:p>
            <a:endParaRPr lang="de-DE" sz="3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-211616" y="-145308"/>
            <a:ext cx="12615231" cy="391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2415" y="794559"/>
            <a:ext cx="614944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Projektentwicklung</a:t>
            </a:r>
          </a:p>
          <a:p>
            <a:r>
              <a:rPr lang="de-DE" sz="5000" dirty="0">
                <a:latin typeface="Baron Neue Italic" panose="00000500000000000000" pitchFamily="50" charset="0"/>
                <a:ea typeface="Heiti SC Light" charset="-122"/>
                <a:cs typeface="Heiti SC Light" charset="-122"/>
              </a:rPr>
              <a:t>Timeline</a:t>
            </a:r>
            <a:endParaRPr lang="de-DE" sz="5000" dirty="0">
              <a:latin typeface="Baron Neue Italic" panose="00000500000000000000" pitchFamily="50" charset="0"/>
              <a:ea typeface="Abadi MT Condensed Light" charset="0"/>
              <a:cs typeface="Abadi MT Condensed Light" charset="0"/>
            </a:endParaRPr>
          </a:p>
          <a:p>
            <a:endParaRPr lang="de-DE" sz="35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234699" y="3771900"/>
            <a:ext cx="1263831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13333" y="3368680"/>
            <a:ext cx="749749" cy="719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3579709" y="3368680"/>
            <a:ext cx="749749" cy="719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9312462" y="3367476"/>
            <a:ext cx="749749" cy="719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50" y="3526093"/>
            <a:ext cx="428465" cy="428465"/>
          </a:xfrm>
          <a:prstGeom prst="rect">
            <a:avLst/>
          </a:prstGeom>
        </p:spPr>
      </p:pic>
      <p:sp>
        <p:nvSpPr>
          <p:cNvPr id="25" name="Freeform 66"/>
          <p:cNvSpPr>
            <a:spLocks noEditPoints="1"/>
          </p:cNvSpPr>
          <p:nvPr/>
        </p:nvSpPr>
        <p:spPr bwMode="auto">
          <a:xfrm>
            <a:off x="9424152" y="3505261"/>
            <a:ext cx="526368" cy="443997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8" y="3520812"/>
            <a:ext cx="464820" cy="46482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6441206" y="3367476"/>
            <a:ext cx="749749" cy="719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Bild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55" y="3444483"/>
            <a:ext cx="541423" cy="5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987" y="5935444"/>
            <a:ext cx="8992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Softwareshop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B53429-F731-4069-A12C-8965FB149068}"/>
              </a:ext>
            </a:extLst>
          </p:cNvPr>
          <p:cNvGrpSpPr/>
          <p:nvPr/>
        </p:nvGrpSpPr>
        <p:grpSpPr>
          <a:xfrm>
            <a:off x="8904860" y="5977979"/>
            <a:ext cx="2498298" cy="337171"/>
            <a:chOff x="6282429" y="5986624"/>
            <a:chExt cx="2498298" cy="337171"/>
          </a:xfrm>
        </p:grpSpPr>
        <p:cxnSp>
          <p:nvCxnSpPr>
            <p:cNvPr id="10" name="Gerade Verbindung 9"/>
            <p:cNvCxnSpPr>
              <a:cxnSpLocks/>
              <a:stCxn id="11" idx="2"/>
            </p:cNvCxnSpPr>
            <p:nvPr/>
          </p:nvCxnSpPr>
          <p:spPr>
            <a:xfrm>
              <a:off x="6282429" y="6159532"/>
              <a:ext cx="236334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82429" y="5995269"/>
              <a:ext cx="330955" cy="3285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7003378" y="5995269"/>
              <a:ext cx="330955" cy="3285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8449772" y="5986624"/>
              <a:ext cx="330955" cy="3285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7728823" y="5995269"/>
              <a:ext cx="330955" cy="3285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366A230D-7E35-4622-9267-0BFB391F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6" y="254545"/>
            <a:ext cx="11219393" cy="5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987" y="5935444"/>
            <a:ext cx="648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Kassenprozess</a:t>
            </a:r>
          </a:p>
        </p:txBody>
      </p:sp>
      <p:cxnSp>
        <p:nvCxnSpPr>
          <p:cNvPr id="16" name="Gerade Verbindung 9">
            <a:extLst>
              <a:ext uri="{FF2B5EF4-FFF2-40B4-BE49-F238E27FC236}">
                <a16:creationId xmlns:a16="http://schemas.microsoft.com/office/drawing/2014/main" id="{E8A33D29-1D8B-4C25-9939-18A79D6E999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904860" y="6150887"/>
            <a:ext cx="236334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0">
            <a:extLst>
              <a:ext uri="{FF2B5EF4-FFF2-40B4-BE49-F238E27FC236}">
                <a16:creationId xmlns:a16="http://schemas.microsoft.com/office/drawing/2014/main" id="{0B1E1819-388F-4F69-879E-3E7550C3830D}"/>
              </a:ext>
            </a:extLst>
          </p:cNvPr>
          <p:cNvSpPr/>
          <p:nvPr/>
        </p:nvSpPr>
        <p:spPr>
          <a:xfrm>
            <a:off x="8904860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30540E5E-8411-4C15-B907-EBF6860F89A6}"/>
              </a:ext>
            </a:extLst>
          </p:cNvPr>
          <p:cNvSpPr/>
          <p:nvPr/>
        </p:nvSpPr>
        <p:spPr>
          <a:xfrm>
            <a:off x="9625809" y="5986624"/>
            <a:ext cx="330955" cy="328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97B326B6-1509-4E23-AB63-BAAB57AE20FE}"/>
              </a:ext>
            </a:extLst>
          </p:cNvPr>
          <p:cNvSpPr/>
          <p:nvPr/>
        </p:nvSpPr>
        <p:spPr>
          <a:xfrm>
            <a:off x="11072203" y="5977979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AC41FB04-D981-4118-9CA9-B3018E019918}"/>
              </a:ext>
            </a:extLst>
          </p:cNvPr>
          <p:cNvSpPr/>
          <p:nvPr/>
        </p:nvSpPr>
        <p:spPr>
          <a:xfrm>
            <a:off x="10351254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C3A255C-F025-4934-9F82-F8CB4BAC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13" y="1163165"/>
            <a:ext cx="11726174" cy="35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987" y="5935444"/>
            <a:ext cx="6302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Kassenprozess - Warenausgabe</a:t>
            </a:r>
          </a:p>
        </p:txBody>
      </p:sp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B32CD495-6A7D-4020-99D0-F2B2AA3D7C9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4860" y="6150887"/>
            <a:ext cx="236334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0">
            <a:extLst>
              <a:ext uri="{FF2B5EF4-FFF2-40B4-BE49-F238E27FC236}">
                <a16:creationId xmlns:a16="http://schemas.microsoft.com/office/drawing/2014/main" id="{E2E14788-EFA7-487A-9785-5696352459CF}"/>
              </a:ext>
            </a:extLst>
          </p:cNvPr>
          <p:cNvSpPr/>
          <p:nvPr/>
        </p:nvSpPr>
        <p:spPr>
          <a:xfrm>
            <a:off x="8904860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5C4F572-A299-496C-9785-04E0B1D4471A}"/>
              </a:ext>
            </a:extLst>
          </p:cNvPr>
          <p:cNvSpPr/>
          <p:nvPr/>
        </p:nvSpPr>
        <p:spPr>
          <a:xfrm>
            <a:off x="9625809" y="5986624"/>
            <a:ext cx="330955" cy="328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857A2E69-E935-4204-9040-18B81614E8E0}"/>
              </a:ext>
            </a:extLst>
          </p:cNvPr>
          <p:cNvSpPr/>
          <p:nvPr/>
        </p:nvSpPr>
        <p:spPr>
          <a:xfrm>
            <a:off x="11072203" y="5977979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B2486AD-CE64-442B-9646-CB1D1716A571}"/>
              </a:ext>
            </a:extLst>
          </p:cNvPr>
          <p:cNvSpPr/>
          <p:nvPr/>
        </p:nvSpPr>
        <p:spPr>
          <a:xfrm>
            <a:off x="10351254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1D248B-C36C-4A62-B177-6204105B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847" y="691435"/>
            <a:ext cx="11394305" cy="45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987" y="5935444"/>
            <a:ext cx="589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Rechnungserstellung</a:t>
            </a:r>
          </a:p>
        </p:txBody>
      </p:sp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9C85933E-A0CE-4CF0-8194-AD68453790A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4860" y="6150887"/>
            <a:ext cx="236334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0">
            <a:extLst>
              <a:ext uri="{FF2B5EF4-FFF2-40B4-BE49-F238E27FC236}">
                <a16:creationId xmlns:a16="http://schemas.microsoft.com/office/drawing/2014/main" id="{B930CC27-E3D7-4154-88C4-221E7EF4406B}"/>
              </a:ext>
            </a:extLst>
          </p:cNvPr>
          <p:cNvSpPr/>
          <p:nvPr/>
        </p:nvSpPr>
        <p:spPr>
          <a:xfrm>
            <a:off x="8904860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53BAA490-6433-4104-91E2-5BB04F489589}"/>
              </a:ext>
            </a:extLst>
          </p:cNvPr>
          <p:cNvSpPr/>
          <p:nvPr/>
        </p:nvSpPr>
        <p:spPr>
          <a:xfrm>
            <a:off x="9625809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54F199CD-8AF5-4A85-8779-9B4C6E6F2898}"/>
              </a:ext>
            </a:extLst>
          </p:cNvPr>
          <p:cNvSpPr/>
          <p:nvPr/>
        </p:nvSpPr>
        <p:spPr>
          <a:xfrm>
            <a:off x="11072203" y="5977979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64F46CD3-A954-45B9-9B51-14E2D9F1FBD0}"/>
              </a:ext>
            </a:extLst>
          </p:cNvPr>
          <p:cNvSpPr/>
          <p:nvPr/>
        </p:nvSpPr>
        <p:spPr>
          <a:xfrm>
            <a:off x="10351254" y="5986624"/>
            <a:ext cx="330955" cy="328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906EDD-2B80-47D0-8CA8-E318AAD03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95" y="2278059"/>
            <a:ext cx="11250609" cy="16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266007" y="5848822"/>
            <a:ext cx="12515380" cy="60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987" y="5935444"/>
            <a:ext cx="597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Kozuka Gothic Pro H" panose="020B0800000000000000" pitchFamily="34" charset="-128"/>
                <a:ea typeface="Kozuka Gothic Pro H" panose="020B0800000000000000" pitchFamily="34" charset="-128"/>
                <a:cs typeface="Heiti SC Light" charset="-122"/>
              </a:rPr>
              <a:t>Rechnungserstellung</a:t>
            </a:r>
          </a:p>
        </p:txBody>
      </p:sp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0C173573-2471-4EC6-9C67-C54BBEBF41A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04860" y="6150887"/>
            <a:ext cx="236334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0">
            <a:extLst>
              <a:ext uri="{FF2B5EF4-FFF2-40B4-BE49-F238E27FC236}">
                <a16:creationId xmlns:a16="http://schemas.microsoft.com/office/drawing/2014/main" id="{6B68F641-D921-47B6-A81C-E5D3494F624E}"/>
              </a:ext>
            </a:extLst>
          </p:cNvPr>
          <p:cNvSpPr/>
          <p:nvPr/>
        </p:nvSpPr>
        <p:spPr>
          <a:xfrm>
            <a:off x="8904860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817D76E4-9A50-47F3-BA8E-93D0B71503D4}"/>
              </a:ext>
            </a:extLst>
          </p:cNvPr>
          <p:cNvSpPr/>
          <p:nvPr/>
        </p:nvSpPr>
        <p:spPr>
          <a:xfrm>
            <a:off x="9625809" y="5986624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42E2BC4-3B68-4780-8A5A-FBAFA889769B}"/>
              </a:ext>
            </a:extLst>
          </p:cNvPr>
          <p:cNvSpPr/>
          <p:nvPr/>
        </p:nvSpPr>
        <p:spPr>
          <a:xfrm>
            <a:off x="11072203" y="5977979"/>
            <a:ext cx="330955" cy="32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AF0EC592-55DE-459D-89ED-527F56D6DA34}"/>
              </a:ext>
            </a:extLst>
          </p:cNvPr>
          <p:cNvSpPr/>
          <p:nvPr/>
        </p:nvSpPr>
        <p:spPr>
          <a:xfrm>
            <a:off x="10351254" y="5986624"/>
            <a:ext cx="330955" cy="328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C7DB7D8-8E8E-4B71-AA61-93BEDB47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261" y="190114"/>
            <a:ext cx="7370843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Kozuka Gothic Pro H</vt:lpstr>
      <vt:lpstr>Kozuka Gothic Pro M</vt:lpstr>
      <vt:lpstr>Abadi MT Condensed Light</vt:lpstr>
      <vt:lpstr>Arial</vt:lpstr>
      <vt:lpstr>Baron Neue</vt:lpstr>
      <vt:lpstr>Baron Neue Italic</vt:lpstr>
      <vt:lpstr>Calibri</vt:lpstr>
      <vt:lpstr>Calibri Light</vt:lpstr>
      <vt:lpstr>Heiti SC Light</vt:lpstr>
      <vt:lpstr>Office-Design</vt:lpstr>
      <vt:lpstr>PowerPoint-Präsentation</vt:lpstr>
      <vt:lpstr>^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stfnba</cp:lastModifiedBy>
  <cp:revision>10</cp:revision>
  <dcterms:created xsi:type="dcterms:W3CDTF">2019-06-27T08:18:09Z</dcterms:created>
  <dcterms:modified xsi:type="dcterms:W3CDTF">2019-06-27T10:10:03Z</dcterms:modified>
</cp:coreProperties>
</file>