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gitbrent/pptxgenjs" TargetMode="External"/><Relationship Id="rId2" Type="http://schemas.openxmlformats.org/officeDocument/2006/relationships/slide" Target="slide2.xm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0" y="25717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^ (50%/50%)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457200" y="640080"/>
            <a:ext cx="274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400" dirty="0">
                <a:solidFill>
                  <a:srgbClr val="0000FF"/>
                </a:solidFill>
              </a:rPr>
              <a:t>Hello</a:t>
            </a:r>
            <a:endParaRPr lang="en-US" sz="6400" dirty="0"/>
          </a:p>
        </p:txBody>
      </p:sp>
      <p:sp>
        <p:nvSpPr>
          <p:cNvPr id="4" name="Text 2"/>
          <p:cNvSpPr/>
          <p:nvPr/>
        </p:nvSpPr>
        <p:spPr>
          <a:xfrm>
            <a:off x="2468880" y="914400"/>
            <a:ext cx="4572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0" dirty="0">
                <a:solidFill>
                  <a:srgbClr val="DDDD00"/>
                </a:solidFill>
              </a:rPr>
              <a:t>World!</a:t>
            </a:r>
            <a:endParaRPr lang="en-US" sz="9000" dirty="0"/>
          </a:p>
        </p:txBody>
      </p:sp>
      <p:sp>
        <p:nvSpPr>
          <p:cNvPr id="5" name="Text 3"/>
          <p:cNvSpPr txBox="1"/>
          <p:nvPr/>
        </p:nvSpPr>
        <p:spPr>
          <a:xfrm>
            <a:off x="457200" y="4572000"/>
            <a:ext cx="8229600" cy="0"/>
          </a:xfrm>
          <a:prstGeom prst="rect">
            <a:avLst/>
          </a:prstGeom>
          <a:noFill/>
          <a:ln/>
        </p:spPr>
        <p:txBody>
          <a:bodyPr wrap="square" lIns="6350" tIns="6350" rIns="6350" bIns="6350" rtlCol="0" anchor="ctr"/>
          <a:lstStyle/>
          <a:p>
            <a:pPr indent="0" marL="0">
              <a:buNone/>
            </a:pPr>
            <a:r>
              <a:rPr lang="en-US" sz="3200" b="1" u="sng" dirty="0">
                <a:solidFill>
                  <a:srgbClr val="00CC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Arial, 32pt, green, bold, underline, 0 inset</a:t>
            </a:r>
            <a:endParaRPr lang="en-US" sz="3200" dirty="0"/>
          </a:p>
        </p:txBody>
      </p:sp>
      <p:sp>
        <p:nvSpPr>
          <p:cNvPr id="6" name="Text 4"/>
          <p:cNvSpPr/>
          <p:nvPr/>
        </p:nvSpPr>
        <p:spPr>
          <a:xfrm>
            <a:off x="1828800" y="3657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200" b="1" i="1" u="sng" dirty="0">
                <a:solidFill>
                  <a:srgbClr val="00CC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Hello World!</a:t>
            </a:r>
            <a:endParaRPr lang="en-US" sz="4200" dirty="0"/>
          </a:p>
        </p:txBody>
      </p:sp>
      <p:sp>
        <p:nvSpPr>
          <p:cNvPr id="7" name="Text 5"/>
          <p:cNvSpPr/>
          <p:nvPr/>
        </p:nvSpPr>
        <p:spPr>
          <a:xfrm>
            <a:off x="1828800" y="2743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0" dirty="0">
                <a:solidFill>
                  <a:srgbClr val="DDDD00"/>
                </a:solidFill>
              </a:rPr>
              <a:t>Line 1</a:t>
            </a:r>
            <a:endParaRPr lang="en-US" sz="9000" dirty="0"/>
          </a:p>
          <a:p>
            <a:pPr indent="0" marL="0">
              <a:buNone/>
            </a:pPr>
            <a:r>
              <a:rPr lang="en-US" sz="9000" dirty="0">
                <a:solidFill>
                  <a:srgbClr val="DDDD00"/>
                </a:solidFill>
              </a:rPr>
              <a:t>Line 2</a:t>
            </a:r>
            <a:endParaRPr lang="en-US" sz="9000" dirty="0"/>
          </a:p>
          <a:p>
            <a:pPr indent="0" marL="0">
              <a:buNone/>
            </a:pPr>
            <a:r>
              <a:rPr lang="en-US" sz="9000" dirty="0">
                <a:solidFill>
                  <a:srgbClr val="DDDD00"/>
                </a:solidFill>
              </a:rPr>
              <a:t>Line 3</a:t>
            </a:r>
            <a:endParaRPr lang="en-US" sz="9000" dirty="0"/>
          </a:p>
        </p:txBody>
      </p:sp>
      <p:sp>
        <p:nvSpPr>
          <p:cNvPr id="8" name="Text 6"/>
          <p:cNvSpPr/>
          <p:nvPr/>
        </p:nvSpPr>
        <p:spPr>
          <a:xfrm>
            <a:off x="457200" y="3749040"/>
            <a:ext cx="7772400" cy="182880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3600" dirty="0">
                <a:solidFill>
                  <a:srgbClr val="99ABCC"/>
                </a:solidFill>
              </a:rPr>
              <a:t>word-level</a:t>
            </a:r>
            <a:endParaRPr lang="en-US" sz="36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FFFF00"/>
                </a:solidFill>
              </a:rPr>
              <a:t>formatting</a:t>
            </a:r>
            <a:endParaRPr lang="en-US" sz="3600" dirty="0"/>
          </a:p>
        </p:txBody>
      </p:sp>
      <p:sp>
        <p:nvSpPr>
          <p:cNvPr id="9" name="Text 7"/>
          <p:cNvSpPr/>
          <p:nvPr/>
        </p:nvSpPr>
        <p:spPr>
          <a:xfrm>
            <a:off x="7315200" y="1280160"/>
            <a:ext cx="2743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dirty="0">
                <a:solidFill>
                  <a:srgbClr val="000000"/>
                </a:solidFill>
              </a:rPr>
              <a:t>Regular, black circle bullet</a:t>
            </a: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7315200" y="2194560"/>
            <a:ext cx="2743200" cy="914400"/>
          </a:xfrm>
          <a:prstGeom prst="rect">
            <a:avLst/>
          </a:prstGeom>
          <a:solidFill>
            <a:srgbClr val="F2F2F2"/>
          </a:solidFill>
          <a:ln/>
        </p:spPr>
        <p:txBody>
          <a:bodyPr wrap="square" rtlCol="0" anchor="ctr"/>
          <a:lstStyle/>
          <a:p>
            <a:pPr marL="342900" indent="-342900">
              <a:buSzPct val="100000"/>
              <a:buFont typeface="+mj-lt"/>
              <a:buAutoNum type="arabicPeriod" startAt="1"/>
            </a:pPr>
            <a:r>
              <a:rPr lang="en-US" dirty="0">
                <a:solidFill>
                  <a:srgbClr val="000000"/>
                </a:solidFill>
              </a:rPr>
              <a:t>Line 1</a:t>
            </a:r>
            <a:endParaRPr lang="en-US" dirty="0"/>
          </a:p>
          <a:p>
            <a:pPr marL="342900" indent="-342900">
              <a:buSzPct val="100000"/>
              <a:buFont typeface="+mj-lt"/>
              <a:buAutoNum type="arabicPeriod" startAt="1"/>
            </a:pPr>
            <a:r>
              <a:rPr lang="en-US" dirty="0">
                <a:solidFill>
                  <a:srgbClr val="000000"/>
                </a:solidFill>
              </a:rPr>
              <a:t>Line 2</a:t>
            </a:r>
            <a:endParaRPr lang="en-US" dirty="0"/>
          </a:p>
          <a:p>
            <a:pPr marL="342900" indent="-342900">
              <a:buSzPct val="100000"/>
              <a:buFont typeface="+mj-lt"/>
              <a:buAutoNum type="arabicPeriod" startAt="1"/>
            </a:pPr>
            <a:r>
              <a:rPr lang="en-US" dirty="0">
                <a:solidFill>
                  <a:srgbClr val="000000"/>
                </a:solidFill>
              </a:rPr>
              <a:t>Line 3</a:t>
            </a: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7315200" y="4572000"/>
            <a:ext cx="2743200" cy="1280160"/>
          </a:xfrm>
          <a:prstGeom prst="rect">
            <a:avLst/>
          </a:prstGeom>
          <a:noFill/>
          <a:ln/>
        </p:spPr>
        <p:txBody>
          <a:bodyPr wrap="square" lIns="12700" tIns="12700" rIns="12700" bIns="12700" rtlCol="0" anchor="ctr"/>
          <a:lstStyle/>
          <a:p>
            <a:pPr marL="342900" indent="-342900">
              <a:buSzPct val="100000"/>
              <a:buChar char="★"/>
            </a:pPr>
            <a:r>
              <a:rPr lang="en-US" dirty="0">
                <a:solidFill>
                  <a:srgbClr val="CC0000"/>
                </a:solidFill>
              </a:rPr>
              <a:t>I have a star bullet</a:t>
            </a:r>
            <a:endParaRPr lang="en-US" dirty="0"/>
          </a:p>
          <a:p>
            <a:pPr marL="342900" indent="-342900">
              <a:buSzPct val="100000"/>
              <a:buChar char="►"/>
            </a:pPr>
            <a:r>
              <a:rPr lang="en-US" dirty="0">
                <a:solidFill>
                  <a:srgbClr val="00CD00"/>
                </a:solidFill>
              </a:rPr>
              <a:t>I have a triangle bullet</a:t>
            </a:r>
            <a:pPr indent="0" marL="0">
              <a:buNone/>
            </a:pPr>
            <a:r>
              <a:rPr lang="en-US" sz="1200" dirty="0">
                <a:solidFill>
                  <a:srgbClr val="ABABAB"/>
                </a:solidFill>
              </a:rPr>
              <a:t>no bullets on this line</a:t>
            </a:r>
            <a:endParaRPr lang="en-US" sz="1200" dirty="0"/>
          </a:p>
          <a:p>
            <a:pPr marL="342900" indent="-342900">
              <a:buSzPct val="100000"/>
              <a:buChar char="•"/>
            </a:pPr>
            <a:r>
              <a:rPr lang="en-US" sz="1200" dirty="0">
                <a:solidFill>
                  <a:srgbClr val="0000AB"/>
                </a:solidFill>
              </a:rPr>
              <a:t>I have a normal bullet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1371600" y="1371600"/>
            <a:ext cx="5486400" cy="182880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indent="0" marL="0">
              <a:spcBef>
                <a:spcPts val="1200"/>
              </a:spcBef>
              <a:spcAft>
                <a:spcPts val="240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Paragraph spacing - before:12pt / after:24pt</a:t>
            </a: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914400" y="914400"/>
            <a:ext cx="4572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hlinkClick r:id="rId1" invalidUrl="" action="" tgtFrame="" tooltip="Visit Homepage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PptxGenJS Project</a:t>
            </a:r>
            <a:endParaRPr lang="en-US" dirty="0"/>
          </a:p>
        </p:txBody>
      </p:sp>
      <p:sp>
        <p:nvSpPr>
          <p:cNvPr id="14" name="Text 12"/>
          <p:cNvSpPr/>
          <p:nvPr/>
        </p:nvSpPr>
        <p:spPr>
          <a:xfrm>
            <a:off x="914400" y="2286000"/>
            <a:ext cx="4572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u="sng" dirty="0">
                <a:solidFill>
                  <a:srgbClr val="000000"/>
                </a:solidFill>
                <a:hlinkClick r:id="rId2" action="ppaction://hlinksldjump" tooltip="Go to Summary Slid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 #2</a:t>
            </a:r>
            <a:endParaRPr lang="en-US" dirty="0"/>
          </a:p>
        </p:txBody>
      </p:sp>
      <p:sp>
        <p:nvSpPr>
          <p:cNvPr id="15" name="Text 13"/>
          <p:cNvSpPr/>
          <p:nvPr/>
        </p:nvSpPr>
        <p:spPr>
          <a:xfrm>
            <a:off x="457200" y="5486400"/>
            <a:ext cx="6858000" cy="0"/>
          </a:xfrm>
          <a:prstGeom prst="rect">
            <a:avLst/>
          </a:prstGeom>
          <a:noFill/>
          <a:ln/>
          <a:effectLst>
            <a:outerShdw sx="100000" sy="100000" kx="0" ky="0" algn="bl" rotWithShape="0" blurRad="38100" dist="127000" dir="2700000">
              <a:srgbClr val="696969">
                <a:alpha val="75000"/>
              </a:srgbClr>
            </a:outerShdw>
          </a:effectLst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dirty="0">
                <a:solidFill>
                  <a:srgbClr val="0088CC"/>
                </a:solidFill>
              </a:rPr>
              <a:t>Outer Shadow</a:t>
            </a:r>
            <a:endParaRPr lang="en-US" sz="3600" dirty="0"/>
          </a:p>
        </p:txBody>
      </p:sp>
      <p:sp>
        <p:nvSpPr>
          <p:cNvPr id="16" name="Text 14"/>
          <p:cNvSpPr/>
          <p:nvPr/>
        </p:nvSpPr>
        <p:spPr>
          <a:xfrm>
            <a:off x="457200" y="5486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dirty="0">
                <a:ln w="19050">
                  <a:solidFill>
                    <a:srgbClr val="696969"/>
                  </a:solidFill>
                </a:ln>
                <a:solidFill>
                  <a:srgbClr val="0088CC"/>
                </a:solidFill>
              </a:rPr>
              <a:t>Text Outline</a:t>
            </a:r>
            <a:endParaRPr lang="en-US" sz="3600" dirty="0"/>
          </a:p>
        </p:txBody>
      </p:sp>
      <p:sp>
        <p:nvSpPr>
          <p:cNvPr id="17" name="Text 15"/>
          <p:cNvSpPr/>
          <p:nvPr/>
        </p:nvSpPr>
        <p:spPr>
          <a:xfrm>
            <a:off x="457200" y="3749040"/>
            <a:ext cx="7772400" cy="1828800"/>
          </a:xfrm>
          <a:prstGeom prst="rect">
            <a:avLst/>
          </a:prstGeom>
          <a:solidFill>
            <a:srgbClr val="232323"/>
          </a:solidFill>
          <a:ln/>
        </p:spPr>
        <p:txBody>
          <a:bodyPr wrap="square" lIns="1270" tIns="1270" rIns="1270" bIns="1270" rtlCol="0" anchor="ctr"/>
          <a:lstStyle/>
          <a:p>
            <a:pPr algn="r" indent="0" marL="0">
              <a:buNone/>
            </a:pPr>
            <a:r>
              <a:rPr lang="en-US" sz="3600" dirty="0">
                <a:solidFill>
                  <a:srgbClr val="99ABC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word-level</a:t>
            </a:r>
            <a:endParaRPr lang="en-US" sz="3600" dirty="0"/>
          </a:p>
          <a:p>
            <a:pPr algn="r" indent="0" marL="0">
              <a:buNone/>
            </a:pPr>
            <a:r>
              <a:rPr lang="en-US" sz="3600" dirty="0">
                <a:solidFill>
                  <a:srgbClr val="99ABC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formatting</a:t>
            </a:r>
            <a:endParaRPr lang="en-US" sz="3600" dirty="0"/>
          </a:p>
          <a:p>
            <a:pPr algn="ctr" indent="0" marL="0">
              <a:buNone/>
            </a:pPr>
            <a:r>
              <a:rPr lang="en-US" sz="4800" dirty="0">
                <a:solidFill>
                  <a:srgbClr val="FFFF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...in the same textbox</a:t>
            </a:r>
            <a:endParaRPr 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2023-04-20T16:09:33Z</dcterms:created>
  <dcterms:modified xsi:type="dcterms:W3CDTF">2023-04-20T16:09:33Z</dcterms:modified>
</cp:coreProperties>
</file>