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lo">
    <p:bg>
      <p:bgPr>
        <a:solidFill>
          <a:srgbClr val="CBB3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5 - 6 anni avviene lo screening per BmInforma.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Trend sovrappeso e obesità, AUSL-RE,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attività fisica sicura in gravidanz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Cartolina PPDTA 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cheda Invio PLS Bimbi in forma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ovrappeso, obesità e obesità grave in Italia -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tato ponderale bambini - genitori - okkio R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Stato ponderale bambini 8-9 anni, AUSL-RE,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Trend regionale sovrappeso e obesità, Regione Emilia-Romagna, OKkio alla SALUT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/Users/Stefano Bassoli/Pictures/obesi/Trend sovrappeso e obesità in Italia - Okkio alla SALUTE 201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645920"/>
            <a:ext cx="2743200" cy="3086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2023-04-20T12:41:50Z</dcterms:created>
  <dcterms:modified xsi:type="dcterms:W3CDTF">2023-04-20T12:41:50Z</dcterms:modified>
</cp:coreProperties>
</file>