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llo">
    <p:bg>
      <p:bgPr>
        <a:solidFill>
          <a:srgbClr val="CBB3BF"/>
        </a:solidFill>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g"/><Relationship Id="rId2" Type="http://schemas.openxmlformats.org/officeDocument/2006/relationships/slideLayout" Target="../slideLayouts/slideLayout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gitbrent/pptxgenjs" TargetMode="External"/><Relationship Id="rId1" Type="http://schemas.openxmlformats.org/officeDocument/2006/relationships/image" Target="../media/image-12-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jp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image" Target="../media/image-3-1.jp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g"/><Relationship Id="rId2" Type="http://schemas.openxmlformats.org/officeDocument/2006/relationships/slideLayout" Target="../slideLayouts/slideLayout2.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g"/><Relationship Id="rId2" Type="http://schemas.openxmlformats.org/officeDocument/2006/relationships/slideLayout" Target="../slideLayouts/slideLayout2.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257175"/>
          </a:xfrm>
          <a:prstGeom prst="rect">
            <a:avLst/>
          </a:prstGeom>
          <a:solidFill>
            <a:srgbClr val="8DA1B9"/>
          </a:solidFill>
          <a:ln/>
        </p:spPr>
      </p:sp>
      <p:sp>
        <p:nvSpPr>
          <p:cNvPr id="3" name="Shape 1"/>
          <p:cNvSpPr/>
          <p:nvPr/>
        </p:nvSpPr>
        <p:spPr>
          <a:xfrm>
            <a:off x="0" y="4886325"/>
            <a:ext cx="9144000" cy="257175"/>
          </a:xfrm>
          <a:prstGeom prst="rect">
            <a:avLst/>
          </a:prstGeom>
          <a:solidFill>
            <a:srgbClr val="95ADB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C:/Users/Stefano Bassoli/Pictures/obesi/Trend sovrappeso e obesità in Italia - Okkio alla SALUTE 2019.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C:/Users/Stefano Bassoli/Pictures/obesi/Trend sovrappeso e obesità, AUSL-RE, OKkio alla SALUTE 2019.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txBox="1"/>
          <p:nvPr/>
        </p:nvSpPr>
        <p:spPr>
          <a:xfrm>
            <a:off x="182880" y="102870"/>
            <a:ext cx="6858000" cy="0"/>
          </a:xfrm>
          <a:prstGeom prst="rect">
            <a:avLst/>
          </a:prstGeom>
          <a:noFill/>
          <a:ln/>
        </p:spPr>
        <p:txBody>
          <a:bodyPr wrap="square" rtlCol="0" anchor="ctr"/>
          <a:lstStyle/>
          <a:p>
            <a:pPr algn="r" indent="0" marL="0">
              <a:buNone/>
            </a:pPr>
            <a:r>
              <a:rPr lang="en-US" sz="4800" b="1" dirty="0">
                <a:solidFill>
                  <a:srgbClr val="FF0000"/>
                </a:solidFill>
                <a:latin typeface="Verdana" pitchFamily="34" charset="0"/>
                <a:ea typeface="Verdana" pitchFamily="34" charset="-122"/>
                <a:cs typeface="Verdana" pitchFamily="34" charset="-120"/>
              </a:rPr>
              <a:t>Hello title 1</a:t>
            </a:r>
            <a:endParaRPr lang="en-US" sz="4800" dirty="0"/>
          </a:p>
        </p:txBody>
      </p:sp>
      <p:sp>
        <p:nvSpPr>
          <p:cNvPr id="3" name="Text 1"/>
          <p:cNvSpPr txBox="1"/>
          <p:nvPr/>
        </p:nvSpPr>
        <p:spPr>
          <a:xfrm>
            <a:off x="182880" y="617220"/>
            <a:ext cx="6858000" cy="0"/>
          </a:xfrm>
          <a:prstGeom prst="rect">
            <a:avLst/>
          </a:prstGeom>
          <a:noFill/>
          <a:ln/>
        </p:spPr>
        <p:txBody>
          <a:bodyPr wrap="square" rtlCol="0" anchor="ctr"/>
          <a:lstStyle/>
          <a:p>
            <a:pPr indent="0" marL="0">
              <a:buNone/>
            </a:pPr>
            <a:r>
              <a:rPr lang="en-US" sz="3200" b="1" dirty="0">
                <a:solidFill>
                  <a:srgbClr val="000000"/>
                </a:solidFill>
                <a:latin typeface="Verdana" pitchFamily="34" charset="0"/>
                <a:ea typeface="Verdana" pitchFamily="34" charset="-122"/>
                <a:cs typeface="Verdana" pitchFamily="34" charset="-120"/>
              </a:rPr>
              <a:t>Hello title 2</a:t>
            </a:r>
            <a:endParaRPr lang="en-US" sz="3200" dirty="0"/>
          </a:p>
        </p:txBody>
      </p:sp>
      <p:sp>
        <p:nvSpPr>
          <p:cNvPr id="4" name="Text 2"/>
          <p:cNvSpPr txBox="1"/>
          <p:nvPr/>
        </p:nvSpPr>
        <p:spPr>
          <a:xfrm>
            <a:off x="182880" y="1131570"/>
            <a:ext cx="6858000" cy="0"/>
          </a:xfrm>
          <a:prstGeom prst="rect">
            <a:avLst/>
          </a:prstGeom>
          <a:noFill/>
          <a:ln/>
        </p:spPr>
        <p:txBody>
          <a:bodyPr wrap="square" rtlCol="0" anchor="ctr"/>
          <a:lstStyle/>
          <a:p>
            <a:pPr indent="0" marL="0">
              <a:buNone/>
            </a:pPr>
            <a:r>
              <a:rPr lang="en-US" sz="800" dirty="0">
                <a:solidFill>
                  <a:srgbClr val="0088CC"/>
                </a:solidFill>
                <a:latin typeface="Verdana" pitchFamily="34" charset="0"/>
                <a:ea typeface="Verdana" pitchFamily="34" charset="-122"/>
                <a:cs typeface="Verdana" pitchFamily="34" charset="-120"/>
              </a:rPr>
              <a:t>Hello normal</a:t>
            </a:r>
            <a:endParaRPr lang="en-US" sz="800" dirty="0"/>
          </a:p>
        </p:txBody>
      </p:sp>
      <p:pic>
        <p:nvPicPr>
          <p:cNvPr id="5" name="Image 0" descr="C:/My/wizzi/stfnbssl/stfnbssl.github.io/cosie/17marzo2021/images/1 mese.png">
            <a:hlinkClick r:id="rId2" tooltip="Visit Homepage"/>
          </p:cNvPr>
          <p:cNvPicPr>
            <a:picLocks noChangeAspect="1"/>
          </p:cNvPicPr>
          <p:nvPr/>
        </p:nvPicPr>
        <p:blipFill>
          <a:blip r:embed="rId1"/>
          <a:stretch>
            <a:fillRect/>
          </a:stretch>
        </p:blipFill>
        <p:spPr>
          <a:xfrm>
            <a:off x="182880" y="1645920"/>
            <a:ext cx="2743200" cy="3086100"/>
          </a:xfrm>
          <a:prstGeom prst="rect">
            <a:avLst/>
          </a:prstGeom>
        </p:spPr>
      </p:pic>
      <p:sp>
        <p:nvSpPr>
          <p:cNvPr id="6" name="Shape 3"/>
          <p:cNvSpPr/>
          <p:nvPr/>
        </p:nvSpPr>
        <p:spPr>
          <a:xfrm>
            <a:off x="4754880" y="1645920"/>
            <a:ext cx="914400" cy="3086100"/>
          </a:xfrm>
          <a:prstGeom prst="rect">
            <a:avLst/>
          </a:prstGeom>
          <a:solidFill>
            <a:srgbClr val="DEDEDE"/>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txBox="1"/>
          <p:nvPr/>
        </p:nvSpPr>
        <p:spPr>
          <a:xfrm>
            <a:off x="182880" y="102870"/>
            <a:ext cx="6858000" cy="0"/>
          </a:xfrm>
          <a:prstGeom prst="rect">
            <a:avLst/>
          </a:prstGeom>
          <a:noFill/>
          <a:ln/>
        </p:spPr>
        <p:txBody>
          <a:bodyPr wrap="square" lIns="38100" tIns="38100" rIns="38100" bIns="38100" rtlCol="0" anchor="ctr"/>
          <a:lstStyle/>
          <a:p>
            <a:pPr algn="r" indent="0" marL="0">
              <a:buNone/>
            </a:pPr>
            <a:r>
              <a:rPr lang="en-US" sz="800" dirty="0">
                <a:solidFill>
                  <a:srgbClr val="9F9F9F"/>
                </a:solidFill>
                <a:latin typeface="Verdana" pitchFamily="34" charset="0"/>
                <a:ea typeface="Verdana" pitchFamily="34" charset="-122"/>
                <a:cs typeface="Verdana" pitchFamily="34" charset="-120"/>
              </a:rPr>
              <a:t>Hello style OptsR</a:t>
            </a:r>
            <a:endParaRPr lang="en-US" sz="800" dirty="0"/>
          </a:p>
        </p:txBody>
      </p:sp>
      <p:sp>
        <p:nvSpPr>
          <p:cNvPr id="3" name="Text 1"/>
          <p:cNvSpPr txBox="1"/>
          <p:nvPr/>
        </p:nvSpPr>
        <p:spPr>
          <a:xfrm>
            <a:off x="182880" y="617220"/>
            <a:ext cx="3657600" cy="274320"/>
          </a:xfrm>
          <a:prstGeom prst="rect">
            <a:avLst/>
          </a:prstGeom>
          <a:solidFill>
            <a:srgbClr val="FFFFFF"/>
          </a:solidFill>
          <a:ln/>
        </p:spPr>
        <p:txBody>
          <a:bodyPr wrap="square" rtlCol="0" anchor="ctr"/>
          <a:lstStyle/>
          <a:p>
            <a:pPr algn="r" indent="0" marL="0">
              <a:buNone/>
            </a:pPr>
            <a:r>
              <a:rPr lang="en-US" sz="1800" dirty="0">
                <a:solidFill>
                  <a:srgbClr val="0088CC"/>
                </a:solidFill>
                <a:latin typeface="Arial" pitchFamily="34" charset="0"/>
                <a:ea typeface="Arial" pitchFamily="34" charset="-122"/>
                <a:cs typeface="Arial" pitchFamily="34" charset="-120"/>
              </a:rPr>
              <a:t>Hello style SubTitle</a:t>
            </a:r>
            <a:endParaRPr lang="en-US" sz="1800" dirty="0"/>
          </a:p>
        </p:txBody>
      </p:sp>
      <p:sp>
        <p:nvSpPr>
          <p:cNvPr id="4" name="Text 2"/>
          <p:cNvSpPr txBox="1"/>
          <p:nvPr/>
        </p:nvSpPr>
        <p:spPr>
          <a:xfrm>
            <a:off x="182880" y="1131570"/>
            <a:ext cx="6858000" cy="0"/>
          </a:xfrm>
          <a:prstGeom prst="rect">
            <a:avLst/>
          </a:prstGeom>
          <a:solidFill>
            <a:srgbClr val="F1F1F1"/>
          </a:solidFill>
          <a:ln/>
        </p:spPr>
        <p:txBody>
          <a:bodyPr wrap="square" lIns="38100" tIns="38100" rIns="38100" bIns="38100" rtlCol="0" anchor="ctr"/>
          <a:lstStyle/>
          <a:p>
            <a:pPr algn="r" indent="0" marL="0">
              <a:buNone/>
            </a:pPr>
            <a:r>
              <a:rPr lang="en-US" sz="1200" dirty="0">
                <a:solidFill>
                  <a:srgbClr val="9F9F9F"/>
                </a:solidFill>
                <a:latin typeface="Courier" pitchFamily="34" charset="0"/>
                <a:ea typeface="Courier" pitchFamily="34" charset="-122"/>
                <a:cs typeface="Courier" pitchFamily="34" charset="-120"/>
              </a:rPr>
              <a:t>Hello style Code</a:t>
            </a:r>
            <a:endParaRPr lang="en-US" sz="1200" dirty="0"/>
          </a:p>
        </p:txBody>
      </p:sp>
      <p:graphicFrame>
        <p:nvGraphicFramePr>
          <p:cNvPr id="14" name="Table 0"/>
          <p:cNvGraphicFramePr>
            <a:graphicFrameLocks noGrp="1"/>
          </p:cNvGraphicFramePr>
          <p:nvPr>
            <p:extLst>
              <p:ext uri="{D42A27DB-BD31-4B8C-83A1-F6EECF244321}">
                <p14:modId xmlns:p14="http://schemas.microsoft.com/office/powerpoint/2010/main" val="1579011935"/>
              </p:ext>
            </p:extLst>
          </p:nvPr>
        </p:nvGraphicFramePr>
        <p:xfrm>
          <a:off x="182880" y="1645920"/>
          <a:ext cx="8229600" cy="914400"/>
        </p:xfrm>
        <a:graphic>
          <a:graphicData uri="http://schemas.openxmlformats.org/drawingml/2006/table">
            <a:tbl>
              <a:tblPr/>
              <a:tblGrid>
                <a:gridCol w="2743200"/>
                <a:gridCol w="2743200"/>
                <a:gridCol w="2743200"/>
              </a:tblGrid>
              <a:tr h="0">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1, c 1</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1, c 2</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1, c 3</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r>
              <a:tr h="0">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2, c 1</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2, c 2</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c>
                  <a:txBody>
                    <a:bodyPr/>
                    <a:lstStyle/>
                    <a:p>
                      <a:pPr indent="0" marL="0">
                        <a:buNone/>
                      </a:pPr>
                      <a:r>
                        <a:rPr lang="en-US" sz="800" dirty="0">
                          <a:solidFill>
                            <a:srgbClr val="000000"/>
                          </a:solidFill>
                          <a:latin typeface="Verdana" pitchFamily="34" charset="0"/>
                          <a:ea typeface="Verdana" pitchFamily="34" charset="-122"/>
                          <a:cs typeface="Verdana" pitchFamily="34" charset="-120"/>
                        </a:rPr>
                        <a:t>r 2, c 3</a:t>
                      </a:r>
                      <a:endParaRPr lang="en-US" sz="800" dirty="0">
                        <a:latin typeface="Verdana" charset="0"/>
                        <a:ea typeface="Verdana" charset="0"/>
                        <a:cs typeface="Verdana" charset="0"/>
                      </a:endParaRPr>
                    </a:p>
                  </a:txBody>
                  <a:tcPr marL="91440" marR="91440" marT="45720" marB="45720">
                    <a:lnL w="0" cap="flat" cmpd="sng" algn="ctr">
                      <a:noFill/>
                    </a:lnL>
                    <a:lnR w="0" cap="flat" cmpd="sng" algn="ctr">
                      <a:noFill/>
                    </a:lnR>
                    <a:lnT w="0" cap="flat" cmpd="sng" algn="ctr">
                      <a:noFill/>
                    </a:lnT>
                    <a:lnB w="0" cap="flat" cmpd="sng" algn="ctr">
                      <a:noFill/>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txBox="1"/>
          <p:nvPr/>
        </p:nvSpPr>
        <p:spPr>
          <a:xfrm>
            <a:off x="914400" y="514350"/>
            <a:ext cx="7315200" cy="0"/>
          </a:xfrm>
          <a:prstGeom prst="rect">
            <a:avLst/>
          </a:prstGeom>
          <a:solidFill>
            <a:srgbClr val="000000"/>
          </a:solid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hello p-stack 1,</a:t>
            </a:r>
            <a:endParaRPr lang="en-US" sz="800" dirty="0"/>
          </a:p>
          <a:p>
            <a:pPr indent="0" marL="0">
              <a:buNone/>
            </a:pPr>
            <a:r>
              <a:rPr lang="en-US" sz="800" dirty="0">
                <a:solidFill>
                  <a:srgbClr val="000000"/>
                </a:solidFill>
                <a:latin typeface="Verdana" pitchFamily="34" charset="0"/>
                <a:ea typeface="Verdana" pitchFamily="34" charset="-122"/>
                <a:cs typeface="Verdana" pitchFamily="34" charset="-120"/>
              </a:rPr>
              <a:t>hello p-stack 2,</a:t>
            </a:r>
            <a:endParaRPr lang="en-US" sz="800" dirty="0"/>
          </a:p>
          <a:p>
            <a:pPr indent="0" marL="0">
              <a:buNone/>
            </a:pPr>
            <a:r>
              <a:rPr lang="en-US" sz="800" dirty="0">
                <a:solidFill>
                  <a:srgbClr val="000000"/>
                </a:solidFill>
                <a:latin typeface="Verdana" pitchFamily="34" charset="0"/>
                <a:ea typeface="Verdana" pitchFamily="34" charset="-122"/>
                <a:cs typeface="Verdana" pitchFamily="34" charset="-120"/>
              </a:rPr>
              <a:t>hello p-stack 3</a:t>
            </a:r>
            <a:endParaRPr lang="en-US" sz="800" dirty="0"/>
          </a:p>
        </p:txBody>
      </p:sp>
      <p:sp>
        <p:nvSpPr>
          <p:cNvPr id="3" name="Text 1"/>
          <p:cNvSpPr txBox="1"/>
          <p:nvPr/>
        </p:nvSpPr>
        <p:spPr>
          <a:xfrm>
            <a:off x="914400" y="2571750"/>
            <a:ext cx="7315200" cy="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Lorem ipsum dolor sit amet, consectetur adipiscing elit. Proin condimentum dignissim velit vel luctus. Donec feugiat ipsum quis tempus blandit. Donec mattis mauris vel est dictum interdum. Pellentesque imperdiet nibh vitae porta ornare. Fusce non nisl lacus. Curabitur ut mattis dui. Ut pulvinar urna velit, vitae aliquam neque pulvinar eu. Fusce eget tellus eu lorem finibus mattis. Nunc blandit consequat arcu. Ut sed pharetra tortor, nec finibus ipsum. Pellentesque a est vitae ligula imperdiet rhoncus. Ut quis hendrerit tellus. Phasellus non malesuada mi. Suspendisse ullamcorper tristique odio fermentum elementum. Phasellus mattis mollis mauris, non mattis ligula dapibus quis. Quisque pretium metus massa. Curabitur condimentum consequat felis, id rutrum velit cursus vel. Proin nulla est, posuere in velit at, faucibus dignissim diam. Quisque quis erat euismod, malesuada erat eu, congue nisi.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sagittis, dapibus nibh eget, ornare nunc. Donec posuere erat quis ipsum facilisis, quis porttitor dui cursus. Etiam convallis arcu sapien, vitae placerat diam molestie sit amet. Vivamus sapien augue, porta sed tortor ut, molestie ornare nisl. Nullam sed mi turpis. Donec sed finibus risus. Nunc interdum semper mauris quis vehicula. Phasellus in nisl faucibus, pellentesque massa vel, faucibus urna. Proin sed tortor lorem. Curabitur eu nisi semper, placerat tellus sed, varius nulla. Etiam luctus ac purus nec aliquet. Phasellus nisl metus, dictum ultricies justo a, laoreet consectetur risus. Vestibulum vulputate in felis ac blandit. Aliquam erat volutpat. Sed quis ultrices lectus. Curabitur at scelerisque elit, a bibendum nisi. Integer facilisis ex dolor, vel gravida metus vestibulum ac. Aliquam condimentum fermentum rhoncus. Nunc tortor arcu, condimentum non ex consequat, porttitor maximus est. Duis semper risus odio, quis feugiat sem elementum nec. Nam mattis nec dui sit amet volutpat. Sed facilisis, nunc quis porta consequat, ante mi tincidunt massa, eget euismod sapien nunc eget sem. Curabitur orci neque, eleifend at mattis quis, malesuada ac nibh. Vestibulum sed laoreet dolor, ac facilisis urna. Vestibulum luctus id nulla at auctor. Nunc pharetra massa orci, ut pharetra metus faucibus eget. Etiam eleifend, tellus id lobortis molestie, sem magna elementum dui, dapibus ullamcorper nisl enim ac urna. Nam posuere ullamcorper tellus, ac blandit nulla vestibulum nec. Vestibulum ornare, ligula quis aliquet cursus, metus nisi congue nulla, vitae posuere elit mauris at justo. Nullam ut fermentum arcu, nec laoreet ligula. Morbi quis consectetur nisl, nec consectetur justo. Curabitur eget eros hendrerit, ullamcorper dolor non, aliquam elit. Aliquam mollis justo vel aliquam interdum. Aenean bibendum rhoncus ante a commodo. Vestibulum bibendum sapien a accumsan pharetra... Curabitur condimentum consequat felis, id rutrum velit cursus vel. Proin nulla est, posuere in velit at, faucibus dignissim diam. Quisque quis erat euismod, malesuada erat eu, congue nisi. Ut risus lectus, auctor at libero sit amet, accumsan ultricies est. Donec eget iaculis enim. Nunc ac egestas tellus, nec efficitur magna. Sed nec nisl ut augue laoreet sollicitudin vitae nec quam. Vestibulum pretium nisl bibendum, tempor velit eu, semper velit. Nulla facilisi. Aenean quis purus sagittis, dapibus nibh eget, ornare nunc. Donec posuere erat quis ipsum facilisis, quis porttitor dui cursus. Etiam convallis arcu sapien, vitae placerat diam molestie sit amet. Vivamus sapien augue, porta sed tortor ut, molestie ornare nisl. Nullam sed mi turpis. Donec sed finibus risus. Nunc interdum semper mauris quis vehicula. Phasellus in nisl faucibus, pellentesque massa vel, faucibus urna. Proin sed tortor lorem. Curabitur eu nisi semper, placerat tellus sed, varius nulla. Etiam luctus ac purus nec aliquet. Phasellus nisl metus, dictum ultricies justo a, laoreet consectetur risus. Vestibulum vulputate in felis ac blandit. Aliquam erat volutpat. Sed quis ultrices lectus. Curabitur at scelerisque elit, a bibendum nisi. Integer facilisis ex dolor, vel gravida metus vestibulum ac. Aliquam condimentum fermentum rhoncus. Nunc tortor arcu, condimentum non ex consequat, porttitor maximus est. Duis semper risus odio, quis feugiat sem elementum nec. Nam mattis nec dui sit amet volutpat. Sed facilisis, nunc quis porta consequat, ante mi tincidunt massa, eget euismod sapien nunc eget sem. Curabitur orci neque, eleifend at mattis quis, malesuada ac nibh. Vestibulum sed laoreet dolor, ac facilisis urna. Vestibulum luctus id nulla at auctor. Nunc pharetra massa orci, ut pharetra metus faucibus eget. Etiam eleifend, tellus id lobortis molestie, sem magna elementum dui.</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txBox="1"/>
          <p:nvPr/>
        </p:nvSpPr>
        <p:spPr>
          <a:xfrm>
            <a:off x="914400" y="514350"/>
            <a:ext cx="6858000" cy="0"/>
          </a:xfrm>
          <a:prstGeom prst="rect">
            <a:avLst/>
          </a:prstGeom>
          <a:noFill/>
          <a:ln/>
        </p:spPr>
        <p:txBody>
          <a:bodyPr wrap="square" rtlCol="0" anchor="ctr"/>
          <a:lstStyle/>
          <a:p>
            <a:pPr marL="342900" indent="-342900">
              <a:buSzPct val="100000"/>
              <a:buChar char="•"/>
            </a:pPr>
            <a:r>
              <a:rPr lang="en-US" sz="800" dirty="0">
                <a:solidFill>
                  <a:srgbClr val="000000"/>
                </a:solidFill>
                <a:latin typeface="Verdana" pitchFamily="34" charset="0"/>
                <a:ea typeface="Verdana" pitchFamily="34" charset="-122"/>
                <a:cs typeface="Verdana" pitchFamily="34" charset="-120"/>
              </a:rPr>
              <a:t>item 1</a:t>
            </a:r>
            <a:endParaRPr lang="en-US" sz="800" dirty="0"/>
          </a:p>
        </p:txBody>
      </p:sp>
      <p:sp>
        <p:nvSpPr>
          <p:cNvPr id="3" name="Text 1"/>
          <p:cNvSpPr txBox="1"/>
          <p:nvPr/>
        </p:nvSpPr>
        <p:spPr>
          <a:xfrm>
            <a:off x="914400" y="771525"/>
            <a:ext cx="6858000" cy="0"/>
          </a:xfrm>
          <a:prstGeom prst="rect">
            <a:avLst/>
          </a:prstGeom>
          <a:noFill/>
          <a:ln/>
        </p:spPr>
        <p:txBody>
          <a:bodyPr wrap="square" rtlCol="0" anchor="ctr"/>
          <a:lstStyle/>
          <a:p>
            <a:pPr marL="342900" indent="-342900">
              <a:buSzPct val="100000"/>
              <a:buChar char="•"/>
            </a:pPr>
            <a:r>
              <a:rPr lang="en-US" sz="800" dirty="0">
                <a:solidFill>
                  <a:srgbClr val="000000"/>
                </a:solidFill>
                <a:latin typeface="Verdana" pitchFamily="34" charset="0"/>
                <a:ea typeface="Verdana" pitchFamily="34" charset="-122"/>
                <a:cs typeface="Verdana" pitchFamily="34" charset="-120"/>
              </a:rPr>
              <a:t>item 2</a:t>
            </a:r>
            <a:endParaRPr lang="en-US" sz="800" dirty="0"/>
          </a:p>
        </p:txBody>
      </p:sp>
      <p:sp>
        <p:nvSpPr>
          <p:cNvPr id="4" name="Text 2"/>
          <p:cNvSpPr txBox="1"/>
          <p:nvPr/>
        </p:nvSpPr>
        <p:spPr>
          <a:xfrm>
            <a:off x="914400" y="1028700"/>
            <a:ext cx="6858000" cy="0"/>
          </a:xfrm>
          <a:prstGeom prst="rect">
            <a:avLst/>
          </a:prstGeom>
          <a:noFill/>
          <a:ln/>
        </p:spPr>
        <p:txBody>
          <a:bodyPr wrap="square" rtlCol="0" anchor="ctr"/>
          <a:lstStyle/>
          <a:p>
            <a:pPr lvl="1" marL="685800" indent="-342900">
              <a:buSzPct val="100000"/>
              <a:buChar char="•"/>
            </a:pPr>
            <a:r>
              <a:rPr lang="en-US" sz="800" dirty="0">
                <a:solidFill>
                  <a:srgbClr val="000000"/>
                </a:solidFill>
                <a:latin typeface="Verdana" pitchFamily="34" charset="0"/>
                <a:ea typeface="Verdana" pitchFamily="34" charset="-122"/>
                <a:cs typeface="Verdana" pitchFamily="34" charset="-120"/>
              </a:rPr>
              <a:t>item 2.a</a:t>
            </a:r>
            <a:endParaRPr lang="en-US" sz="800" dirty="0"/>
          </a:p>
        </p:txBody>
      </p:sp>
      <p:sp>
        <p:nvSpPr>
          <p:cNvPr id="5" name="Text 3"/>
          <p:cNvSpPr txBox="1"/>
          <p:nvPr/>
        </p:nvSpPr>
        <p:spPr>
          <a:xfrm>
            <a:off x="914400" y="1285875"/>
            <a:ext cx="6858000" cy="0"/>
          </a:xfrm>
          <a:prstGeom prst="rect">
            <a:avLst/>
          </a:prstGeom>
          <a:noFill/>
          <a:ln/>
        </p:spPr>
        <p:txBody>
          <a:bodyPr wrap="square" rtlCol="0" anchor="ctr"/>
          <a:lstStyle/>
          <a:p>
            <a:pPr lvl="2" marL="1028700" indent="-342900">
              <a:buSzPct val="100000"/>
              <a:buChar char="•"/>
            </a:pPr>
            <a:r>
              <a:rPr lang="en-US" sz="800" dirty="0">
                <a:solidFill>
                  <a:srgbClr val="000000"/>
                </a:solidFill>
                <a:latin typeface="Verdana" pitchFamily="34" charset="0"/>
                <a:ea typeface="Verdana" pitchFamily="34" charset="-122"/>
                <a:cs typeface="Verdana" pitchFamily="34" charset="-120"/>
              </a:rPr>
              <a:t>item 2.b</a:t>
            </a:r>
            <a:endParaRPr lang="en-US" sz="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txBox="1"/>
          <p:nvPr/>
        </p:nvSpPr>
        <p:spPr>
          <a:xfrm>
            <a:off x="0" y="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0/0 x: 0/0  w: 50% h 0.5/1.26 font-size 20</a:t>
            </a:r>
            <a:endParaRPr lang="en-US" sz="1400" dirty="0"/>
          </a:p>
        </p:txBody>
      </p:sp>
      <p:sp>
        <p:nvSpPr>
          <p:cNvPr id="3" name="Text 1"/>
          <p:cNvSpPr txBox="1"/>
          <p:nvPr/>
        </p:nvSpPr>
        <p:spPr>
          <a:xfrm>
            <a:off x="914400" y="4572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0.5/1.26 x: 1/2.52  w: 50% h 0.5/1.26 font-size 20</a:t>
            </a:r>
            <a:endParaRPr lang="en-US" sz="1400" dirty="0"/>
          </a:p>
        </p:txBody>
      </p:sp>
      <p:sp>
        <p:nvSpPr>
          <p:cNvPr id="4" name="Text 2"/>
          <p:cNvSpPr txBox="1"/>
          <p:nvPr/>
        </p:nvSpPr>
        <p:spPr>
          <a:xfrm>
            <a:off x="1828800" y="9144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1/2.52 x: 2/5.04  w: 50% h 0.5/1.26 font-size 20</a:t>
            </a:r>
            <a:endParaRPr lang="en-US" sz="1400" dirty="0"/>
          </a:p>
        </p:txBody>
      </p:sp>
      <p:sp>
        <p:nvSpPr>
          <p:cNvPr id="5" name="Text 3"/>
          <p:cNvSpPr txBox="1"/>
          <p:nvPr/>
        </p:nvSpPr>
        <p:spPr>
          <a:xfrm>
            <a:off x="2743200" y="13716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1.5/3.7800000000000002 x: 3/7.5600000000000005  w: 50% h 0.5/1.26 font-size 20</a:t>
            </a:r>
            <a:endParaRPr lang="en-US" sz="1400" dirty="0"/>
          </a:p>
        </p:txBody>
      </p:sp>
      <p:sp>
        <p:nvSpPr>
          <p:cNvPr id="6" name="Text 4"/>
          <p:cNvSpPr txBox="1"/>
          <p:nvPr/>
        </p:nvSpPr>
        <p:spPr>
          <a:xfrm>
            <a:off x="3657600" y="18288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2/5.04 x: 4/10.08  w: 50% h 0.5/1.26 font-size 20</a:t>
            </a:r>
            <a:endParaRPr lang="en-US" sz="1400" dirty="0"/>
          </a:p>
        </p:txBody>
      </p:sp>
      <p:sp>
        <p:nvSpPr>
          <p:cNvPr id="7" name="Text 5"/>
          <p:cNvSpPr txBox="1"/>
          <p:nvPr/>
        </p:nvSpPr>
        <p:spPr>
          <a:xfrm>
            <a:off x="4572000" y="22860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2.5/6.3 x: 5/12.6  w: 50% h 0.5/1.26 font-size 20</a:t>
            </a:r>
            <a:endParaRPr lang="en-US" sz="1400" dirty="0"/>
          </a:p>
        </p:txBody>
      </p:sp>
      <p:sp>
        <p:nvSpPr>
          <p:cNvPr id="8" name="Text 6"/>
          <p:cNvSpPr txBox="1"/>
          <p:nvPr/>
        </p:nvSpPr>
        <p:spPr>
          <a:xfrm>
            <a:off x="5486400" y="27432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3/7.5600000000000005 x: 6/15.120000000000001  w: 50% h 0.5/1.26 font-size 20</a:t>
            </a:r>
            <a:endParaRPr lang="en-US" sz="1400" dirty="0"/>
          </a:p>
        </p:txBody>
      </p:sp>
      <p:sp>
        <p:nvSpPr>
          <p:cNvPr id="9" name="Text 7"/>
          <p:cNvSpPr txBox="1"/>
          <p:nvPr/>
        </p:nvSpPr>
        <p:spPr>
          <a:xfrm>
            <a:off x="6400800" y="32004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3.5/8.82 x: 7/17.64  w: 50% h 0.5/1.26 font-size 20</a:t>
            </a:r>
            <a:endParaRPr lang="en-US" sz="1400" dirty="0"/>
          </a:p>
        </p:txBody>
      </p:sp>
      <p:sp>
        <p:nvSpPr>
          <p:cNvPr id="10" name="Text 8"/>
          <p:cNvSpPr txBox="1"/>
          <p:nvPr/>
        </p:nvSpPr>
        <p:spPr>
          <a:xfrm>
            <a:off x="7315200" y="36576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4/10.08 x: 8/20.16  w: 50% h 0.5/1.26 font-size 20</a:t>
            </a:r>
            <a:endParaRPr lang="en-US" sz="1400" dirty="0"/>
          </a:p>
        </p:txBody>
      </p:sp>
      <p:sp>
        <p:nvSpPr>
          <p:cNvPr id="11" name="Text 9"/>
          <p:cNvSpPr txBox="1"/>
          <p:nvPr/>
        </p:nvSpPr>
        <p:spPr>
          <a:xfrm>
            <a:off x="8229600" y="41148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4.5/11.34 x: 9/22.68  w: 50% h 0.5/1.26 font-size 20</a:t>
            </a:r>
            <a:endParaRPr lang="en-US" sz="1400" dirty="0"/>
          </a:p>
        </p:txBody>
      </p:sp>
      <p:sp>
        <p:nvSpPr>
          <p:cNvPr id="12" name="Text 10"/>
          <p:cNvSpPr txBox="1"/>
          <p:nvPr/>
        </p:nvSpPr>
        <p:spPr>
          <a:xfrm>
            <a:off x="9144000" y="45720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5/12.6 x: 10/25.2  w: 50% h 0.5/1.26 font-size 20</a:t>
            </a:r>
            <a:endParaRPr lang="en-US" sz="1400" dirty="0"/>
          </a:p>
        </p:txBody>
      </p:sp>
      <p:sp>
        <p:nvSpPr>
          <p:cNvPr id="13" name="Text 11"/>
          <p:cNvSpPr txBox="1"/>
          <p:nvPr/>
        </p:nvSpPr>
        <p:spPr>
          <a:xfrm>
            <a:off x="10058400" y="50292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5.5/13.86 x: 11/27.72  w: 50% h 0.5/1.26 font-size 20</a:t>
            </a:r>
            <a:endParaRPr lang="en-US" sz="1400" dirty="0"/>
          </a:p>
        </p:txBody>
      </p:sp>
      <p:sp>
        <p:nvSpPr>
          <p:cNvPr id="14" name="Text 12"/>
          <p:cNvSpPr txBox="1"/>
          <p:nvPr/>
        </p:nvSpPr>
        <p:spPr>
          <a:xfrm>
            <a:off x="10972800" y="54864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6/15.120000000000001 x: 12/30.240000000000002  w: 50% h 0.5/1.26 font-size 20</a:t>
            </a:r>
            <a:endParaRPr lang="en-US" sz="1400" dirty="0"/>
          </a:p>
        </p:txBody>
      </p:sp>
      <p:sp>
        <p:nvSpPr>
          <p:cNvPr id="15" name="Text 13"/>
          <p:cNvSpPr txBox="1"/>
          <p:nvPr/>
        </p:nvSpPr>
        <p:spPr>
          <a:xfrm>
            <a:off x="11887200" y="59436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6.5/16.38 x: 13/32.76  w: 50% h 0.5/1.26 font-size 20</a:t>
            </a:r>
            <a:endParaRPr lang="en-US" sz="1400" dirty="0"/>
          </a:p>
        </p:txBody>
      </p:sp>
      <p:sp>
        <p:nvSpPr>
          <p:cNvPr id="16" name="Text 14"/>
          <p:cNvSpPr txBox="1"/>
          <p:nvPr/>
        </p:nvSpPr>
        <p:spPr>
          <a:xfrm>
            <a:off x="12801600" y="64008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7/17.64 x: 14/35.28  w: 50% h 0.5/1.26 font-size 20</a:t>
            </a:r>
            <a:endParaRPr lang="en-US" sz="1400" dirty="0"/>
          </a:p>
        </p:txBody>
      </p:sp>
      <p:sp>
        <p:nvSpPr>
          <p:cNvPr id="17" name="Text 15"/>
          <p:cNvSpPr txBox="1"/>
          <p:nvPr/>
        </p:nvSpPr>
        <p:spPr>
          <a:xfrm>
            <a:off x="13716000" y="6858000"/>
            <a:ext cx="4572000" cy="457200"/>
          </a:xfrm>
          <a:prstGeom prst="rect">
            <a:avLst/>
          </a:prstGeom>
          <a:noFill/>
          <a:ln/>
        </p:spPr>
        <p:txBody>
          <a:bodyPr wrap="square" lIns="0" tIns="0" rIns="0" bIns="0" rtlCol="0" anchor="ctr"/>
          <a:lstStyle/>
          <a:p>
            <a:pPr algn="ctr" indent="0" marL="0">
              <a:buNone/>
            </a:pPr>
            <a:r>
              <a:rPr lang="en-US" sz="1400" dirty="0">
                <a:solidFill>
                  <a:srgbClr val="363636"/>
                </a:solidFill>
                <a:latin typeface="Arial" pitchFamily="34" charset="0"/>
                <a:ea typeface="Arial" pitchFamily="34" charset="-122"/>
                <a:cs typeface="Arial" pitchFamily="34" charset="-120"/>
              </a:rPr>
              <a:t>item y: 7.5/18.9 x: 15/37.8  w: 50% h 0.5/1.26 font-size 20</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4572000" cy="457200"/>
          </a:xfrm>
          <a:prstGeom prst="rect">
            <a:avLst/>
          </a:prstGeom>
          <a:solidFill>
            <a:srgbClr val="FF0000"/>
          </a:solidFill>
          <a:ln/>
        </p:spPr>
      </p:sp>
      <p:sp>
        <p:nvSpPr>
          <p:cNvPr id="3" name="Shape 1"/>
          <p:cNvSpPr/>
          <p:nvPr/>
        </p:nvSpPr>
        <p:spPr>
          <a:xfrm>
            <a:off x="914400" y="457200"/>
            <a:ext cx="4572000" cy="457200"/>
          </a:xfrm>
          <a:prstGeom prst="rect">
            <a:avLst/>
          </a:prstGeom>
          <a:solidFill>
            <a:srgbClr val="FF0000"/>
          </a:solidFill>
          <a:ln/>
        </p:spPr>
      </p:sp>
      <p:sp>
        <p:nvSpPr>
          <p:cNvPr id="4" name="Shape 2"/>
          <p:cNvSpPr/>
          <p:nvPr/>
        </p:nvSpPr>
        <p:spPr>
          <a:xfrm>
            <a:off x="1828800" y="914400"/>
            <a:ext cx="4572000" cy="457200"/>
          </a:xfrm>
          <a:prstGeom prst="rect">
            <a:avLst/>
          </a:prstGeom>
          <a:solidFill>
            <a:srgbClr val="FF0000"/>
          </a:solidFill>
          <a:ln/>
        </p:spPr>
      </p:sp>
      <p:sp>
        <p:nvSpPr>
          <p:cNvPr id="5" name="Shape 3"/>
          <p:cNvSpPr/>
          <p:nvPr/>
        </p:nvSpPr>
        <p:spPr>
          <a:xfrm>
            <a:off x="2743200" y="1371600"/>
            <a:ext cx="4572000" cy="457200"/>
          </a:xfrm>
          <a:prstGeom prst="rect">
            <a:avLst/>
          </a:prstGeom>
          <a:solidFill>
            <a:srgbClr val="FF0000"/>
          </a:solidFill>
          <a:ln/>
        </p:spPr>
      </p:sp>
      <p:sp>
        <p:nvSpPr>
          <p:cNvPr id="6" name="Shape 4"/>
          <p:cNvSpPr/>
          <p:nvPr/>
        </p:nvSpPr>
        <p:spPr>
          <a:xfrm>
            <a:off x="3657600" y="1828800"/>
            <a:ext cx="4572000" cy="457200"/>
          </a:xfrm>
          <a:prstGeom prst="rect">
            <a:avLst/>
          </a:prstGeom>
          <a:solidFill>
            <a:srgbClr val="FF0000"/>
          </a:solidFill>
          <a:ln/>
        </p:spPr>
      </p:sp>
      <p:sp>
        <p:nvSpPr>
          <p:cNvPr id="7" name="Shape 5"/>
          <p:cNvSpPr/>
          <p:nvPr/>
        </p:nvSpPr>
        <p:spPr>
          <a:xfrm>
            <a:off x="4572000" y="2286000"/>
            <a:ext cx="4572000" cy="457200"/>
          </a:xfrm>
          <a:prstGeom prst="rect">
            <a:avLst/>
          </a:prstGeom>
          <a:solidFill>
            <a:srgbClr val="FF0000"/>
          </a:solidFill>
          <a:ln/>
        </p:spPr>
      </p:sp>
      <p:sp>
        <p:nvSpPr>
          <p:cNvPr id="8" name="Shape 6"/>
          <p:cNvSpPr/>
          <p:nvPr/>
        </p:nvSpPr>
        <p:spPr>
          <a:xfrm>
            <a:off x="5486400" y="2743200"/>
            <a:ext cx="4572000" cy="457200"/>
          </a:xfrm>
          <a:prstGeom prst="rect">
            <a:avLst/>
          </a:prstGeom>
          <a:solidFill>
            <a:srgbClr val="FF0000"/>
          </a:solidFill>
          <a:ln/>
        </p:spPr>
      </p:sp>
      <p:sp>
        <p:nvSpPr>
          <p:cNvPr id="9" name="Shape 7"/>
          <p:cNvSpPr/>
          <p:nvPr/>
        </p:nvSpPr>
        <p:spPr>
          <a:xfrm>
            <a:off x="6400800" y="3200400"/>
            <a:ext cx="4572000" cy="457200"/>
          </a:xfrm>
          <a:prstGeom prst="rect">
            <a:avLst/>
          </a:prstGeom>
          <a:solidFill>
            <a:srgbClr val="FF0000"/>
          </a:solidFill>
          <a:ln/>
        </p:spPr>
      </p:sp>
      <p:sp>
        <p:nvSpPr>
          <p:cNvPr id="10" name="Shape 8"/>
          <p:cNvSpPr/>
          <p:nvPr/>
        </p:nvSpPr>
        <p:spPr>
          <a:xfrm>
            <a:off x="7315200" y="3657600"/>
            <a:ext cx="4572000" cy="457200"/>
          </a:xfrm>
          <a:prstGeom prst="rect">
            <a:avLst/>
          </a:prstGeom>
          <a:solidFill>
            <a:srgbClr val="FF0000"/>
          </a:solidFill>
          <a:ln/>
        </p:spPr>
      </p:sp>
      <p:sp>
        <p:nvSpPr>
          <p:cNvPr id="11" name="Shape 9"/>
          <p:cNvSpPr/>
          <p:nvPr/>
        </p:nvSpPr>
        <p:spPr>
          <a:xfrm>
            <a:off x="8229600" y="4114800"/>
            <a:ext cx="4572000" cy="457200"/>
          </a:xfrm>
          <a:prstGeom prst="rect">
            <a:avLst/>
          </a:prstGeom>
          <a:solidFill>
            <a:srgbClr val="FF0000"/>
          </a:solidFill>
          <a:ln/>
        </p:spPr>
      </p:sp>
      <p:sp>
        <p:nvSpPr>
          <p:cNvPr id="12" name="Shape 10"/>
          <p:cNvSpPr/>
          <p:nvPr/>
        </p:nvSpPr>
        <p:spPr>
          <a:xfrm>
            <a:off x="9144000" y="4572000"/>
            <a:ext cx="4572000" cy="457200"/>
          </a:xfrm>
          <a:prstGeom prst="rect">
            <a:avLst/>
          </a:prstGeom>
          <a:solidFill>
            <a:srgbClr val="FF0000"/>
          </a:solidFill>
          <a:ln/>
        </p:spPr>
      </p:sp>
      <p:sp>
        <p:nvSpPr>
          <p:cNvPr id="13" name="Shape 11"/>
          <p:cNvSpPr/>
          <p:nvPr/>
        </p:nvSpPr>
        <p:spPr>
          <a:xfrm>
            <a:off x="10058400" y="5029200"/>
            <a:ext cx="4572000" cy="457200"/>
          </a:xfrm>
          <a:prstGeom prst="rect">
            <a:avLst/>
          </a:prstGeom>
          <a:solidFill>
            <a:srgbClr val="FF0000"/>
          </a:solidFill>
          <a:ln/>
        </p:spPr>
      </p:sp>
      <p:sp>
        <p:nvSpPr>
          <p:cNvPr id="14" name="Shape 12"/>
          <p:cNvSpPr/>
          <p:nvPr/>
        </p:nvSpPr>
        <p:spPr>
          <a:xfrm>
            <a:off x="10972800" y="5486400"/>
            <a:ext cx="4572000" cy="457200"/>
          </a:xfrm>
          <a:prstGeom prst="rect">
            <a:avLst/>
          </a:prstGeom>
          <a:solidFill>
            <a:srgbClr val="FF0000"/>
          </a:solidFill>
          <a:ln/>
        </p:spPr>
      </p:sp>
      <p:sp>
        <p:nvSpPr>
          <p:cNvPr id="15" name="Shape 13"/>
          <p:cNvSpPr/>
          <p:nvPr/>
        </p:nvSpPr>
        <p:spPr>
          <a:xfrm>
            <a:off x="11887200" y="5943600"/>
            <a:ext cx="4572000" cy="457200"/>
          </a:xfrm>
          <a:prstGeom prst="rect">
            <a:avLst/>
          </a:prstGeom>
          <a:solidFill>
            <a:srgbClr val="FF0000"/>
          </a:solidFill>
          <a:ln/>
        </p:spPr>
      </p:sp>
      <p:sp>
        <p:nvSpPr>
          <p:cNvPr id="16" name="Shape 14"/>
          <p:cNvSpPr/>
          <p:nvPr/>
        </p:nvSpPr>
        <p:spPr>
          <a:xfrm>
            <a:off x="12801600" y="6400800"/>
            <a:ext cx="4572000" cy="457200"/>
          </a:xfrm>
          <a:prstGeom prst="rect">
            <a:avLst/>
          </a:prstGeom>
          <a:solidFill>
            <a:srgbClr val="FF0000"/>
          </a:solidFill>
          <a:ln/>
        </p:spPr>
      </p:sp>
      <p:sp>
        <p:nvSpPr>
          <p:cNvPr id="17" name="Shape 15"/>
          <p:cNvSpPr/>
          <p:nvPr/>
        </p:nvSpPr>
        <p:spPr>
          <a:xfrm>
            <a:off x="13716000" y="6858000"/>
            <a:ext cx="4572000" cy="457200"/>
          </a:xfrm>
          <a:prstGeom prst="rect">
            <a:avLst/>
          </a:prstGeom>
          <a:solidFill>
            <a:srgbClr val="FF0000"/>
          </a:solidFill>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txBox="1"/>
          <p:nvPr/>
        </p:nvSpPr>
        <p:spPr>
          <a:xfrm>
            <a:off x="0" y="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ACTION_BUTTON_BACK_OR_PREVIOUS</a:t>
            </a:r>
            <a:endParaRPr lang="en-US" sz="800" dirty="0"/>
          </a:p>
        </p:txBody>
      </p:sp>
      <p:sp>
        <p:nvSpPr>
          <p:cNvPr id="3" name="Shape 1"/>
          <p:cNvSpPr/>
          <p:nvPr/>
        </p:nvSpPr>
        <p:spPr>
          <a:xfrm>
            <a:off x="914400" y="0"/>
            <a:ext cx="914400" cy="514350"/>
          </a:xfrm>
          <a:prstGeom prst="actionButtonBackPrevious">
            <a:avLst/>
          </a:prstGeom>
          <a:solidFill>
            <a:srgbClr val="FF0000"/>
          </a:solidFill>
          <a:ln/>
        </p:spPr>
      </p:sp>
      <p:sp>
        <p:nvSpPr>
          <p:cNvPr id="4" name="Text 2"/>
          <p:cNvSpPr txBox="1"/>
          <p:nvPr/>
        </p:nvSpPr>
        <p:spPr>
          <a:xfrm>
            <a:off x="1828800" y="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ACTION_BUTTON_BEGINNING</a:t>
            </a:r>
            <a:endParaRPr lang="en-US" sz="800" dirty="0"/>
          </a:p>
        </p:txBody>
      </p:sp>
      <p:sp>
        <p:nvSpPr>
          <p:cNvPr id="5" name="Shape 3"/>
          <p:cNvSpPr/>
          <p:nvPr/>
        </p:nvSpPr>
        <p:spPr>
          <a:xfrm>
            <a:off x="2743200" y="0"/>
            <a:ext cx="914400" cy="514350"/>
          </a:xfrm>
          <a:prstGeom prst="actionButtonBeginning">
            <a:avLst/>
          </a:prstGeom>
          <a:solidFill>
            <a:srgbClr val="FF0000"/>
          </a:solidFill>
          <a:ln/>
        </p:spPr>
      </p:sp>
      <p:sp>
        <p:nvSpPr>
          <p:cNvPr id="6" name="Text 4"/>
          <p:cNvSpPr txBox="1"/>
          <p:nvPr/>
        </p:nvSpPr>
        <p:spPr>
          <a:xfrm>
            <a:off x="3657600" y="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ACTION_BUTTON_CUSTOM</a:t>
            </a:r>
            <a:endParaRPr lang="en-US" sz="800" dirty="0"/>
          </a:p>
        </p:txBody>
      </p:sp>
      <p:sp>
        <p:nvSpPr>
          <p:cNvPr id="7" name="Shape 5"/>
          <p:cNvSpPr/>
          <p:nvPr/>
        </p:nvSpPr>
        <p:spPr>
          <a:xfrm>
            <a:off x="4572000" y="0"/>
            <a:ext cx="914400" cy="514350"/>
          </a:xfrm>
          <a:prstGeom prst="actionButtonBlank">
            <a:avLst/>
          </a:prstGeom>
          <a:solidFill>
            <a:srgbClr val="FF0000"/>
          </a:solidFill>
          <a:ln/>
        </p:spPr>
      </p:sp>
      <p:sp>
        <p:nvSpPr>
          <p:cNvPr id="8" name="Text 6"/>
          <p:cNvSpPr txBox="1"/>
          <p:nvPr/>
        </p:nvSpPr>
        <p:spPr>
          <a:xfrm>
            <a:off x="5486400" y="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ACTION_BUTTON_DOCUMENT</a:t>
            </a:r>
            <a:endParaRPr lang="en-US" sz="800" dirty="0"/>
          </a:p>
        </p:txBody>
      </p:sp>
      <p:sp>
        <p:nvSpPr>
          <p:cNvPr id="9" name="Shape 7"/>
          <p:cNvSpPr/>
          <p:nvPr/>
        </p:nvSpPr>
        <p:spPr>
          <a:xfrm>
            <a:off x="6400800" y="0"/>
            <a:ext cx="914400" cy="514350"/>
          </a:xfrm>
          <a:prstGeom prst="actionButtonDocument">
            <a:avLst/>
          </a:prstGeom>
          <a:solidFill>
            <a:srgbClr val="FF0000"/>
          </a:solidFill>
          <a:ln/>
        </p:spPr>
      </p:sp>
      <p:sp>
        <p:nvSpPr>
          <p:cNvPr id="10" name="Text 8"/>
          <p:cNvSpPr txBox="1"/>
          <p:nvPr/>
        </p:nvSpPr>
        <p:spPr>
          <a:xfrm>
            <a:off x="7315200" y="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ACTION_BUTTON_END</a:t>
            </a:r>
            <a:endParaRPr lang="en-US" sz="800" dirty="0"/>
          </a:p>
        </p:txBody>
      </p:sp>
      <p:sp>
        <p:nvSpPr>
          <p:cNvPr id="11" name="Shape 9"/>
          <p:cNvSpPr/>
          <p:nvPr/>
        </p:nvSpPr>
        <p:spPr>
          <a:xfrm>
            <a:off x="8229600" y="0"/>
            <a:ext cx="914400" cy="514350"/>
          </a:xfrm>
          <a:prstGeom prst="actionButtonEnd">
            <a:avLst/>
          </a:prstGeom>
          <a:solidFill>
            <a:srgbClr val="FF0000"/>
          </a:solidFill>
          <a:ln/>
        </p:spPr>
      </p:sp>
      <p:sp>
        <p:nvSpPr>
          <p:cNvPr id="12" name="Text 10"/>
          <p:cNvSpPr txBox="1"/>
          <p:nvPr/>
        </p:nvSpPr>
        <p:spPr>
          <a:xfrm>
            <a:off x="0" y="514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ACTION_BUTTON_FORWARD_OR_NEXT</a:t>
            </a:r>
            <a:endParaRPr lang="en-US" sz="800" dirty="0"/>
          </a:p>
        </p:txBody>
      </p:sp>
      <p:sp>
        <p:nvSpPr>
          <p:cNvPr id="13" name="Shape 11"/>
          <p:cNvSpPr/>
          <p:nvPr/>
        </p:nvSpPr>
        <p:spPr>
          <a:xfrm>
            <a:off x="914400" y="514350"/>
            <a:ext cx="914400" cy="514350"/>
          </a:xfrm>
          <a:prstGeom prst="actionButtonForwardNext">
            <a:avLst/>
          </a:prstGeom>
          <a:solidFill>
            <a:srgbClr val="FF0000"/>
          </a:solidFill>
          <a:ln/>
        </p:spPr>
      </p:sp>
      <p:sp>
        <p:nvSpPr>
          <p:cNvPr id="14" name="Text 12"/>
          <p:cNvSpPr txBox="1"/>
          <p:nvPr/>
        </p:nvSpPr>
        <p:spPr>
          <a:xfrm>
            <a:off x="1828800" y="514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ACTION_BUTTON_HELP</a:t>
            </a:r>
            <a:endParaRPr lang="en-US" sz="800" dirty="0"/>
          </a:p>
        </p:txBody>
      </p:sp>
      <p:sp>
        <p:nvSpPr>
          <p:cNvPr id="15" name="Shape 13"/>
          <p:cNvSpPr/>
          <p:nvPr/>
        </p:nvSpPr>
        <p:spPr>
          <a:xfrm>
            <a:off x="2743200" y="514350"/>
            <a:ext cx="914400" cy="514350"/>
          </a:xfrm>
          <a:prstGeom prst="actionButtonHelp">
            <a:avLst/>
          </a:prstGeom>
          <a:solidFill>
            <a:srgbClr val="FF0000"/>
          </a:solidFill>
          <a:ln/>
        </p:spPr>
      </p:sp>
      <p:sp>
        <p:nvSpPr>
          <p:cNvPr id="16" name="Text 14"/>
          <p:cNvSpPr txBox="1"/>
          <p:nvPr/>
        </p:nvSpPr>
        <p:spPr>
          <a:xfrm>
            <a:off x="3657600" y="514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ACTION_BUTTON_HOME</a:t>
            </a:r>
            <a:endParaRPr lang="en-US" sz="800" dirty="0"/>
          </a:p>
        </p:txBody>
      </p:sp>
      <p:sp>
        <p:nvSpPr>
          <p:cNvPr id="17" name="Shape 15"/>
          <p:cNvSpPr/>
          <p:nvPr/>
        </p:nvSpPr>
        <p:spPr>
          <a:xfrm>
            <a:off x="4572000" y="514350"/>
            <a:ext cx="914400" cy="514350"/>
          </a:xfrm>
          <a:prstGeom prst="actionButtonHome">
            <a:avLst/>
          </a:prstGeom>
          <a:solidFill>
            <a:srgbClr val="FF0000"/>
          </a:solidFill>
          <a:ln/>
        </p:spPr>
      </p:sp>
      <p:sp>
        <p:nvSpPr>
          <p:cNvPr id="18" name="Text 16"/>
          <p:cNvSpPr txBox="1"/>
          <p:nvPr/>
        </p:nvSpPr>
        <p:spPr>
          <a:xfrm>
            <a:off x="5486400" y="514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ACTION_BUTTON_INFORMATION</a:t>
            </a:r>
            <a:endParaRPr lang="en-US" sz="800" dirty="0"/>
          </a:p>
        </p:txBody>
      </p:sp>
      <p:sp>
        <p:nvSpPr>
          <p:cNvPr id="19" name="Shape 17"/>
          <p:cNvSpPr/>
          <p:nvPr/>
        </p:nvSpPr>
        <p:spPr>
          <a:xfrm>
            <a:off x="6400800" y="514350"/>
            <a:ext cx="914400" cy="514350"/>
          </a:xfrm>
          <a:prstGeom prst="actionButtonInformation">
            <a:avLst/>
          </a:prstGeom>
          <a:solidFill>
            <a:srgbClr val="FF0000"/>
          </a:solidFill>
          <a:ln/>
        </p:spPr>
      </p:sp>
      <p:sp>
        <p:nvSpPr>
          <p:cNvPr id="20" name="Text 18"/>
          <p:cNvSpPr txBox="1"/>
          <p:nvPr/>
        </p:nvSpPr>
        <p:spPr>
          <a:xfrm>
            <a:off x="7315200" y="514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ACTION_BUTTON_MOVIE</a:t>
            </a:r>
            <a:endParaRPr lang="en-US" sz="800" dirty="0"/>
          </a:p>
        </p:txBody>
      </p:sp>
      <p:sp>
        <p:nvSpPr>
          <p:cNvPr id="21" name="Shape 19"/>
          <p:cNvSpPr/>
          <p:nvPr/>
        </p:nvSpPr>
        <p:spPr>
          <a:xfrm>
            <a:off x="8229600" y="514350"/>
            <a:ext cx="914400" cy="514350"/>
          </a:xfrm>
          <a:prstGeom prst="actionButtonMovie">
            <a:avLst/>
          </a:prstGeom>
          <a:solidFill>
            <a:srgbClr val="FF0000"/>
          </a:solidFill>
          <a:ln/>
        </p:spPr>
      </p:sp>
      <p:sp>
        <p:nvSpPr>
          <p:cNvPr id="22" name="Text 20"/>
          <p:cNvSpPr txBox="1"/>
          <p:nvPr/>
        </p:nvSpPr>
        <p:spPr>
          <a:xfrm>
            <a:off x="0" y="1028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ACTION_BUTTON_RETURN</a:t>
            </a:r>
            <a:endParaRPr lang="en-US" sz="800" dirty="0"/>
          </a:p>
        </p:txBody>
      </p:sp>
      <p:sp>
        <p:nvSpPr>
          <p:cNvPr id="23" name="Shape 21"/>
          <p:cNvSpPr/>
          <p:nvPr/>
        </p:nvSpPr>
        <p:spPr>
          <a:xfrm>
            <a:off x="914400" y="1028700"/>
            <a:ext cx="914400" cy="514350"/>
          </a:xfrm>
          <a:prstGeom prst="actionButtonReturn">
            <a:avLst/>
          </a:prstGeom>
          <a:solidFill>
            <a:srgbClr val="FF0000"/>
          </a:solidFill>
          <a:ln/>
        </p:spPr>
      </p:sp>
      <p:sp>
        <p:nvSpPr>
          <p:cNvPr id="24" name="Text 22"/>
          <p:cNvSpPr txBox="1"/>
          <p:nvPr/>
        </p:nvSpPr>
        <p:spPr>
          <a:xfrm>
            <a:off x="1828800" y="1028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ACTION_BUTTON_SOUND</a:t>
            </a:r>
            <a:endParaRPr lang="en-US" sz="800" dirty="0"/>
          </a:p>
        </p:txBody>
      </p:sp>
      <p:sp>
        <p:nvSpPr>
          <p:cNvPr id="25" name="Shape 23"/>
          <p:cNvSpPr/>
          <p:nvPr/>
        </p:nvSpPr>
        <p:spPr>
          <a:xfrm>
            <a:off x="2743200" y="1028700"/>
            <a:ext cx="914400" cy="514350"/>
          </a:xfrm>
          <a:prstGeom prst="actionButtonSound">
            <a:avLst/>
          </a:prstGeom>
          <a:solidFill>
            <a:srgbClr val="FF0000"/>
          </a:solidFill>
          <a:ln/>
        </p:spPr>
      </p:sp>
      <p:sp>
        <p:nvSpPr>
          <p:cNvPr id="26" name="Text 24"/>
          <p:cNvSpPr txBox="1"/>
          <p:nvPr/>
        </p:nvSpPr>
        <p:spPr>
          <a:xfrm>
            <a:off x="3657600" y="1028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ARC</a:t>
            </a:r>
            <a:endParaRPr lang="en-US" sz="800" dirty="0"/>
          </a:p>
        </p:txBody>
      </p:sp>
      <p:sp>
        <p:nvSpPr>
          <p:cNvPr id="27" name="Shape 25"/>
          <p:cNvSpPr/>
          <p:nvPr/>
        </p:nvSpPr>
        <p:spPr>
          <a:xfrm>
            <a:off x="4572000" y="1028700"/>
            <a:ext cx="914400" cy="514350"/>
          </a:xfrm>
          <a:prstGeom prst="arc">
            <a:avLst/>
          </a:prstGeom>
          <a:solidFill>
            <a:srgbClr val="FF0000"/>
          </a:solidFill>
          <a:ln/>
        </p:spPr>
      </p:sp>
      <p:sp>
        <p:nvSpPr>
          <p:cNvPr id="28" name="Text 26"/>
          <p:cNvSpPr txBox="1"/>
          <p:nvPr/>
        </p:nvSpPr>
        <p:spPr>
          <a:xfrm>
            <a:off x="5486400" y="1028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BALLOON</a:t>
            </a:r>
            <a:endParaRPr lang="en-US" sz="800" dirty="0"/>
          </a:p>
        </p:txBody>
      </p:sp>
      <p:sp>
        <p:nvSpPr>
          <p:cNvPr id="29" name="Shape 27"/>
          <p:cNvSpPr/>
          <p:nvPr/>
        </p:nvSpPr>
        <p:spPr>
          <a:xfrm>
            <a:off x="6400800" y="1028700"/>
            <a:ext cx="914400" cy="514350"/>
          </a:xfrm>
          <a:prstGeom prst="wedgeRoundRectCallout">
            <a:avLst/>
          </a:prstGeom>
          <a:solidFill>
            <a:srgbClr val="FF0000"/>
          </a:solidFill>
          <a:ln/>
        </p:spPr>
      </p:sp>
      <p:sp>
        <p:nvSpPr>
          <p:cNvPr id="30" name="Text 28"/>
          <p:cNvSpPr txBox="1"/>
          <p:nvPr/>
        </p:nvSpPr>
        <p:spPr>
          <a:xfrm>
            <a:off x="7315200" y="1028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BENT_ARROW</a:t>
            </a:r>
            <a:endParaRPr lang="en-US" sz="800" dirty="0"/>
          </a:p>
        </p:txBody>
      </p:sp>
      <p:sp>
        <p:nvSpPr>
          <p:cNvPr id="31" name="Shape 29"/>
          <p:cNvSpPr/>
          <p:nvPr/>
        </p:nvSpPr>
        <p:spPr>
          <a:xfrm>
            <a:off x="8229600" y="1028700"/>
            <a:ext cx="914400" cy="514350"/>
          </a:xfrm>
          <a:prstGeom prst="bentArrow">
            <a:avLst/>
          </a:prstGeom>
          <a:solidFill>
            <a:srgbClr val="FF0000"/>
          </a:solidFill>
          <a:ln/>
        </p:spPr>
      </p:sp>
      <p:sp>
        <p:nvSpPr>
          <p:cNvPr id="32" name="Text 30"/>
          <p:cNvSpPr txBox="1"/>
          <p:nvPr/>
        </p:nvSpPr>
        <p:spPr>
          <a:xfrm>
            <a:off x="0" y="1543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BENT_UP_ARROW</a:t>
            </a:r>
            <a:endParaRPr lang="en-US" sz="800" dirty="0"/>
          </a:p>
        </p:txBody>
      </p:sp>
      <p:sp>
        <p:nvSpPr>
          <p:cNvPr id="33" name="Shape 31"/>
          <p:cNvSpPr/>
          <p:nvPr/>
        </p:nvSpPr>
        <p:spPr>
          <a:xfrm>
            <a:off x="914400" y="1543050"/>
            <a:ext cx="914400" cy="514350"/>
          </a:xfrm>
          <a:prstGeom prst="bentUpArrow">
            <a:avLst/>
          </a:prstGeom>
          <a:solidFill>
            <a:srgbClr val="FF0000"/>
          </a:solidFill>
          <a:ln/>
        </p:spPr>
      </p:sp>
      <p:sp>
        <p:nvSpPr>
          <p:cNvPr id="34" name="Text 32"/>
          <p:cNvSpPr txBox="1"/>
          <p:nvPr/>
        </p:nvSpPr>
        <p:spPr>
          <a:xfrm>
            <a:off x="1828800" y="1543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BEVEL</a:t>
            </a:r>
            <a:endParaRPr lang="en-US" sz="800" dirty="0"/>
          </a:p>
        </p:txBody>
      </p:sp>
      <p:sp>
        <p:nvSpPr>
          <p:cNvPr id="35" name="Shape 33"/>
          <p:cNvSpPr/>
          <p:nvPr/>
        </p:nvSpPr>
        <p:spPr>
          <a:xfrm>
            <a:off x="2743200" y="1543050"/>
            <a:ext cx="914400" cy="514350"/>
          </a:xfrm>
          <a:prstGeom prst="bevel">
            <a:avLst/>
          </a:prstGeom>
          <a:solidFill>
            <a:srgbClr val="FF0000"/>
          </a:solidFill>
          <a:ln/>
        </p:spPr>
      </p:sp>
      <p:sp>
        <p:nvSpPr>
          <p:cNvPr id="36" name="Text 34"/>
          <p:cNvSpPr txBox="1"/>
          <p:nvPr/>
        </p:nvSpPr>
        <p:spPr>
          <a:xfrm>
            <a:off x="3657600" y="1543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BLOCK_ARC</a:t>
            </a:r>
            <a:endParaRPr lang="en-US" sz="800" dirty="0"/>
          </a:p>
        </p:txBody>
      </p:sp>
      <p:sp>
        <p:nvSpPr>
          <p:cNvPr id="37" name="Shape 35"/>
          <p:cNvSpPr/>
          <p:nvPr/>
        </p:nvSpPr>
        <p:spPr>
          <a:xfrm>
            <a:off x="4572000" y="1543050"/>
            <a:ext cx="914400" cy="514350"/>
          </a:xfrm>
          <a:prstGeom prst="blockArc">
            <a:avLst/>
          </a:prstGeom>
          <a:solidFill>
            <a:srgbClr val="FF0000"/>
          </a:solidFill>
          <a:ln/>
        </p:spPr>
      </p:sp>
      <p:sp>
        <p:nvSpPr>
          <p:cNvPr id="38" name="Text 36"/>
          <p:cNvSpPr txBox="1"/>
          <p:nvPr/>
        </p:nvSpPr>
        <p:spPr>
          <a:xfrm>
            <a:off x="5486400" y="1543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CAN</a:t>
            </a:r>
            <a:endParaRPr lang="en-US" sz="800" dirty="0"/>
          </a:p>
        </p:txBody>
      </p:sp>
      <p:sp>
        <p:nvSpPr>
          <p:cNvPr id="39" name="Shape 37"/>
          <p:cNvSpPr/>
          <p:nvPr/>
        </p:nvSpPr>
        <p:spPr>
          <a:xfrm>
            <a:off x="6400800" y="1543050"/>
            <a:ext cx="914400" cy="514350"/>
          </a:xfrm>
          <a:prstGeom prst="can">
            <a:avLst/>
          </a:prstGeom>
          <a:solidFill>
            <a:srgbClr val="FF0000"/>
          </a:solidFill>
          <a:ln/>
        </p:spPr>
      </p:sp>
      <p:sp>
        <p:nvSpPr>
          <p:cNvPr id="40" name="Text 38"/>
          <p:cNvSpPr txBox="1"/>
          <p:nvPr/>
        </p:nvSpPr>
        <p:spPr>
          <a:xfrm>
            <a:off x="7315200" y="1543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CHART_PLUS</a:t>
            </a:r>
            <a:endParaRPr lang="en-US" sz="800" dirty="0"/>
          </a:p>
        </p:txBody>
      </p:sp>
      <p:sp>
        <p:nvSpPr>
          <p:cNvPr id="41" name="Shape 39"/>
          <p:cNvSpPr/>
          <p:nvPr/>
        </p:nvSpPr>
        <p:spPr>
          <a:xfrm>
            <a:off x="8229600" y="1543050"/>
            <a:ext cx="914400" cy="514350"/>
          </a:xfrm>
          <a:prstGeom prst="chartPlus">
            <a:avLst/>
          </a:prstGeom>
          <a:solidFill>
            <a:srgbClr val="FF0000"/>
          </a:solidFill>
          <a:ln/>
        </p:spPr>
      </p:sp>
      <p:sp>
        <p:nvSpPr>
          <p:cNvPr id="42" name="Text 40"/>
          <p:cNvSpPr txBox="1"/>
          <p:nvPr/>
        </p:nvSpPr>
        <p:spPr>
          <a:xfrm>
            <a:off x="0" y="2057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CHART_STAR</a:t>
            </a:r>
            <a:endParaRPr lang="en-US" sz="800" dirty="0"/>
          </a:p>
        </p:txBody>
      </p:sp>
      <p:sp>
        <p:nvSpPr>
          <p:cNvPr id="43" name="Shape 41"/>
          <p:cNvSpPr/>
          <p:nvPr/>
        </p:nvSpPr>
        <p:spPr>
          <a:xfrm>
            <a:off x="914400" y="2057400"/>
            <a:ext cx="914400" cy="514350"/>
          </a:xfrm>
          <a:prstGeom prst="chartStar">
            <a:avLst/>
          </a:prstGeom>
          <a:solidFill>
            <a:srgbClr val="FF0000"/>
          </a:solidFill>
          <a:ln/>
        </p:spPr>
      </p:sp>
      <p:sp>
        <p:nvSpPr>
          <p:cNvPr id="44" name="Text 42"/>
          <p:cNvSpPr txBox="1"/>
          <p:nvPr/>
        </p:nvSpPr>
        <p:spPr>
          <a:xfrm>
            <a:off x="1828800" y="2057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CHART_X</a:t>
            </a:r>
            <a:endParaRPr lang="en-US" sz="800" dirty="0"/>
          </a:p>
        </p:txBody>
      </p:sp>
      <p:sp>
        <p:nvSpPr>
          <p:cNvPr id="45" name="Shape 43"/>
          <p:cNvSpPr/>
          <p:nvPr/>
        </p:nvSpPr>
        <p:spPr>
          <a:xfrm>
            <a:off x="2743200" y="2057400"/>
            <a:ext cx="914400" cy="514350"/>
          </a:xfrm>
          <a:prstGeom prst="chartX">
            <a:avLst/>
          </a:prstGeom>
          <a:solidFill>
            <a:srgbClr val="FF0000"/>
          </a:solidFill>
          <a:ln/>
        </p:spPr>
      </p:sp>
      <p:sp>
        <p:nvSpPr>
          <p:cNvPr id="46" name="Text 44"/>
          <p:cNvSpPr txBox="1"/>
          <p:nvPr/>
        </p:nvSpPr>
        <p:spPr>
          <a:xfrm>
            <a:off x="3657600" y="2057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CHEVRON</a:t>
            </a:r>
            <a:endParaRPr lang="en-US" sz="800" dirty="0"/>
          </a:p>
        </p:txBody>
      </p:sp>
      <p:sp>
        <p:nvSpPr>
          <p:cNvPr id="47" name="Shape 45"/>
          <p:cNvSpPr/>
          <p:nvPr/>
        </p:nvSpPr>
        <p:spPr>
          <a:xfrm>
            <a:off x="4572000" y="2057400"/>
            <a:ext cx="914400" cy="514350"/>
          </a:xfrm>
          <a:prstGeom prst="chevron">
            <a:avLst/>
          </a:prstGeom>
          <a:solidFill>
            <a:srgbClr val="FF0000"/>
          </a:solidFill>
          <a:ln/>
        </p:spPr>
      </p:sp>
      <p:sp>
        <p:nvSpPr>
          <p:cNvPr id="48" name="Text 46"/>
          <p:cNvSpPr txBox="1"/>
          <p:nvPr/>
        </p:nvSpPr>
        <p:spPr>
          <a:xfrm>
            <a:off x="5486400" y="2057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CHORD</a:t>
            </a:r>
            <a:endParaRPr lang="en-US" sz="800" dirty="0"/>
          </a:p>
        </p:txBody>
      </p:sp>
      <p:sp>
        <p:nvSpPr>
          <p:cNvPr id="49" name="Shape 47"/>
          <p:cNvSpPr/>
          <p:nvPr/>
        </p:nvSpPr>
        <p:spPr>
          <a:xfrm>
            <a:off x="6400800" y="2057400"/>
            <a:ext cx="914400" cy="514350"/>
          </a:xfrm>
          <a:prstGeom prst="chord">
            <a:avLst/>
          </a:prstGeom>
          <a:solidFill>
            <a:srgbClr val="FF0000"/>
          </a:solidFill>
          <a:ln/>
        </p:spPr>
      </p:sp>
      <p:sp>
        <p:nvSpPr>
          <p:cNvPr id="50" name="Text 48"/>
          <p:cNvSpPr txBox="1"/>
          <p:nvPr/>
        </p:nvSpPr>
        <p:spPr>
          <a:xfrm>
            <a:off x="7315200" y="2057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CIRCULAR_ARROW</a:t>
            </a:r>
            <a:endParaRPr lang="en-US" sz="800" dirty="0"/>
          </a:p>
        </p:txBody>
      </p:sp>
      <p:sp>
        <p:nvSpPr>
          <p:cNvPr id="51" name="Shape 49"/>
          <p:cNvSpPr/>
          <p:nvPr/>
        </p:nvSpPr>
        <p:spPr>
          <a:xfrm>
            <a:off x="8229600" y="2057400"/>
            <a:ext cx="914400" cy="514350"/>
          </a:xfrm>
          <a:prstGeom prst="circularArrow">
            <a:avLst/>
          </a:prstGeom>
          <a:solidFill>
            <a:srgbClr val="FF0000"/>
          </a:solidFill>
          <a:ln/>
        </p:spPr>
      </p:sp>
      <p:sp>
        <p:nvSpPr>
          <p:cNvPr id="52" name="Text 50"/>
          <p:cNvSpPr txBox="1"/>
          <p:nvPr/>
        </p:nvSpPr>
        <p:spPr>
          <a:xfrm>
            <a:off x="0" y="2571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CLOUD</a:t>
            </a:r>
            <a:endParaRPr lang="en-US" sz="800" dirty="0"/>
          </a:p>
        </p:txBody>
      </p:sp>
      <p:sp>
        <p:nvSpPr>
          <p:cNvPr id="53" name="Shape 51"/>
          <p:cNvSpPr/>
          <p:nvPr/>
        </p:nvSpPr>
        <p:spPr>
          <a:xfrm>
            <a:off x="914400" y="2571750"/>
            <a:ext cx="914400" cy="514350"/>
          </a:xfrm>
          <a:prstGeom prst="cloud">
            <a:avLst/>
          </a:prstGeom>
          <a:solidFill>
            <a:srgbClr val="FF0000"/>
          </a:solidFill>
          <a:ln/>
        </p:spPr>
      </p:sp>
      <p:sp>
        <p:nvSpPr>
          <p:cNvPr id="54" name="Text 52"/>
          <p:cNvSpPr txBox="1"/>
          <p:nvPr/>
        </p:nvSpPr>
        <p:spPr>
          <a:xfrm>
            <a:off x="1828800" y="2571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CLOUD_CALLOUT</a:t>
            </a:r>
            <a:endParaRPr lang="en-US" sz="800" dirty="0"/>
          </a:p>
        </p:txBody>
      </p:sp>
      <p:sp>
        <p:nvSpPr>
          <p:cNvPr id="55" name="Shape 53"/>
          <p:cNvSpPr/>
          <p:nvPr/>
        </p:nvSpPr>
        <p:spPr>
          <a:xfrm>
            <a:off x="2743200" y="2571750"/>
            <a:ext cx="914400" cy="514350"/>
          </a:xfrm>
          <a:prstGeom prst="cloudCallout">
            <a:avLst/>
          </a:prstGeom>
          <a:solidFill>
            <a:srgbClr val="FF0000"/>
          </a:solidFill>
          <a:ln/>
        </p:spPr>
      </p:sp>
      <p:sp>
        <p:nvSpPr>
          <p:cNvPr id="56" name="Text 54"/>
          <p:cNvSpPr txBox="1"/>
          <p:nvPr/>
        </p:nvSpPr>
        <p:spPr>
          <a:xfrm>
            <a:off x="3657600" y="2571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CORNER</a:t>
            </a:r>
            <a:endParaRPr lang="en-US" sz="800" dirty="0"/>
          </a:p>
        </p:txBody>
      </p:sp>
      <p:sp>
        <p:nvSpPr>
          <p:cNvPr id="57" name="Shape 55"/>
          <p:cNvSpPr/>
          <p:nvPr/>
        </p:nvSpPr>
        <p:spPr>
          <a:xfrm>
            <a:off x="4572000" y="2571750"/>
            <a:ext cx="914400" cy="514350"/>
          </a:xfrm>
          <a:prstGeom prst="corner">
            <a:avLst/>
          </a:prstGeom>
          <a:solidFill>
            <a:srgbClr val="FF0000"/>
          </a:solidFill>
          <a:ln/>
        </p:spPr>
      </p:sp>
      <p:sp>
        <p:nvSpPr>
          <p:cNvPr id="58" name="Text 56"/>
          <p:cNvSpPr txBox="1"/>
          <p:nvPr/>
        </p:nvSpPr>
        <p:spPr>
          <a:xfrm>
            <a:off x="5486400" y="2571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CORNER_TABS</a:t>
            </a:r>
            <a:endParaRPr lang="en-US" sz="800" dirty="0"/>
          </a:p>
        </p:txBody>
      </p:sp>
      <p:sp>
        <p:nvSpPr>
          <p:cNvPr id="59" name="Shape 57"/>
          <p:cNvSpPr/>
          <p:nvPr/>
        </p:nvSpPr>
        <p:spPr>
          <a:xfrm>
            <a:off x="6400800" y="2571750"/>
            <a:ext cx="914400" cy="514350"/>
          </a:xfrm>
          <a:prstGeom prst="cornerTabs">
            <a:avLst/>
          </a:prstGeom>
          <a:solidFill>
            <a:srgbClr val="FF0000"/>
          </a:solidFill>
          <a:ln/>
        </p:spPr>
      </p:sp>
      <p:sp>
        <p:nvSpPr>
          <p:cNvPr id="60" name="Text 58"/>
          <p:cNvSpPr txBox="1"/>
          <p:nvPr/>
        </p:nvSpPr>
        <p:spPr>
          <a:xfrm>
            <a:off x="7315200" y="2571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CROSS</a:t>
            </a:r>
            <a:endParaRPr lang="en-US" sz="800" dirty="0"/>
          </a:p>
        </p:txBody>
      </p:sp>
      <p:sp>
        <p:nvSpPr>
          <p:cNvPr id="61" name="Shape 59"/>
          <p:cNvSpPr/>
          <p:nvPr/>
        </p:nvSpPr>
        <p:spPr>
          <a:xfrm>
            <a:off x="8229600" y="2571750"/>
            <a:ext cx="914400" cy="514350"/>
          </a:xfrm>
          <a:prstGeom prst="plus">
            <a:avLst/>
          </a:prstGeom>
          <a:solidFill>
            <a:srgbClr val="FF0000"/>
          </a:solidFill>
          <a:ln/>
        </p:spPr>
      </p:sp>
      <p:sp>
        <p:nvSpPr>
          <p:cNvPr id="62" name="Text 60"/>
          <p:cNvSpPr txBox="1"/>
          <p:nvPr/>
        </p:nvSpPr>
        <p:spPr>
          <a:xfrm>
            <a:off x="0" y="3086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CUBE</a:t>
            </a:r>
            <a:endParaRPr lang="en-US" sz="800" dirty="0"/>
          </a:p>
        </p:txBody>
      </p:sp>
      <p:sp>
        <p:nvSpPr>
          <p:cNvPr id="63" name="Shape 61"/>
          <p:cNvSpPr/>
          <p:nvPr/>
        </p:nvSpPr>
        <p:spPr>
          <a:xfrm>
            <a:off x="914400" y="3086100"/>
            <a:ext cx="914400" cy="514350"/>
          </a:xfrm>
          <a:prstGeom prst="cube">
            <a:avLst/>
          </a:prstGeom>
          <a:solidFill>
            <a:srgbClr val="FF0000"/>
          </a:solidFill>
          <a:ln/>
        </p:spPr>
      </p:sp>
      <p:sp>
        <p:nvSpPr>
          <p:cNvPr id="64" name="Text 62"/>
          <p:cNvSpPr txBox="1"/>
          <p:nvPr/>
        </p:nvSpPr>
        <p:spPr>
          <a:xfrm>
            <a:off x="1828800" y="3086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CURVED_DOWN_ARROW</a:t>
            </a:r>
            <a:endParaRPr lang="en-US" sz="800" dirty="0"/>
          </a:p>
        </p:txBody>
      </p:sp>
      <p:sp>
        <p:nvSpPr>
          <p:cNvPr id="65" name="Shape 63"/>
          <p:cNvSpPr/>
          <p:nvPr/>
        </p:nvSpPr>
        <p:spPr>
          <a:xfrm>
            <a:off x="2743200" y="3086100"/>
            <a:ext cx="914400" cy="514350"/>
          </a:xfrm>
          <a:prstGeom prst="curvedDownArrow">
            <a:avLst/>
          </a:prstGeom>
          <a:solidFill>
            <a:srgbClr val="FF0000"/>
          </a:solidFill>
          <a:ln/>
        </p:spPr>
      </p:sp>
      <p:sp>
        <p:nvSpPr>
          <p:cNvPr id="66" name="Text 64"/>
          <p:cNvSpPr txBox="1"/>
          <p:nvPr/>
        </p:nvSpPr>
        <p:spPr>
          <a:xfrm>
            <a:off x="3657600" y="3086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CURVED_DOWN_RIBBON</a:t>
            </a:r>
            <a:endParaRPr lang="en-US" sz="800" dirty="0"/>
          </a:p>
        </p:txBody>
      </p:sp>
      <p:sp>
        <p:nvSpPr>
          <p:cNvPr id="67" name="Shape 65"/>
          <p:cNvSpPr/>
          <p:nvPr/>
        </p:nvSpPr>
        <p:spPr>
          <a:xfrm>
            <a:off x="4572000" y="3086100"/>
            <a:ext cx="914400" cy="514350"/>
          </a:xfrm>
          <a:prstGeom prst="ellipseRibbon">
            <a:avLst/>
          </a:prstGeom>
          <a:solidFill>
            <a:srgbClr val="FF0000"/>
          </a:solidFill>
          <a:ln/>
        </p:spPr>
      </p:sp>
      <p:sp>
        <p:nvSpPr>
          <p:cNvPr id="68" name="Text 66"/>
          <p:cNvSpPr txBox="1"/>
          <p:nvPr/>
        </p:nvSpPr>
        <p:spPr>
          <a:xfrm>
            <a:off x="5486400" y="3086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CURVED_LEFT_ARROW</a:t>
            </a:r>
            <a:endParaRPr lang="en-US" sz="800" dirty="0"/>
          </a:p>
        </p:txBody>
      </p:sp>
      <p:sp>
        <p:nvSpPr>
          <p:cNvPr id="69" name="Shape 67"/>
          <p:cNvSpPr/>
          <p:nvPr/>
        </p:nvSpPr>
        <p:spPr>
          <a:xfrm>
            <a:off x="6400800" y="3086100"/>
            <a:ext cx="914400" cy="514350"/>
          </a:xfrm>
          <a:prstGeom prst="curvedLeftArrow">
            <a:avLst/>
          </a:prstGeom>
          <a:solidFill>
            <a:srgbClr val="FF0000"/>
          </a:solidFill>
          <a:ln/>
        </p:spPr>
      </p:sp>
      <p:sp>
        <p:nvSpPr>
          <p:cNvPr id="70" name="Text 68"/>
          <p:cNvSpPr txBox="1"/>
          <p:nvPr/>
        </p:nvSpPr>
        <p:spPr>
          <a:xfrm>
            <a:off x="7315200" y="3086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CURVED_RIGHT_ARROW</a:t>
            </a:r>
            <a:endParaRPr lang="en-US" sz="800" dirty="0"/>
          </a:p>
        </p:txBody>
      </p:sp>
      <p:sp>
        <p:nvSpPr>
          <p:cNvPr id="71" name="Shape 69"/>
          <p:cNvSpPr/>
          <p:nvPr/>
        </p:nvSpPr>
        <p:spPr>
          <a:xfrm>
            <a:off x="8229600" y="3086100"/>
            <a:ext cx="914400" cy="514350"/>
          </a:xfrm>
          <a:prstGeom prst="curvedRightArrow">
            <a:avLst/>
          </a:prstGeom>
          <a:solidFill>
            <a:srgbClr val="FF0000"/>
          </a:solidFill>
          <a:ln/>
        </p:spPr>
      </p:sp>
      <p:sp>
        <p:nvSpPr>
          <p:cNvPr id="72" name="Text 70"/>
          <p:cNvSpPr txBox="1"/>
          <p:nvPr/>
        </p:nvSpPr>
        <p:spPr>
          <a:xfrm>
            <a:off x="0" y="3600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CURVED_UP_ARROW</a:t>
            </a:r>
            <a:endParaRPr lang="en-US" sz="800" dirty="0"/>
          </a:p>
        </p:txBody>
      </p:sp>
      <p:sp>
        <p:nvSpPr>
          <p:cNvPr id="73" name="Shape 71"/>
          <p:cNvSpPr/>
          <p:nvPr/>
        </p:nvSpPr>
        <p:spPr>
          <a:xfrm>
            <a:off x="914400" y="3600450"/>
            <a:ext cx="914400" cy="514350"/>
          </a:xfrm>
          <a:prstGeom prst="curvedUpArrow">
            <a:avLst/>
          </a:prstGeom>
          <a:solidFill>
            <a:srgbClr val="FF0000"/>
          </a:solidFill>
          <a:ln/>
        </p:spPr>
      </p:sp>
      <p:sp>
        <p:nvSpPr>
          <p:cNvPr id="74" name="Text 72"/>
          <p:cNvSpPr txBox="1"/>
          <p:nvPr/>
        </p:nvSpPr>
        <p:spPr>
          <a:xfrm>
            <a:off x="1828800" y="3600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CURVED_UP_RIBBON</a:t>
            </a:r>
            <a:endParaRPr lang="en-US" sz="800" dirty="0"/>
          </a:p>
        </p:txBody>
      </p:sp>
      <p:sp>
        <p:nvSpPr>
          <p:cNvPr id="75" name="Shape 73"/>
          <p:cNvSpPr/>
          <p:nvPr/>
        </p:nvSpPr>
        <p:spPr>
          <a:xfrm>
            <a:off x="2743200" y="3600450"/>
            <a:ext cx="914400" cy="514350"/>
          </a:xfrm>
          <a:prstGeom prst="ellipseRibbon2">
            <a:avLst/>
          </a:prstGeom>
          <a:solidFill>
            <a:srgbClr val="FF0000"/>
          </a:solidFill>
          <a:ln/>
        </p:spPr>
      </p:sp>
      <p:sp>
        <p:nvSpPr>
          <p:cNvPr id="76" name="Text 74"/>
          <p:cNvSpPr txBox="1"/>
          <p:nvPr/>
        </p:nvSpPr>
        <p:spPr>
          <a:xfrm>
            <a:off x="3657600" y="3600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DECAGON</a:t>
            </a:r>
            <a:endParaRPr lang="en-US" sz="800" dirty="0"/>
          </a:p>
        </p:txBody>
      </p:sp>
      <p:sp>
        <p:nvSpPr>
          <p:cNvPr id="77" name="Shape 75"/>
          <p:cNvSpPr/>
          <p:nvPr/>
        </p:nvSpPr>
        <p:spPr>
          <a:xfrm>
            <a:off x="4572000" y="3600450"/>
            <a:ext cx="914400" cy="514350"/>
          </a:xfrm>
          <a:prstGeom prst="decagon">
            <a:avLst/>
          </a:prstGeom>
          <a:solidFill>
            <a:srgbClr val="FF0000"/>
          </a:solidFill>
          <a:ln/>
        </p:spPr>
      </p:sp>
      <p:sp>
        <p:nvSpPr>
          <p:cNvPr id="78" name="Text 76"/>
          <p:cNvSpPr txBox="1"/>
          <p:nvPr/>
        </p:nvSpPr>
        <p:spPr>
          <a:xfrm>
            <a:off x="5486400" y="3600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DIAGONAL_STRIPE</a:t>
            </a:r>
            <a:endParaRPr lang="en-US" sz="800" dirty="0"/>
          </a:p>
        </p:txBody>
      </p:sp>
      <p:sp>
        <p:nvSpPr>
          <p:cNvPr id="79" name="Shape 77"/>
          <p:cNvSpPr/>
          <p:nvPr/>
        </p:nvSpPr>
        <p:spPr>
          <a:xfrm>
            <a:off x="6400800" y="3600450"/>
            <a:ext cx="914400" cy="514350"/>
          </a:xfrm>
          <a:prstGeom prst="diagStripe">
            <a:avLst/>
          </a:prstGeom>
          <a:solidFill>
            <a:srgbClr val="FF0000"/>
          </a:solidFill>
          <a:ln/>
        </p:spPr>
      </p:sp>
      <p:sp>
        <p:nvSpPr>
          <p:cNvPr id="80" name="Text 78"/>
          <p:cNvSpPr txBox="1"/>
          <p:nvPr/>
        </p:nvSpPr>
        <p:spPr>
          <a:xfrm>
            <a:off x="7315200" y="3600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DIAMOND</a:t>
            </a:r>
            <a:endParaRPr lang="en-US" sz="800" dirty="0"/>
          </a:p>
        </p:txBody>
      </p:sp>
      <p:sp>
        <p:nvSpPr>
          <p:cNvPr id="81" name="Shape 79"/>
          <p:cNvSpPr/>
          <p:nvPr/>
        </p:nvSpPr>
        <p:spPr>
          <a:xfrm>
            <a:off x="8229600" y="3600450"/>
            <a:ext cx="914400" cy="514350"/>
          </a:xfrm>
          <a:prstGeom prst="diamond">
            <a:avLst/>
          </a:prstGeom>
          <a:solidFill>
            <a:srgbClr val="FF0000"/>
          </a:solidFill>
          <a:ln/>
        </p:spPr>
      </p:sp>
      <p:sp>
        <p:nvSpPr>
          <p:cNvPr id="82" name="Text 80"/>
          <p:cNvSpPr txBox="1"/>
          <p:nvPr/>
        </p:nvSpPr>
        <p:spPr>
          <a:xfrm>
            <a:off x="0" y="4114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DODECAGON</a:t>
            </a:r>
            <a:endParaRPr lang="en-US" sz="800" dirty="0"/>
          </a:p>
        </p:txBody>
      </p:sp>
      <p:sp>
        <p:nvSpPr>
          <p:cNvPr id="83" name="Shape 81"/>
          <p:cNvSpPr/>
          <p:nvPr/>
        </p:nvSpPr>
        <p:spPr>
          <a:xfrm>
            <a:off x="914400" y="4114800"/>
            <a:ext cx="914400" cy="514350"/>
          </a:xfrm>
          <a:prstGeom prst="dodecagon">
            <a:avLst/>
          </a:prstGeom>
          <a:solidFill>
            <a:srgbClr val="FF0000"/>
          </a:solidFill>
          <a:ln/>
        </p:spPr>
      </p:sp>
      <p:sp>
        <p:nvSpPr>
          <p:cNvPr id="84" name="Text 82"/>
          <p:cNvSpPr txBox="1"/>
          <p:nvPr/>
        </p:nvSpPr>
        <p:spPr>
          <a:xfrm>
            <a:off x="1828800" y="4114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DONUT</a:t>
            </a:r>
            <a:endParaRPr lang="en-US" sz="800" dirty="0"/>
          </a:p>
        </p:txBody>
      </p:sp>
      <p:sp>
        <p:nvSpPr>
          <p:cNvPr id="85" name="Shape 83"/>
          <p:cNvSpPr/>
          <p:nvPr/>
        </p:nvSpPr>
        <p:spPr>
          <a:xfrm>
            <a:off x="2743200" y="4114800"/>
            <a:ext cx="914400" cy="514350"/>
          </a:xfrm>
          <a:prstGeom prst="donut">
            <a:avLst/>
          </a:prstGeom>
          <a:solidFill>
            <a:srgbClr val="FF0000"/>
          </a:solidFill>
          <a:ln/>
        </p:spPr>
      </p:sp>
      <p:sp>
        <p:nvSpPr>
          <p:cNvPr id="86" name="Text 84"/>
          <p:cNvSpPr txBox="1"/>
          <p:nvPr/>
        </p:nvSpPr>
        <p:spPr>
          <a:xfrm>
            <a:off x="3657600" y="4114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DOUBLE_BRACE</a:t>
            </a:r>
            <a:endParaRPr lang="en-US" sz="800" dirty="0"/>
          </a:p>
        </p:txBody>
      </p:sp>
      <p:sp>
        <p:nvSpPr>
          <p:cNvPr id="87" name="Shape 85"/>
          <p:cNvSpPr/>
          <p:nvPr/>
        </p:nvSpPr>
        <p:spPr>
          <a:xfrm>
            <a:off x="4572000" y="4114800"/>
            <a:ext cx="914400" cy="514350"/>
          </a:xfrm>
          <a:prstGeom prst="bracePair">
            <a:avLst/>
          </a:prstGeom>
          <a:solidFill>
            <a:srgbClr val="FF0000"/>
          </a:solidFill>
          <a:ln/>
        </p:spPr>
      </p:sp>
      <p:sp>
        <p:nvSpPr>
          <p:cNvPr id="88" name="Text 86"/>
          <p:cNvSpPr txBox="1"/>
          <p:nvPr/>
        </p:nvSpPr>
        <p:spPr>
          <a:xfrm>
            <a:off x="5486400" y="4114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DOUBLE_BRACKET</a:t>
            </a:r>
            <a:endParaRPr lang="en-US" sz="800" dirty="0"/>
          </a:p>
        </p:txBody>
      </p:sp>
      <p:sp>
        <p:nvSpPr>
          <p:cNvPr id="89" name="Shape 87"/>
          <p:cNvSpPr/>
          <p:nvPr/>
        </p:nvSpPr>
        <p:spPr>
          <a:xfrm>
            <a:off x="6400800" y="4114800"/>
            <a:ext cx="914400" cy="514350"/>
          </a:xfrm>
          <a:prstGeom prst="bracketPair">
            <a:avLst/>
          </a:prstGeom>
          <a:solidFill>
            <a:srgbClr val="FF0000"/>
          </a:solidFill>
          <a:ln/>
        </p:spPr>
      </p:sp>
      <p:sp>
        <p:nvSpPr>
          <p:cNvPr id="90" name="Text 88"/>
          <p:cNvSpPr txBox="1"/>
          <p:nvPr/>
        </p:nvSpPr>
        <p:spPr>
          <a:xfrm>
            <a:off x="7315200" y="4114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DOUBLE_WAVE</a:t>
            </a:r>
            <a:endParaRPr lang="en-US" sz="800" dirty="0"/>
          </a:p>
        </p:txBody>
      </p:sp>
      <p:sp>
        <p:nvSpPr>
          <p:cNvPr id="91" name="Shape 89"/>
          <p:cNvSpPr/>
          <p:nvPr/>
        </p:nvSpPr>
        <p:spPr>
          <a:xfrm>
            <a:off x="8229600" y="4114800"/>
            <a:ext cx="914400" cy="514350"/>
          </a:xfrm>
          <a:prstGeom prst="doubleWave">
            <a:avLst/>
          </a:prstGeom>
          <a:solidFill>
            <a:srgbClr val="FF0000"/>
          </a:solidFill>
          <a:ln/>
        </p:spPr>
      </p:sp>
      <p:sp>
        <p:nvSpPr>
          <p:cNvPr id="92" name="Text 90"/>
          <p:cNvSpPr txBox="1"/>
          <p:nvPr/>
        </p:nvSpPr>
        <p:spPr>
          <a:xfrm>
            <a:off x="0" y="4629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DOWN_ARROW</a:t>
            </a:r>
            <a:endParaRPr lang="en-US" sz="800" dirty="0"/>
          </a:p>
        </p:txBody>
      </p:sp>
      <p:sp>
        <p:nvSpPr>
          <p:cNvPr id="93" name="Shape 91"/>
          <p:cNvSpPr/>
          <p:nvPr/>
        </p:nvSpPr>
        <p:spPr>
          <a:xfrm>
            <a:off x="914400" y="4629150"/>
            <a:ext cx="914400" cy="514350"/>
          </a:xfrm>
          <a:prstGeom prst="downArrow">
            <a:avLst/>
          </a:prstGeom>
          <a:solidFill>
            <a:srgbClr val="FF0000"/>
          </a:solidFill>
          <a:ln/>
        </p:spPr>
      </p:sp>
      <p:sp>
        <p:nvSpPr>
          <p:cNvPr id="94" name="Text 92"/>
          <p:cNvSpPr txBox="1"/>
          <p:nvPr/>
        </p:nvSpPr>
        <p:spPr>
          <a:xfrm>
            <a:off x="1828800" y="4629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DOWN_ARROW_CALLOUT</a:t>
            </a:r>
            <a:endParaRPr lang="en-US" sz="800" dirty="0"/>
          </a:p>
        </p:txBody>
      </p:sp>
      <p:sp>
        <p:nvSpPr>
          <p:cNvPr id="95" name="Shape 93"/>
          <p:cNvSpPr/>
          <p:nvPr/>
        </p:nvSpPr>
        <p:spPr>
          <a:xfrm>
            <a:off x="2743200" y="4629150"/>
            <a:ext cx="914400" cy="514350"/>
          </a:xfrm>
          <a:prstGeom prst="downArrowCallout">
            <a:avLst/>
          </a:prstGeom>
          <a:solidFill>
            <a:srgbClr val="FF0000"/>
          </a:solidFill>
          <a:ln/>
        </p:spPr>
      </p:sp>
      <p:sp>
        <p:nvSpPr>
          <p:cNvPr id="96" name="Text 94"/>
          <p:cNvSpPr txBox="1"/>
          <p:nvPr/>
        </p:nvSpPr>
        <p:spPr>
          <a:xfrm>
            <a:off x="3657600" y="4629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DOWN_RIBBON</a:t>
            </a:r>
            <a:endParaRPr lang="en-US" sz="800" dirty="0"/>
          </a:p>
        </p:txBody>
      </p:sp>
      <p:sp>
        <p:nvSpPr>
          <p:cNvPr id="97" name="Shape 95"/>
          <p:cNvSpPr/>
          <p:nvPr/>
        </p:nvSpPr>
        <p:spPr>
          <a:xfrm>
            <a:off x="4572000" y="4629150"/>
            <a:ext cx="914400" cy="514350"/>
          </a:xfrm>
          <a:prstGeom prst="ribbon">
            <a:avLst/>
          </a:prstGeom>
          <a:solidFill>
            <a:srgbClr val="FF0000"/>
          </a:solidFill>
          <a:ln/>
        </p:spPr>
      </p:sp>
      <p:sp>
        <p:nvSpPr>
          <p:cNvPr id="98" name="Text 96"/>
          <p:cNvSpPr txBox="1"/>
          <p:nvPr/>
        </p:nvSpPr>
        <p:spPr>
          <a:xfrm>
            <a:off x="5486400" y="4629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EXPLOSION1</a:t>
            </a:r>
            <a:endParaRPr lang="en-US" sz="800" dirty="0"/>
          </a:p>
        </p:txBody>
      </p:sp>
      <p:sp>
        <p:nvSpPr>
          <p:cNvPr id="99" name="Shape 97"/>
          <p:cNvSpPr/>
          <p:nvPr/>
        </p:nvSpPr>
        <p:spPr>
          <a:xfrm>
            <a:off x="6400800" y="4629150"/>
            <a:ext cx="914400" cy="514350"/>
          </a:xfrm>
          <a:prstGeom prst="irregularSeal1">
            <a:avLst/>
          </a:prstGeom>
          <a:solidFill>
            <a:srgbClr val="FF0000"/>
          </a:solidFill>
          <a:ln/>
        </p:spPr>
      </p:sp>
      <p:sp>
        <p:nvSpPr>
          <p:cNvPr id="100" name="Text 98"/>
          <p:cNvSpPr txBox="1"/>
          <p:nvPr/>
        </p:nvSpPr>
        <p:spPr>
          <a:xfrm>
            <a:off x="7315200" y="4629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EXPLOSION2</a:t>
            </a:r>
            <a:endParaRPr lang="en-US" sz="800" dirty="0"/>
          </a:p>
        </p:txBody>
      </p:sp>
      <p:sp>
        <p:nvSpPr>
          <p:cNvPr id="101" name="Shape 99"/>
          <p:cNvSpPr/>
          <p:nvPr/>
        </p:nvSpPr>
        <p:spPr>
          <a:xfrm>
            <a:off x="8229600" y="4629150"/>
            <a:ext cx="914400" cy="514350"/>
          </a:xfrm>
          <a:prstGeom prst="irregularSeal2">
            <a:avLst/>
          </a:prstGeom>
          <a:solidFill>
            <a:srgbClr val="FF0000"/>
          </a:solidFill>
          <a:ln/>
        </p:spPr>
      </p:sp>
      <p:sp>
        <p:nvSpPr>
          <p:cNvPr id="102" name="Text 100"/>
          <p:cNvSpPr txBox="1"/>
          <p:nvPr/>
        </p:nvSpPr>
        <p:spPr>
          <a:xfrm>
            <a:off x="0" y="5143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FLOWCHART_ALTERNATE_PROCESS</a:t>
            </a:r>
            <a:endParaRPr lang="en-US" sz="800" dirty="0"/>
          </a:p>
        </p:txBody>
      </p:sp>
      <p:sp>
        <p:nvSpPr>
          <p:cNvPr id="103" name="Shape 101"/>
          <p:cNvSpPr/>
          <p:nvPr/>
        </p:nvSpPr>
        <p:spPr>
          <a:xfrm>
            <a:off x="914400" y="5143500"/>
            <a:ext cx="914400" cy="514350"/>
          </a:xfrm>
          <a:prstGeom prst="flowChartAlternateProcess">
            <a:avLst/>
          </a:prstGeom>
          <a:solidFill>
            <a:srgbClr val="FF0000"/>
          </a:solidFill>
          <a:ln/>
        </p:spPr>
      </p:sp>
      <p:sp>
        <p:nvSpPr>
          <p:cNvPr id="104" name="Text 102"/>
          <p:cNvSpPr txBox="1"/>
          <p:nvPr/>
        </p:nvSpPr>
        <p:spPr>
          <a:xfrm>
            <a:off x="1828800" y="5143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FLOWCHART_CARD</a:t>
            </a:r>
            <a:endParaRPr lang="en-US" sz="800" dirty="0"/>
          </a:p>
        </p:txBody>
      </p:sp>
      <p:sp>
        <p:nvSpPr>
          <p:cNvPr id="105" name="Shape 103"/>
          <p:cNvSpPr/>
          <p:nvPr/>
        </p:nvSpPr>
        <p:spPr>
          <a:xfrm>
            <a:off x="2743200" y="5143500"/>
            <a:ext cx="914400" cy="514350"/>
          </a:xfrm>
          <a:prstGeom prst="flowChartPunchedCard">
            <a:avLst/>
          </a:prstGeom>
          <a:solidFill>
            <a:srgbClr val="FF0000"/>
          </a:solidFill>
          <a:ln/>
        </p:spPr>
      </p:sp>
      <p:sp>
        <p:nvSpPr>
          <p:cNvPr id="106" name="Text 104"/>
          <p:cNvSpPr txBox="1"/>
          <p:nvPr/>
        </p:nvSpPr>
        <p:spPr>
          <a:xfrm>
            <a:off x="3657600" y="5143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FLOWCHART_COLLATE</a:t>
            </a:r>
            <a:endParaRPr lang="en-US" sz="800" dirty="0"/>
          </a:p>
        </p:txBody>
      </p:sp>
      <p:sp>
        <p:nvSpPr>
          <p:cNvPr id="107" name="Shape 105"/>
          <p:cNvSpPr/>
          <p:nvPr/>
        </p:nvSpPr>
        <p:spPr>
          <a:xfrm>
            <a:off x="4572000" y="5143500"/>
            <a:ext cx="914400" cy="514350"/>
          </a:xfrm>
          <a:prstGeom prst="flowChartCollate">
            <a:avLst/>
          </a:prstGeom>
          <a:solidFill>
            <a:srgbClr val="FF0000"/>
          </a:solidFill>
          <a:ln/>
        </p:spPr>
      </p:sp>
      <p:sp>
        <p:nvSpPr>
          <p:cNvPr id="108" name="Text 106"/>
          <p:cNvSpPr txBox="1"/>
          <p:nvPr/>
        </p:nvSpPr>
        <p:spPr>
          <a:xfrm>
            <a:off x="5486400" y="5143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FLOWCHART_CONNECTOR</a:t>
            </a:r>
            <a:endParaRPr lang="en-US" sz="800" dirty="0"/>
          </a:p>
        </p:txBody>
      </p:sp>
      <p:sp>
        <p:nvSpPr>
          <p:cNvPr id="109" name="Shape 107"/>
          <p:cNvSpPr/>
          <p:nvPr/>
        </p:nvSpPr>
        <p:spPr>
          <a:xfrm>
            <a:off x="6400800" y="5143500"/>
            <a:ext cx="914400" cy="514350"/>
          </a:xfrm>
          <a:prstGeom prst="flowChartConnector">
            <a:avLst/>
          </a:prstGeom>
          <a:solidFill>
            <a:srgbClr val="FF0000"/>
          </a:solidFill>
          <a:ln/>
        </p:spPr>
      </p:sp>
      <p:sp>
        <p:nvSpPr>
          <p:cNvPr id="110" name="Text 108"/>
          <p:cNvSpPr txBox="1"/>
          <p:nvPr/>
        </p:nvSpPr>
        <p:spPr>
          <a:xfrm>
            <a:off x="7315200" y="5143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FLOWCHART_DATA</a:t>
            </a:r>
            <a:endParaRPr lang="en-US" sz="800" dirty="0"/>
          </a:p>
        </p:txBody>
      </p:sp>
      <p:sp>
        <p:nvSpPr>
          <p:cNvPr id="111" name="Shape 109"/>
          <p:cNvSpPr/>
          <p:nvPr/>
        </p:nvSpPr>
        <p:spPr>
          <a:xfrm>
            <a:off x="8229600" y="5143500"/>
            <a:ext cx="914400" cy="514350"/>
          </a:xfrm>
          <a:prstGeom prst="flowChartInputOutput">
            <a:avLst/>
          </a:prstGeom>
          <a:solidFill>
            <a:srgbClr val="FF0000"/>
          </a:solidFill>
          <a:ln/>
        </p:spPr>
      </p:sp>
      <p:sp>
        <p:nvSpPr>
          <p:cNvPr id="112" name="Text 110"/>
          <p:cNvSpPr txBox="1"/>
          <p:nvPr/>
        </p:nvSpPr>
        <p:spPr>
          <a:xfrm>
            <a:off x="0" y="5657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FLOWCHART_DECISION</a:t>
            </a:r>
            <a:endParaRPr lang="en-US" sz="800" dirty="0"/>
          </a:p>
        </p:txBody>
      </p:sp>
      <p:sp>
        <p:nvSpPr>
          <p:cNvPr id="113" name="Shape 111"/>
          <p:cNvSpPr/>
          <p:nvPr/>
        </p:nvSpPr>
        <p:spPr>
          <a:xfrm>
            <a:off x="914400" y="5657850"/>
            <a:ext cx="914400" cy="514350"/>
          </a:xfrm>
          <a:prstGeom prst="flowChartDecision">
            <a:avLst/>
          </a:prstGeom>
          <a:solidFill>
            <a:srgbClr val="FF0000"/>
          </a:solidFill>
          <a:ln/>
        </p:spPr>
      </p:sp>
      <p:sp>
        <p:nvSpPr>
          <p:cNvPr id="114" name="Text 112"/>
          <p:cNvSpPr txBox="1"/>
          <p:nvPr/>
        </p:nvSpPr>
        <p:spPr>
          <a:xfrm>
            <a:off x="1828800" y="5657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FLOWCHART_DELAY</a:t>
            </a:r>
            <a:endParaRPr lang="en-US" sz="800" dirty="0"/>
          </a:p>
        </p:txBody>
      </p:sp>
      <p:sp>
        <p:nvSpPr>
          <p:cNvPr id="115" name="Shape 113"/>
          <p:cNvSpPr/>
          <p:nvPr/>
        </p:nvSpPr>
        <p:spPr>
          <a:xfrm>
            <a:off x="2743200" y="5657850"/>
            <a:ext cx="914400" cy="514350"/>
          </a:xfrm>
          <a:prstGeom prst="flowChartDelay">
            <a:avLst/>
          </a:prstGeom>
          <a:solidFill>
            <a:srgbClr val="FF0000"/>
          </a:solidFill>
          <a:ln/>
        </p:spPr>
      </p:sp>
      <p:sp>
        <p:nvSpPr>
          <p:cNvPr id="116" name="Text 114"/>
          <p:cNvSpPr txBox="1"/>
          <p:nvPr/>
        </p:nvSpPr>
        <p:spPr>
          <a:xfrm>
            <a:off x="3657600" y="5657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FLOWCHART_DIRECT_ACCESS_STORAGE</a:t>
            </a:r>
            <a:endParaRPr lang="en-US" sz="800" dirty="0"/>
          </a:p>
        </p:txBody>
      </p:sp>
      <p:sp>
        <p:nvSpPr>
          <p:cNvPr id="117" name="Shape 115"/>
          <p:cNvSpPr/>
          <p:nvPr/>
        </p:nvSpPr>
        <p:spPr>
          <a:xfrm>
            <a:off x="4572000" y="5657850"/>
            <a:ext cx="914400" cy="514350"/>
          </a:xfrm>
          <a:prstGeom prst="flowChartMagneticDrum">
            <a:avLst/>
          </a:prstGeom>
          <a:solidFill>
            <a:srgbClr val="FF0000"/>
          </a:solidFill>
          <a:ln/>
        </p:spPr>
      </p:sp>
      <p:sp>
        <p:nvSpPr>
          <p:cNvPr id="118" name="Text 116"/>
          <p:cNvSpPr txBox="1"/>
          <p:nvPr/>
        </p:nvSpPr>
        <p:spPr>
          <a:xfrm>
            <a:off x="5486400" y="5657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FLOWCHART_DISPLAY</a:t>
            </a:r>
            <a:endParaRPr lang="en-US" sz="800" dirty="0"/>
          </a:p>
        </p:txBody>
      </p:sp>
      <p:sp>
        <p:nvSpPr>
          <p:cNvPr id="119" name="Shape 117"/>
          <p:cNvSpPr/>
          <p:nvPr/>
        </p:nvSpPr>
        <p:spPr>
          <a:xfrm>
            <a:off x="6400800" y="5657850"/>
            <a:ext cx="914400" cy="514350"/>
          </a:xfrm>
          <a:prstGeom prst="flowChartDisplay">
            <a:avLst/>
          </a:prstGeom>
          <a:solidFill>
            <a:srgbClr val="FF0000"/>
          </a:solidFill>
          <a:ln/>
        </p:spPr>
      </p:sp>
      <p:sp>
        <p:nvSpPr>
          <p:cNvPr id="120" name="Text 118"/>
          <p:cNvSpPr txBox="1"/>
          <p:nvPr/>
        </p:nvSpPr>
        <p:spPr>
          <a:xfrm>
            <a:off x="7315200" y="5657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FLOWCHART_DOCUMENT</a:t>
            </a:r>
            <a:endParaRPr lang="en-US" sz="800" dirty="0"/>
          </a:p>
        </p:txBody>
      </p:sp>
      <p:sp>
        <p:nvSpPr>
          <p:cNvPr id="121" name="Shape 119"/>
          <p:cNvSpPr/>
          <p:nvPr/>
        </p:nvSpPr>
        <p:spPr>
          <a:xfrm>
            <a:off x="8229600" y="5657850"/>
            <a:ext cx="914400" cy="514350"/>
          </a:xfrm>
          <a:prstGeom prst="flowChartDocument">
            <a:avLst/>
          </a:prstGeom>
          <a:solidFill>
            <a:srgbClr val="FF0000"/>
          </a:solidFill>
          <a:ln/>
        </p:spPr>
      </p:sp>
      <p:sp>
        <p:nvSpPr>
          <p:cNvPr id="122" name="Text 120"/>
          <p:cNvSpPr txBox="1"/>
          <p:nvPr/>
        </p:nvSpPr>
        <p:spPr>
          <a:xfrm>
            <a:off x="0" y="6172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FLOWCHART_EXTRACT</a:t>
            </a:r>
            <a:endParaRPr lang="en-US" sz="800" dirty="0"/>
          </a:p>
        </p:txBody>
      </p:sp>
      <p:sp>
        <p:nvSpPr>
          <p:cNvPr id="123" name="Shape 121"/>
          <p:cNvSpPr/>
          <p:nvPr/>
        </p:nvSpPr>
        <p:spPr>
          <a:xfrm>
            <a:off x="914400" y="6172200"/>
            <a:ext cx="914400" cy="514350"/>
          </a:xfrm>
          <a:prstGeom prst="flowChartExtract">
            <a:avLst/>
          </a:prstGeom>
          <a:solidFill>
            <a:srgbClr val="FF0000"/>
          </a:solidFill>
          <a:ln/>
        </p:spPr>
      </p:sp>
      <p:sp>
        <p:nvSpPr>
          <p:cNvPr id="124" name="Text 122"/>
          <p:cNvSpPr txBox="1"/>
          <p:nvPr/>
        </p:nvSpPr>
        <p:spPr>
          <a:xfrm>
            <a:off x="1828800" y="6172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FLOWCHART_INTERNAL_STORAGE</a:t>
            </a:r>
            <a:endParaRPr lang="en-US" sz="800" dirty="0"/>
          </a:p>
        </p:txBody>
      </p:sp>
      <p:sp>
        <p:nvSpPr>
          <p:cNvPr id="125" name="Shape 123"/>
          <p:cNvSpPr/>
          <p:nvPr/>
        </p:nvSpPr>
        <p:spPr>
          <a:xfrm>
            <a:off x="2743200" y="6172200"/>
            <a:ext cx="914400" cy="514350"/>
          </a:xfrm>
          <a:prstGeom prst="flowChartInternalStorage">
            <a:avLst/>
          </a:prstGeom>
          <a:solidFill>
            <a:srgbClr val="FF0000"/>
          </a:solidFill>
          <a:ln/>
        </p:spPr>
      </p:sp>
      <p:sp>
        <p:nvSpPr>
          <p:cNvPr id="126" name="Text 124"/>
          <p:cNvSpPr txBox="1"/>
          <p:nvPr/>
        </p:nvSpPr>
        <p:spPr>
          <a:xfrm>
            <a:off x="3657600" y="6172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FLOWCHART_MAGNETIC_DISK</a:t>
            </a:r>
            <a:endParaRPr lang="en-US" sz="800" dirty="0"/>
          </a:p>
        </p:txBody>
      </p:sp>
      <p:sp>
        <p:nvSpPr>
          <p:cNvPr id="127" name="Shape 125"/>
          <p:cNvSpPr/>
          <p:nvPr/>
        </p:nvSpPr>
        <p:spPr>
          <a:xfrm>
            <a:off x="4572000" y="6172200"/>
            <a:ext cx="914400" cy="514350"/>
          </a:xfrm>
          <a:prstGeom prst="flowChartMagneticDisk">
            <a:avLst/>
          </a:prstGeom>
          <a:solidFill>
            <a:srgbClr val="FF0000"/>
          </a:solidFill>
          <a:ln/>
        </p:spPr>
      </p:sp>
      <p:sp>
        <p:nvSpPr>
          <p:cNvPr id="128" name="Text 126"/>
          <p:cNvSpPr txBox="1"/>
          <p:nvPr/>
        </p:nvSpPr>
        <p:spPr>
          <a:xfrm>
            <a:off x="5486400" y="6172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FLOWCHART_MANUAL_INPUT</a:t>
            </a:r>
            <a:endParaRPr lang="en-US" sz="800" dirty="0"/>
          </a:p>
        </p:txBody>
      </p:sp>
      <p:sp>
        <p:nvSpPr>
          <p:cNvPr id="129" name="Shape 127"/>
          <p:cNvSpPr/>
          <p:nvPr/>
        </p:nvSpPr>
        <p:spPr>
          <a:xfrm>
            <a:off x="6400800" y="6172200"/>
            <a:ext cx="914400" cy="514350"/>
          </a:xfrm>
          <a:prstGeom prst="flowChartManualInput">
            <a:avLst/>
          </a:prstGeom>
          <a:solidFill>
            <a:srgbClr val="FF0000"/>
          </a:solidFill>
          <a:ln/>
        </p:spPr>
      </p:sp>
      <p:sp>
        <p:nvSpPr>
          <p:cNvPr id="130" name="Text 128"/>
          <p:cNvSpPr txBox="1"/>
          <p:nvPr/>
        </p:nvSpPr>
        <p:spPr>
          <a:xfrm>
            <a:off x="7315200" y="6172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FLOWCHART_MANUAL_OPERATION</a:t>
            </a:r>
            <a:endParaRPr lang="en-US" sz="800" dirty="0"/>
          </a:p>
        </p:txBody>
      </p:sp>
      <p:sp>
        <p:nvSpPr>
          <p:cNvPr id="131" name="Shape 129"/>
          <p:cNvSpPr/>
          <p:nvPr/>
        </p:nvSpPr>
        <p:spPr>
          <a:xfrm>
            <a:off x="8229600" y="6172200"/>
            <a:ext cx="914400" cy="514350"/>
          </a:xfrm>
          <a:prstGeom prst="flowChartManualOperation">
            <a:avLst/>
          </a:prstGeom>
          <a:solidFill>
            <a:srgbClr val="FF0000"/>
          </a:solidFill>
          <a:ln/>
        </p:spPr>
      </p:sp>
      <p:sp>
        <p:nvSpPr>
          <p:cNvPr id="132" name="Text 130"/>
          <p:cNvSpPr txBox="1"/>
          <p:nvPr/>
        </p:nvSpPr>
        <p:spPr>
          <a:xfrm>
            <a:off x="0" y="6686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FLOWCHART_MERGE</a:t>
            </a:r>
            <a:endParaRPr lang="en-US" sz="800" dirty="0"/>
          </a:p>
        </p:txBody>
      </p:sp>
      <p:sp>
        <p:nvSpPr>
          <p:cNvPr id="133" name="Shape 131"/>
          <p:cNvSpPr/>
          <p:nvPr/>
        </p:nvSpPr>
        <p:spPr>
          <a:xfrm>
            <a:off x="914400" y="6686550"/>
            <a:ext cx="914400" cy="514350"/>
          </a:xfrm>
          <a:prstGeom prst="flowChartMerge">
            <a:avLst/>
          </a:prstGeom>
          <a:solidFill>
            <a:srgbClr val="FF0000"/>
          </a:solidFill>
          <a:ln/>
        </p:spPr>
      </p:sp>
      <p:sp>
        <p:nvSpPr>
          <p:cNvPr id="134" name="Text 132"/>
          <p:cNvSpPr txBox="1"/>
          <p:nvPr/>
        </p:nvSpPr>
        <p:spPr>
          <a:xfrm>
            <a:off x="1828800" y="6686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FLOWCHART_MULTIDOCUMENT</a:t>
            </a:r>
            <a:endParaRPr lang="en-US" sz="800" dirty="0"/>
          </a:p>
        </p:txBody>
      </p:sp>
      <p:sp>
        <p:nvSpPr>
          <p:cNvPr id="135" name="Shape 133"/>
          <p:cNvSpPr/>
          <p:nvPr/>
        </p:nvSpPr>
        <p:spPr>
          <a:xfrm>
            <a:off x="2743200" y="6686550"/>
            <a:ext cx="914400" cy="514350"/>
          </a:xfrm>
          <a:prstGeom prst="flowChartMultidocument">
            <a:avLst/>
          </a:prstGeom>
          <a:solidFill>
            <a:srgbClr val="FF0000"/>
          </a:solidFill>
          <a:ln/>
        </p:spPr>
      </p:sp>
      <p:sp>
        <p:nvSpPr>
          <p:cNvPr id="136" name="Text 134"/>
          <p:cNvSpPr txBox="1"/>
          <p:nvPr/>
        </p:nvSpPr>
        <p:spPr>
          <a:xfrm>
            <a:off x="3657600" y="6686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FLOWCHART_OFFLINE_STORAGE</a:t>
            </a:r>
            <a:endParaRPr lang="en-US" sz="800" dirty="0"/>
          </a:p>
        </p:txBody>
      </p:sp>
      <p:sp>
        <p:nvSpPr>
          <p:cNvPr id="137" name="Shape 135"/>
          <p:cNvSpPr/>
          <p:nvPr/>
        </p:nvSpPr>
        <p:spPr>
          <a:xfrm>
            <a:off x="4572000" y="6686550"/>
            <a:ext cx="914400" cy="514350"/>
          </a:xfrm>
          <a:prstGeom prst="flowChartOfflineStorage">
            <a:avLst/>
          </a:prstGeom>
          <a:solidFill>
            <a:srgbClr val="FF0000"/>
          </a:solidFill>
          <a:ln/>
        </p:spPr>
      </p:sp>
      <p:sp>
        <p:nvSpPr>
          <p:cNvPr id="138" name="Text 136"/>
          <p:cNvSpPr txBox="1"/>
          <p:nvPr/>
        </p:nvSpPr>
        <p:spPr>
          <a:xfrm>
            <a:off x="5486400" y="6686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FLOWCHART_OFFPAGE_CONNECTOR</a:t>
            </a:r>
            <a:endParaRPr lang="en-US" sz="800" dirty="0"/>
          </a:p>
        </p:txBody>
      </p:sp>
      <p:sp>
        <p:nvSpPr>
          <p:cNvPr id="139" name="Shape 137"/>
          <p:cNvSpPr/>
          <p:nvPr/>
        </p:nvSpPr>
        <p:spPr>
          <a:xfrm>
            <a:off x="6400800" y="6686550"/>
            <a:ext cx="914400" cy="514350"/>
          </a:xfrm>
          <a:prstGeom prst="flowChartOffpageConnector">
            <a:avLst/>
          </a:prstGeom>
          <a:solidFill>
            <a:srgbClr val="FF0000"/>
          </a:solidFill>
          <a:ln/>
        </p:spPr>
      </p:sp>
      <p:sp>
        <p:nvSpPr>
          <p:cNvPr id="140" name="Text 138"/>
          <p:cNvSpPr txBox="1"/>
          <p:nvPr/>
        </p:nvSpPr>
        <p:spPr>
          <a:xfrm>
            <a:off x="7315200" y="6686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FLOWCHART_OR</a:t>
            </a:r>
            <a:endParaRPr lang="en-US" sz="800" dirty="0"/>
          </a:p>
        </p:txBody>
      </p:sp>
      <p:sp>
        <p:nvSpPr>
          <p:cNvPr id="141" name="Shape 139"/>
          <p:cNvSpPr/>
          <p:nvPr/>
        </p:nvSpPr>
        <p:spPr>
          <a:xfrm>
            <a:off x="8229600" y="6686550"/>
            <a:ext cx="914400" cy="514350"/>
          </a:xfrm>
          <a:prstGeom prst="flowChartOr">
            <a:avLst/>
          </a:prstGeom>
          <a:solidFill>
            <a:srgbClr val="FF0000"/>
          </a:solidFill>
          <a:ln/>
        </p:spPr>
      </p:sp>
      <p:sp>
        <p:nvSpPr>
          <p:cNvPr id="142" name="Text 140"/>
          <p:cNvSpPr txBox="1"/>
          <p:nvPr/>
        </p:nvSpPr>
        <p:spPr>
          <a:xfrm>
            <a:off x="0" y="7200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FLOWCHART_PREDEFINED_PROCESS</a:t>
            </a:r>
            <a:endParaRPr lang="en-US" sz="800" dirty="0"/>
          </a:p>
        </p:txBody>
      </p:sp>
      <p:sp>
        <p:nvSpPr>
          <p:cNvPr id="143" name="Shape 141"/>
          <p:cNvSpPr/>
          <p:nvPr/>
        </p:nvSpPr>
        <p:spPr>
          <a:xfrm>
            <a:off x="914400" y="7200900"/>
            <a:ext cx="914400" cy="514350"/>
          </a:xfrm>
          <a:prstGeom prst="flowChartPredefinedProcess">
            <a:avLst/>
          </a:prstGeom>
          <a:solidFill>
            <a:srgbClr val="FF0000"/>
          </a:solidFill>
          <a:ln/>
        </p:spPr>
      </p:sp>
      <p:sp>
        <p:nvSpPr>
          <p:cNvPr id="144" name="Text 142"/>
          <p:cNvSpPr txBox="1"/>
          <p:nvPr/>
        </p:nvSpPr>
        <p:spPr>
          <a:xfrm>
            <a:off x="1828800" y="7200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FLOWCHART_PREPARATION</a:t>
            </a:r>
            <a:endParaRPr lang="en-US" sz="800" dirty="0"/>
          </a:p>
        </p:txBody>
      </p:sp>
      <p:sp>
        <p:nvSpPr>
          <p:cNvPr id="145" name="Shape 143"/>
          <p:cNvSpPr/>
          <p:nvPr/>
        </p:nvSpPr>
        <p:spPr>
          <a:xfrm>
            <a:off x="2743200" y="7200900"/>
            <a:ext cx="914400" cy="514350"/>
          </a:xfrm>
          <a:prstGeom prst="flowChartPreparation">
            <a:avLst/>
          </a:prstGeom>
          <a:solidFill>
            <a:srgbClr val="FF0000"/>
          </a:solidFill>
          <a:ln/>
        </p:spPr>
      </p:sp>
      <p:sp>
        <p:nvSpPr>
          <p:cNvPr id="146" name="Text 144"/>
          <p:cNvSpPr txBox="1"/>
          <p:nvPr/>
        </p:nvSpPr>
        <p:spPr>
          <a:xfrm>
            <a:off x="3657600" y="7200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FLOWCHART_PROCESS</a:t>
            </a:r>
            <a:endParaRPr lang="en-US" sz="800" dirty="0"/>
          </a:p>
        </p:txBody>
      </p:sp>
      <p:sp>
        <p:nvSpPr>
          <p:cNvPr id="147" name="Shape 145"/>
          <p:cNvSpPr/>
          <p:nvPr/>
        </p:nvSpPr>
        <p:spPr>
          <a:xfrm>
            <a:off x="4572000" y="7200900"/>
            <a:ext cx="914400" cy="514350"/>
          </a:xfrm>
          <a:prstGeom prst="flowChartProcess">
            <a:avLst/>
          </a:prstGeom>
          <a:solidFill>
            <a:srgbClr val="FF0000"/>
          </a:solidFill>
          <a:ln/>
        </p:spPr>
      </p:sp>
      <p:sp>
        <p:nvSpPr>
          <p:cNvPr id="148" name="Text 146"/>
          <p:cNvSpPr txBox="1"/>
          <p:nvPr/>
        </p:nvSpPr>
        <p:spPr>
          <a:xfrm>
            <a:off x="5486400" y="7200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FLOWCHART_PUNCHED_TAPE</a:t>
            </a:r>
            <a:endParaRPr lang="en-US" sz="800" dirty="0"/>
          </a:p>
        </p:txBody>
      </p:sp>
      <p:sp>
        <p:nvSpPr>
          <p:cNvPr id="149" name="Shape 147"/>
          <p:cNvSpPr/>
          <p:nvPr/>
        </p:nvSpPr>
        <p:spPr>
          <a:xfrm>
            <a:off x="6400800" y="7200900"/>
            <a:ext cx="914400" cy="514350"/>
          </a:xfrm>
          <a:prstGeom prst="flowChartPunchedTape">
            <a:avLst/>
          </a:prstGeom>
          <a:solidFill>
            <a:srgbClr val="FF0000"/>
          </a:solidFill>
          <a:ln/>
        </p:spPr>
      </p:sp>
      <p:sp>
        <p:nvSpPr>
          <p:cNvPr id="150" name="Text 148"/>
          <p:cNvSpPr txBox="1"/>
          <p:nvPr/>
        </p:nvSpPr>
        <p:spPr>
          <a:xfrm>
            <a:off x="7315200" y="7200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FLOWCHART_SEQUENTIAL_ACCESS_STORAGE</a:t>
            </a:r>
            <a:endParaRPr lang="en-US" sz="800" dirty="0"/>
          </a:p>
        </p:txBody>
      </p:sp>
      <p:sp>
        <p:nvSpPr>
          <p:cNvPr id="151" name="Shape 149"/>
          <p:cNvSpPr/>
          <p:nvPr/>
        </p:nvSpPr>
        <p:spPr>
          <a:xfrm>
            <a:off x="8229600" y="7200900"/>
            <a:ext cx="914400" cy="514350"/>
          </a:xfrm>
          <a:prstGeom prst="flowChartMagneticTape">
            <a:avLst/>
          </a:prstGeom>
          <a:solidFill>
            <a:srgbClr val="FF0000"/>
          </a:solidFill>
          <a:ln/>
        </p:spPr>
      </p:sp>
      <p:sp>
        <p:nvSpPr>
          <p:cNvPr id="152" name="Text 150"/>
          <p:cNvSpPr txBox="1"/>
          <p:nvPr/>
        </p:nvSpPr>
        <p:spPr>
          <a:xfrm>
            <a:off x="0" y="7715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FLOWCHART_SORT</a:t>
            </a:r>
            <a:endParaRPr lang="en-US" sz="800" dirty="0"/>
          </a:p>
        </p:txBody>
      </p:sp>
      <p:sp>
        <p:nvSpPr>
          <p:cNvPr id="153" name="Shape 151"/>
          <p:cNvSpPr/>
          <p:nvPr/>
        </p:nvSpPr>
        <p:spPr>
          <a:xfrm>
            <a:off x="914400" y="7715250"/>
            <a:ext cx="914400" cy="514350"/>
          </a:xfrm>
          <a:prstGeom prst="flowChartSort">
            <a:avLst/>
          </a:prstGeom>
          <a:solidFill>
            <a:srgbClr val="FF0000"/>
          </a:solidFill>
          <a:ln/>
        </p:spPr>
      </p:sp>
      <p:sp>
        <p:nvSpPr>
          <p:cNvPr id="154" name="Text 152"/>
          <p:cNvSpPr txBox="1"/>
          <p:nvPr/>
        </p:nvSpPr>
        <p:spPr>
          <a:xfrm>
            <a:off x="1828800" y="7715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FLOWCHART_STORED_DATA</a:t>
            </a:r>
            <a:endParaRPr lang="en-US" sz="800" dirty="0"/>
          </a:p>
        </p:txBody>
      </p:sp>
      <p:sp>
        <p:nvSpPr>
          <p:cNvPr id="155" name="Shape 153"/>
          <p:cNvSpPr/>
          <p:nvPr/>
        </p:nvSpPr>
        <p:spPr>
          <a:xfrm>
            <a:off x="2743200" y="7715250"/>
            <a:ext cx="914400" cy="514350"/>
          </a:xfrm>
          <a:prstGeom prst="flowChartOnlineStorage">
            <a:avLst/>
          </a:prstGeom>
          <a:solidFill>
            <a:srgbClr val="FF0000"/>
          </a:solidFill>
          <a:ln/>
        </p:spPr>
      </p:sp>
      <p:sp>
        <p:nvSpPr>
          <p:cNvPr id="156" name="Text 154"/>
          <p:cNvSpPr txBox="1"/>
          <p:nvPr/>
        </p:nvSpPr>
        <p:spPr>
          <a:xfrm>
            <a:off x="3657600" y="7715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FLOWCHART_SUMMING_JUNCTION</a:t>
            </a:r>
            <a:endParaRPr lang="en-US" sz="800" dirty="0"/>
          </a:p>
        </p:txBody>
      </p:sp>
      <p:sp>
        <p:nvSpPr>
          <p:cNvPr id="157" name="Shape 155"/>
          <p:cNvSpPr/>
          <p:nvPr/>
        </p:nvSpPr>
        <p:spPr>
          <a:xfrm>
            <a:off x="4572000" y="7715250"/>
            <a:ext cx="914400" cy="514350"/>
          </a:xfrm>
          <a:prstGeom prst="flowChartSummingJunction">
            <a:avLst/>
          </a:prstGeom>
          <a:solidFill>
            <a:srgbClr val="FF0000"/>
          </a:solidFill>
          <a:ln/>
        </p:spPr>
      </p:sp>
      <p:sp>
        <p:nvSpPr>
          <p:cNvPr id="158" name="Text 156"/>
          <p:cNvSpPr txBox="1"/>
          <p:nvPr/>
        </p:nvSpPr>
        <p:spPr>
          <a:xfrm>
            <a:off x="5486400" y="7715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FLOWCHART_TERMINATOR</a:t>
            </a:r>
            <a:endParaRPr lang="en-US" sz="800" dirty="0"/>
          </a:p>
        </p:txBody>
      </p:sp>
      <p:sp>
        <p:nvSpPr>
          <p:cNvPr id="159" name="Shape 157"/>
          <p:cNvSpPr/>
          <p:nvPr/>
        </p:nvSpPr>
        <p:spPr>
          <a:xfrm>
            <a:off x="6400800" y="7715250"/>
            <a:ext cx="914400" cy="514350"/>
          </a:xfrm>
          <a:prstGeom prst="flowChartTerminator">
            <a:avLst/>
          </a:prstGeom>
          <a:solidFill>
            <a:srgbClr val="FF0000"/>
          </a:solidFill>
          <a:ln/>
        </p:spPr>
      </p:sp>
      <p:sp>
        <p:nvSpPr>
          <p:cNvPr id="160" name="Text 158"/>
          <p:cNvSpPr txBox="1"/>
          <p:nvPr/>
        </p:nvSpPr>
        <p:spPr>
          <a:xfrm>
            <a:off x="7315200" y="7715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FOLDED_CORNER</a:t>
            </a:r>
            <a:endParaRPr lang="en-US" sz="800" dirty="0"/>
          </a:p>
        </p:txBody>
      </p:sp>
      <p:sp>
        <p:nvSpPr>
          <p:cNvPr id="161" name="Shape 159"/>
          <p:cNvSpPr/>
          <p:nvPr/>
        </p:nvSpPr>
        <p:spPr>
          <a:xfrm>
            <a:off x="8229600" y="7715250"/>
            <a:ext cx="914400" cy="514350"/>
          </a:xfrm>
          <a:prstGeom prst="folderCorner">
            <a:avLst/>
          </a:prstGeom>
          <a:solidFill>
            <a:srgbClr val="FF0000"/>
          </a:solidFill>
          <a:ln/>
        </p:spPr>
      </p:sp>
      <p:sp>
        <p:nvSpPr>
          <p:cNvPr id="162" name="Text 160"/>
          <p:cNvSpPr txBox="1"/>
          <p:nvPr/>
        </p:nvSpPr>
        <p:spPr>
          <a:xfrm>
            <a:off x="0" y="8229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FRAME</a:t>
            </a:r>
            <a:endParaRPr lang="en-US" sz="800" dirty="0"/>
          </a:p>
        </p:txBody>
      </p:sp>
      <p:sp>
        <p:nvSpPr>
          <p:cNvPr id="163" name="Shape 161"/>
          <p:cNvSpPr/>
          <p:nvPr/>
        </p:nvSpPr>
        <p:spPr>
          <a:xfrm>
            <a:off x="914400" y="8229600"/>
            <a:ext cx="914400" cy="514350"/>
          </a:xfrm>
          <a:prstGeom prst="frame">
            <a:avLst/>
          </a:prstGeom>
          <a:solidFill>
            <a:srgbClr val="FF0000"/>
          </a:solidFill>
          <a:ln/>
        </p:spPr>
      </p:sp>
      <p:sp>
        <p:nvSpPr>
          <p:cNvPr id="164" name="Text 162"/>
          <p:cNvSpPr txBox="1"/>
          <p:nvPr/>
        </p:nvSpPr>
        <p:spPr>
          <a:xfrm>
            <a:off x="1828800" y="8229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FUNNEL</a:t>
            </a:r>
            <a:endParaRPr lang="en-US" sz="800" dirty="0"/>
          </a:p>
        </p:txBody>
      </p:sp>
      <p:sp>
        <p:nvSpPr>
          <p:cNvPr id="165" name="Shape 163"/>
          <p:cNvSpPr/>
          <p:nvPr/>
        </p:nvSpPr>
        <p:spPr>
          <a:xfrm>
            <a:off x="2743200" y="8229600"/>
            <a:ext cx="914400" cy="514350"/>
          </a:xfrm>
          <a:prstGeom prst="funnel">
            <a:avLst/>
          </a:prstGeom>
          <a:solidFill>
            <a:srgbClr val="FF0000"/>
          </a:solidFill>
          <a:ln/>
        </p:spPr>
      </p:sp>
      <p:sp>
        <p:nvSpPr>
          <p:cNvPr id="166" name="Text 164"/>
          <p:cNvSpPr txBox="1"/>
          <p:nvPr/>
        </p:nvSpPr>
        <p:spPr>
          <a:xfrm>
            <a:off x="3657600" y="8229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GEAR_6</a:t>
            </a:r>
            <a:endParaRPr lang="en-US" sz="800" dirty="0"/>
          </a:p>
        </p:txBody>
      </p:sp>
      <p:sp>
        <p:nvSpPr>
          <p:cNvPr id="167" name="Shape 165"/>
          <p:cNvSpPr/>
          <p:nvPr/>
        </p:nvSpPr>
        <p:spPr>
          <a:xfrm>
            <a:off x="4572000" y="8229600"/>
            <a:ext cx="914400" cy="514350"/>
          </a:xfrm>
          <a:prstGeom prst="gear6">
            <a:avLst/>
          </a:prstGeom>
          <a:solidFill>
            <a:srgbClr val="FF0000"/>
          </a:solidFill>
          <a:ln/>
        </p:spPr>
      </p:sp>
      <p:sp>
        <p:nvSpPr>
          <p:cNvPr id="168" name="Text 166"/>
          <p:cNvSpPr txBox="1"/>
          <p:nvPr/>
        </p:nvSpPr>
        <p:spPr>
          <a:xfrm>
            <a:off x="5486400" y="8229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GEAR_9</a:t>
            </a:r>
            <a:endParaRPr lang="en-US" sz="800" dirty="0"/>
          </a:p>
        </p:txBody>
      </p:sp>
      <p:sp>
        <p:nvSpPr>
          <p:cNvPr id="169" name="Shape 167"/>
          <p:cNvSpPr/>
          <p:nvPr/>
        </p:nvSpPr>
        <p:spPr>
          <a:xfrm>
            <a:off x="6400800" y="8229600"/>
            <a:ext cx="914400" cy="514350"/>
          </a:xfrm>
          <a:prstGeom prst="gear9">
            <a:avLst/>
          </a:prstGeom>
          <a:solidFill>
            <a:srgbClr val="FF0000"/>
          </a:solidFill>
          <a:ln/>
        </p:spPr>
      </p:sp>
      <p:sp>
        <p:nvSpPr>
          <p:cNvPr id="170" name="Text 168"/>
          <p:cNvSpPr txBox="1"/>
          <p:nvPr/>
        </p:nvSpPr>
        <p:spPr>
          <a:xfrm>
            <a:off x="7315200" y="8229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HALF_FRAME</a:t>
            </a:r>
            <a:endParaRPr lang="en-US" sz="800" dirty="0"/>
          </a:p>
        </p:txBody>
      </p:sp>
      <p:sp>
        <p:nvSpPr>
          <p:cNvPr id="171" name="Shape 169"/>
          <p:cNvSpPr/>
          <p:nvPr/>
        </p:nvSpPr>
        <p:spPr>
          <a:xfrm>
            <a:off x="8229600" y="8229600"/>
            <a:ext cx="914400" cy="514350"/>
          </a:xfrm>
          <a:prstGeom prst="halfFrame">
            <a:avLst/>
          </a:prstGeom>
          <a:solidFill>
            <a:srgbClr val="FF0000"/>
          </a:solidFill>
          <a:ln/>
        </p:spPr>
      </p:sp>
      <p:sp>
        <p:nvSpPr>
          <p:cNvPr id="172" name="Text 170"/>
          <p:cNvSpPr txBox="1"/>
          <p:nvPr/>
        </p:nvSpPr>
        <p:spPr>
          <a:xfrm>
            <a:off x="0" y="87439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HEART</a:t>
            </a:r>
            <a:endParaRPr lang="en-US" sz="800" dirty="0"/>
          </a:p>
        </p:txBody>
      </p:sp>
      <p:sp>
        <p:nvSpPr>
          <p:cNvPr id="173" name="Shape 171"/>
          <p:cNvSpPr/>
          <p:nvPr/>
        </p:nvSpPr>
        <p:spPr>
          <a:xfrm>
            <a:off x="914400" y="8743950"/>
            <a:ext cx="914400" cy="514350"/>
          </a:xfrm>
          <a:prstGeom prst="heart">
            <a:avLst/>
          </a:prstGeom>
          <a:solidFill>
            <a:srgbClr val="FF0000"/>
          </a:solidFill>
          <a:ln/>
        </p:spPr>
      </p:sp>
      <p:sp>
        <p:nvSpPr>
          <p:cNvPr id="174" name="Text 172"/>
          <p:cNvSpPr txBox="1"/>
          <p:nvPr/>
        </p:nvSpPr>
        <p:spPr>
          <a:xfrm>
            <a:off x="1828800" y="87439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HEPTAGON</a:t>
            </a:r>
            <a:endParaRPr lang="en-US" sz="800" dirty="0"/>
          </a:p>
        </p:txBody>
      </p:sp>
      <p:sp>
        <p:nvSpPr>
          <p:cNvPr id="175" name="Shape 173"/>
          <p:cNvSpPr/>
          <p:nvPr/>
        </p:nvSpPr>
        <p:spPr>
          <a:xfrm>
            <a:off x="2743200" y="8743950"/>
            <a:ext cx="914400" cy="514350"/>
          </a:xfrm>
          <a:prstGeom prst="heptagon">
            <a:avLst/>
          </a:prstGeom>
          <a:solidFill>
            <a:srgbClr val="FF0000"/>
          </a:solidFill>
          <a:ln/>
        </p:spPr>
      </p:sp>
      <p:sp>
        <p:nvSpPr>
          <p:cNvPr id="176" name="Text 174"/>
          <p:cNvSpPr txBox="1"/>
          <p:nvPr/>
        </p:nvSpPr>
        <p:spPr>
          <a:xfrm>
            <a:off x="3657600" y="87439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HEXAGON</a:t>
            </a:r>
            <a:endParaRPr lang="en-US" sz="800" dirty="0"/>
          </a:p>
        </p:txBody>
      </p:sp>
      <p:sp>
        <p:nvSpPr>
          <p:cNvPr id="177" name="Shape 175"/>
          <p:cNvSpPr/>
          <p:nvPr/>
        </p:nvSpPr>
        <p:spPr>
          <a:xfrm>
            <a:off x="4572000" y="8743950"/>
            <a:ext cx="914400" cy="514350"/>
          </a:xfrm>
          <a:prstGeom prst="hexagon">
            <a:avLst/>
          </a:prstGeom>
          <a:solidFill>
            <a:srgbClr val="FF0000"/>
          </a:solidFill>
          <a:ln/>
        </p:spPr>
      </p:sp>
      <p:sp>
        <p:nvSpPr>
          <p:cNvPr id="178" name="Text 176"/>
          <p:cNvSpPr txBox="1"/>
          <p:nvPr/>
        </p:nvSpPr>
        <p:spPr>
          <a:xfrm>
            <a:off x="5486400" y="87439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HORIZONTAL_SCROLL</a:t>
            </a:r>
            <a:endParaRPr lang="en-US" sz="800" dirty="0"/>
          </a:p>
        </p:txBody>
      </p:sp>
      <p:sp>
        <p:nvSpPr>
          <p:cNvPr id="179" name="Shape 177"/>
          <p:cNvSpPr/>
          <p:nvPr/>
        </p:nvSpPr>
        <p:spPr>
          <a:xfrm>
            <a:off x="6400800" y="8743950"/>
            <a:ext cx="914400" cy="514350"/>
          </a:xfrm>
          <a:prstGeom prst="horizontalScroll">
            <a:avLst/>
          </a:prstGeom>
          <a:solidFill>
            <a:srgbClr val="FF0000"/>
          </a:solidFill>
          <a:ln/>
        </p:spPr>
      </p:sp>
      <p:sp>
        <p:nvSpPr>
          <p:cNvPr id="180" name="Text 178"/>
          <p:cNvSpPr txBox="1"/>
          <p:nvPr/>
        </p:nvSpPr>
        <p:spPr>
          <a:xfrm>
            <a:off x="7315200" y="87439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ISOSCELES_TRIANGLE</a:t>
            </a:r>
            <a:endParaRPr lang="en-US" sz="800" dirty="0"/>
          </a:p>
        </p:txBody>
      </p:sp>
      <p:sp>
        <p:nvSpPr>
          <p:cNvPr id="181" name="Shape 179"/>
          <p:cNvSpPr/>
          <p:nvPr/>
        </p:nvSpPr>
        <p:spPr>
          <a:xfrm>
            <a:off x="8229600" y="8743950"/>
            <a:ext cx="914400" cy="514350"/>
          </a:xfrm>
          <a:prstGeom prst="triangle">
            <a:avLst/>
          </a:prstGeom>
          <a:solidFill>
            <a:srgbClr val="FF0000"/>
          </a:solidFill>
          <a:ln/>
        </p:spPr>
      </p:sp>
      <p:sp>
        <p:nvSpPr>
          <p:cNvPr id="182" name="Text 180"/>
          <p:cNvSpPr txBox="1"/>
          <p:nvPr/>
        </p:nvSpPr>
        <p:spPr>
          <a:xfrm>
            <a:off x="0" y="92583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LEFT_ARROW</a:t>
            </a:r>
            <a:endParaRPr lang="en-US" sz="800" dirty="0"/>
          </a:p>
        </p:txBody>
      </p:sp>
      <p:sp>
        <p:nvSpPr>
          <p:cNvPr id="183" name="Shape 181"/>
          <p:cNvSpPr/>
          <p:nvPr/>
        </p:nvSpPr>
        <p:spPr>
          <a:xfrm>
            <a:off x="914400" y="9258300"/>
            <a:ext cx="914400" cy="514350"/>
          </a:xfrm>
          <a:prstGeom prst="leftArrow">
            <a:avLst/>
          </a:prstGeom>
          <a:solidFill>
            <a:srgbClr val="FF0000"/>
          </a:solidFill>
          <a:ln/>
        </p:spPr>
      </p:sp>
      <p:sp>
        <p:nvSpPr>
          <p:cNvPr id="184" name="Text 182"/>
          <p:cNvSpPr txBox="1"/>
          <p:nvPr/>
        </p:nvSpPr>
        <p:spPr>
          <a:xfrm>
            <a:off x="1828800" y="92583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LEFT_ARROW_CALLOUT</a:t>
            </a:r>
            <a:endParaRPr lang="en-US" sz="800" dirty="0"/>
          </a:p>
        </p:txBody>
      </p:sp>
      <p:sp>
        <p:nvSpPr>
          <p:cNvPr id="185" name="Shape 183"/>
          <p:cNvSpPr/>
          <p:nvPr/>
        </p:nvSpPr>
        <p:spPr>
          <a:xfrm>
            <a:off x="2743200" y="9258300"/>
            <a:ext cx="914400" cy="514350"/>
          </a:xfrm>
          <a:prstGeom prst="leftArrowCallout">
            <a:avLst/>
          </a:prstGeom>
          <a:solidFill>
            <a:srgbClr val="FF0000"/>
          </a:solidFill>
          <a:ln/>
        </p:spPr>
      </p:sp>
      <p:sp>
        <p:nvSpPr>
          <p:cNvPr id="186" name="Text 184"/>
          <p:cNvSpPr txBox="1"/>
          <p:nvPr/>
        </p:nvSpPr>
        <p:spPr>
          <a:xfrm>
            <a:off x="3657600" y="92583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LEFT_BRACE</a:t>
            </a:r>
            <a:endParaRPr lang="en-US" sz="800" dirty="0"/>
          </a:p>
        </p:txBody>
      </p:sp>
      <p:sp>
        <p:nvSpPr>
          <p:cNvPr id="187" name="Shape 185"/>
          <p:cNvSpPr/>
          <p:nvPr/>
        </p:nvSpPr>
        <p:spPr>
          <a:xfrm>
            <a:off x="4572000" y="9258300"/>
            <a:ext cx="914400" cy="514350"/>
          </a:xfrm>
          <a:prstGeom prst="leftBrace">
            <a:avLst/>
          </a:prstGeom>
          <a:solidFill>
            <a:srgbClr val="FF0000"/>
          </a:solidFill>
          <a:ln/>
        </p:spPr>
      </p:sp>
      <p:sp>
        <p:nvSpPr>
          <p:cNvPr id="188" name="Text 186"/>
          <p:cNvSpPr txBox="1"/>
          <p:nvPr/>
        </p:nvSpPr>
        <p:spPr>
          <a:xfrm>
            <a:off x="5486400" y="92583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LEFT_BRACKET</a:t>
            </a:r>
            <a:endParaRPr lang="en-US" sz="800" dirty="0"/>
          </a:p>
        </p:txBody>
      </p:sp>
      <p:sp>
        <p:nvSpPr>
          <p:cNvPr id="189" name="Shape 187"/>
          <p:cNvSpPr/>
          <p:nvPr/>
        </p:nvSpPr>
        <p:spPr>
          <a:xfrm>
            <a:off x="6400800" y="9258300"/>
            <a:ext cx="914400" cy="514350"/>
          </a:xfrm>
          <a:prstGeom prst="leftBracket">
            <a:avLst/>
          </a:prstGeom>
          <a:solidFill>
            <a:srgbClr val="FF0000"/>
          </a:solidFill>
          <a:ln/>
        </p:spPr>
      </p:sp>
      <p:sp>
        <p:nvSpPr>
          <p:cNvPr id="190" name="Text 188"/>
          <p:cNvSpPr txBox="1"/>
          <p:nvPr/>
        </p:nvSpPr>
        <p:spPr>
          <a:xfrm>
            <a:off x="7315200" y="92583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LEFT_CIRCULAR_ARROW</a:t>
            </a:r>
            <a:endParaRPr lang="en-US" sz="800" dirty="0"/>
          </a:p>
        </p:txBody>
      </p:sp>
      <p:sp>
        <p:nvSpPr>
          <p:cNvPr id="191" name="Shape 189"/>
          <p:cNvSpPr/>
          <p:nvPr/>
        </p:nvSpPr>
        <p:spPr>
          <a:xfrm>
            <a:off x="8229600" y="9258300"/>
            <a:ext cx="914400" cy="514350"/>
          </a:xfrm>
          <a:prstGeom prst="leftCircularArrow">
            <a:avLst/>
          </a:prstGeom>
          <a:solidFill>
            <a:srgbClr val="FF0000"/>
          </a:solidFill>
          <a:ln/>
        </p:spPr>
      </p:sp>
      <p:sp>
        <p:nvSpPr>
          <p:cNvPr id="192" name="Text 190"/>
          <p:cNvSpPr txBox="1"/>
          <p:nvPr/>
        </p:nvSpPr>
        <p:spPr>
          <a:xfrm>
            <a:off x="0" y="97726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LEFT_RIGHT_ARROW</a:t>
            </a:r>
            <a:endParaRPr lang="en-US" sz="800" dirty="0"/>
          </a:p>
        </p:txBody>
      </p:sp>
      <p:sp>
        <p:nvSpPr>
          <p:cNvPr id="193" name="Shape 191"/>
          <p:cNvSpPr/>
          <p:nvPr/>
        </p:nvSpPr>
        <p:spPr>
          <a:xfrm>
            <a:off x="914400" y="9772650"/>
            <a:ext cx="914400" cy="514350"/>
          </a:xfrm>
          <a:prstGeom prst="leftRightArrow">
            <a:avLst/>
          </a:prstGeom>
          <a:solidFill>
            <a:srgbClr val="FF0000"/>
          </a:solidFill>
          <a:ln/>
        </p:spPr>
      </p:sp>
      <p:sp>
        <p:nvSpPr>
          <p:cNvPr id="194" name="Text 192"/>
          <p:cNvSpPr txBox="1"/>
          <p:nvPr/>
        </p:nvSpPr>
        <p:spPr>
          <a:xfrm>
            <a:off x="1828800" y="97726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LEFT_RIGHT_ARROW_CALLOUT</a:t>
            </a:r>
            <a:endParaRPr lang="en-US" sz="800" dirty="0"/>
          </a:p>
        </p:txBody>
      </p:sp>
      <p:sp>
        <p:nvSpPr>
          <p:cNvPr id="195" name="Shape 193"/>
          <p:cNvSpPr/>
          <p:nvPr/>
        </p:nvSpPr>
        <p:spPr>
          <a:xfrm>
            <a:off x="2743200" y="9772650"/>
            <a:ext cx="914400" cy="514350"/>
          </a:xfrm>
          <a:prstGeom prst="leftRightArrowCallout">
            <a:avLst/>
          </a:prstGeom>
          <a:solidFill>
            <a:srgbClr val="FF0000"/>
          </a:solidFill>
          <a:ln/>
        </p:spPr>
      </p:sp>
      <p:sp>
        <p:nvSpPr>
          <p:cNvPr id="196" name="Text 194"/>
          <p:cNvSpPr txBox="1"/>
          <p:nvPr/>
        </p:nvSpPr>
        <p:spPr>
          <a:xfrm>
            <a:off x="3657600" y="97726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LEFT_RIGHT_CIRCULAR_ARROW</a:t>
            </a:r>
            <a:endParaRPr lang="en-US" sz="800" dirty="0"/>
          </a:p>
        </p:txBody>
      </p:sp>
      <p:sp>
        <p:nvSpPr>
          <p:cNvPr id="197" name="Shape 195"/>
          <p:cNvSpPr/>
          <p:nvPr/>
        </p:nvSpPr>
        <p:spPr>
          <a:xfrm>
            <a:off x="4572000" y="9772650"/>
            <a:ext cx="914400" cy="514350"/>
          </a:xfrm>
          <a:prstGeom prst="leftRightCircularArrow">
            <a:avLst/>
          </a:prstGeom>
          <a:solidFill>
            <a:srgbClr val="FF0000"/>
          </a:solidFill>
          <a:ln/>
        </p:spPr>
      </p:sp>
      <p:sp>
        <p:nvSpPr>
          <p:cNvPr id="198" name="Text 196"/>
          <p:cNvSpPr txBox="1"/>
          <p:nvPr/>
        </p:nvSpPr>
        <p:spPr>
          <a:xfrm>
            <a:off x="5486400" y="97726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LEFT_RIGHT_RIBBON</a:t>
            </a:r>
            <a:endParaRPr lang="en-US" sz="800" dirty="0"/>
          </a:p>
        </p:txBody>
      </p:sp>
      <p:sp>
        <p:nvSpPr>
          <p:cNvPr id="199" name="Shape 197"/>
          <p:cNvSpPr/>
          <p:nvPr/>
        </p:nvSpPr>
        <p:spPr>
          <a:xfrm>
            <a:off x="6400800" y="9772650"/>
            <a:ext cx="914400" cy="514350"/>
          </a:xfrm>
          <a:prstGeom prst="leftRightRibbon">
            <a:avLst/>
          </a:prstGeom>
          <a:solidFill>
            <a:srgbClr val="FF0000"/>
          </a:solidFill>
          <a:ln/>
        </p:spPr>
      </p:sp>
      <p:sp>
        <p:nvSpPr>
          <p:cNvPr id="200" name="Text 198"/>
          <p:cNvSpPr txBox="1"/>
          <p:nvPr/>
        </p:nvSpPr>
        <p:spPr>
          <a:xfrm>
            <a:off x="7315200" y="97726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LEFT_RIGHT_UP_ARROW</a:t>
            </a:r>
            <a:endParaRPr lang="en-US" sz="800" dirty="0"/>
          </a:p>
        </p:txBody>
      </p:sp>
      <p:sp>
        <p:nvSpPr>
          <p:cNvPr id="201" name="Shape 199"/>
          <p:cNvSpPr/>
          <p:nvPr/>
        </p:nvSpPr>
        <p:spPr>
          <a:xfrm>
            <a:off x="8229600" y="9772650"/>
            <a:ext cx="914400" cy="514350"/>
          </a:xfrm>
          <a:prstGeom prst="leftRightUpArrow">
            <a:avLst/>
          </a:prstGeom>
          <a:solidFill>
            <a:srgbClr val="FF0000"/>
          </a:solidFill>
          <a:ln/>
        </p:spPr>
      </p:sp>
      <p:sp>
        <p:nvSpPr>
          <p:cNvPr id="202" name="Text 200"/>
          <p:cNvSpPr txBox="1"/>
          <p:nvPr/>
        </p:nvSpPr>
        <p:spPr>
          <a:xfrm>
            <a:off x="0" y="102870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LEFT_UP_ARROW</a:t>
            </a:r>
            <a:endParaRPr lang="en-US" sz="800" dirty="0"/>
          </a:p>
        </p:txBody>
      </p:sp>
      <p:sp>
        <p:nvSpPr>
          <p:cNvPr id="203" name="Shape 201"/>
          <p:cNvSpPr/>
          <p:nvPr/>
        </p:nvSpPr>
        <p:spPr>
          <a:xfrm>
            <a:off x="914400" y="10287000"/>
            <a:ext cx="914400" cy="514350"/>
          </a:xfrm>
          <a:prstGeom prst="leftUpArrow">
            <a:avLst/>
          </a:prstGeom>
          <a:solidFill>
            <a:srgbClr val="FF0000"/>
          </a:solidFill>
          <a:ln/>
        </p:spPr>
      </p:sp>
      <p:sp>
        <p:nvSpPr>
          <p:cNvPr id="204" name="Text 202"/>
          <p:cNvSpPr txBox="1"/>
          <p:nvPr/>
        </p:nvSpPr>
        <p:spPr>
          <a:xfrm>
            <a:off x="1828800" y="102870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LIGHTNING_BOLT</a:t>
            </a:r>
            <a:endParaRPr lang="en-US" sz="800" dirty="0"/>
          </a:p>
        </p:txBody>
      </p:sp>
      <p:sp>
        <p:nvSpPr>
          <p:cNvPr id="205" name="Shape 203"/>
          <p:cNvSpPr/>
          <p:nvPr/>
        </p:nvSpPr>
        <p:spPr>
          <a:xfrm>
            <a:off x="2743200" y="10287000"/>
            <a:ext cx="914400" cy="514350"/>
          </a:xfrm>
          <a:prstGeom prst="lightningBolt">
            <a:avLst/>
          </a:prstGeom>
          <a:solidFill>
            <a:srgbClr val="FF0000"/>
          </a:solidFill>
          <a:ln/>
        </p:spPr>
      </p:sp>
      <p:sp>
        <p:nvSpPr>
          <p:cNvPr id="206" name="Text 204"/>
          <p:cNvSpPr txBox="1"/>
          <p:nvPr/>
        </p:nvSpPr>
        <p:spPr>
          <a:xfrm>
            <a:off x="3657600" y="102870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LINE_CALLOUT_1</a:t>
            </a:r>
            <a:endParaRPr lang="en-US" sz="800" dirty="0"/>
          </a:p>
        </p:txBody>
      </p:sp>
      <p:sp>
        <p:nvSpPr>
          <p:cNvPr id="207" name="Shape 205"/>
          <p:cNvSpPr/>
          <p:nvPr/>
        </p:nvSpPr>
        <p:spPr>
          <a:xfrm>
            <a:off x="4572000" y="10287000"/>
            <a:ext cx="914400" cy="514350"/>
          </a:xfrm>
          <a:prstGeom prst="borderCallout1">
            <a:avLst/>
          </a:prstGeom>
          <a:solidFill>
            <a:srgbClr val="FF0000"/>
          </a:solidFill>
          <a:ln/>
        </p:spPr>
      </p:sp>
      <p:sp>
        <p:nvSpPr>
          <p:cNvPr id="208" name="Text 206"/>
          <p:cNvSpPr txBox="1"/>
          <p:nvPr/>
        </p:nvSpPr>
        <p:spPr>
          <a:xfrm>
            <a:off x="5486400" y="102870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LINE_CALLOUT_1_ACCENT_BAR</a:t>
            </a:r>
            <a:endParaRPr lang="en-US" sz="800" dirty="0"/>
          </a:p>
        </p:txBody>
      </p:sp>
      <p:sp>
        <p:nvSpPr>
          <p:cNvPr id="209" name="Shape 207"/>
          <p:cNvSpPr/>
          <p:nvPr/>
        </p:nvSpPr>
        <p:spPr>
          <a:xfrm>
            <a:off x="6400800" y="10287000"/>
            <a:ext cx="914400" cy="514350"/>
          </a:xfrm>
          <a:prstGeom prst="accentCallout1">
            <a:avLst/>
          </a:prstGeom>
          <a:solidFill>
            <a:srgbClr val="FF0000"/>
          </a:solidFill>
          <a:ln/>
        </p:spPr>
      </p:sp>
      <p:sp>
        <p:nvSpPr>
          <p:cNvPr id="210" name="Text 208"/>
          <p:cNvSpPr txBox="1"/>
          <p:nvPr/>
        </p:nvSpPr>
        <p:spPr>
          <a:xfrm>
            <a:off x="7315200" y="102870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LINE_CALLOUT_1_BORDER_AND_ACCENT_BAR</a:t>
            </a:r>
            <a:endParaRPr lang="en-US" sz="800" dirty="0"/>
          </a:p>
        </p:txBody>
      </p:sp>
      <p:sp>
        <p:nvSpPr>
          <p:cNvPr id="211" name="Shape 209"/>
          <p:cNvSpPr/>
          <p:nvPr/>
        </p:nvSpPr>
        <p:spPr>
          <a:xfrm>
            <a:off x="8229600" y="10287000"/>
            <a:ext cx="914400" cy="514350"/>
          </a:xfrm>
          <a:prstGeom prst="accentBorderCallout1">
            <a:avLst/>
          </a:prstGeom>
          <a:solidFill>
            <a:srgbClr val="FF0000"/>
          </a:solidFill>
          <a:ln/>
        </p:spPr>
      </p:sp>
      <p:sp>
        <p:nvSpPr>
          <p:cNvPr id="212" name="Text 210"/>
          <p:cNvSpPr txBox="1"/>
          <p:nvPr/>
        </p:nvSpPr>
        <p:spPr>
          <a:xfrm>
            <a:off x="0" y="10801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LINE_CALLOUT_1_NO_BORDER</a:t>
            </a:r>
            <a:endParaRPr lang="en-US" sz="800" dirty="0"/>
          </a:p>
        </p:txBody>
      </p:sp>
      <p:sp>
        <p:nvSpPr>
          <p:cNvPr id="213" name="Shape 211"/>
          <p:cNvSpPr/>
          <p:nvPr/>
        </p:nvSpPr>
        <p:spPr>
          <a:xfrm>
            <a:off x="914400" y="10801350"/>
            <a:ext cx="914400" cy="514350"/>
          </a:xfrm>
          <a:prstGeom prst="callout1">
            <a:avLst/>
          </a:prstGeom>
          <a:solidFill>
            <a:srgbClr val="FF0000"/>
          </a:solidFill>
          <a:ln/>
        </p:spPr>
      </p:sp>
      <p:sp>
        <p:nvSpPr>
          <p:cNvPr id="214" name="Text 212"/>
          <p:cNvSpPr txBox="1"/>
          <p:nvPr/>
        </p:nvSpPr>
        <p:spPr>
          <a:xfrm>
            <a:off x="1828800" y="10801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LINE_CALLOUT_2</a:t>
            </a:r>
            <a:endParaRPr lang="en-US" sz="800" dirty="0"/>
          </a:p>
        </p:txBody>
      </p:sp>
      <p:sp>
        <p:nvSpPr>
          <p:cNvPr id="215" name="Shape 213"/>
          <p:cNvSpPr/>
          <p:nvPr/>
        </p:nvSpPr>
        <p:spPr>
          <a:xfrm>
            <a:off x="2743200" y="10801350"/>
            <a:ext cx="914400" cy="514350"/>
          </a:xfrm>
          <a:prstGeom prst="borderCallout2">
            <a:avLst/>
          </a:prstGeom>
          <a:solidFill>
            <a:srgbClr val="FF0000"/>
          </a:solidFill>
          <a:ln/>
        </p:spPr>
      </p:sp>
      <p:sp>
        <p:nvSpPr>
          <p:cNvPr id="216" name="Text 214"/>
          <p:cNvSpPr txBox="1"/>
          <p:nvPr/>
        </p:nvSpPr>
        <p:spPr>
          <a:xfrm>
            <a:off x="3657600" y="10801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LINE_CALLOUT_2_ACCENT_BAR</a:t>
            </a:r>
            <a:endParaRPr lang="en-US" sz="800" dirty="0"/>
          </a:p>
        </p:txBody>
      </p:sp>
      <p:sp>
        <p:nvSpPr>
          <p:cNvPr id="217" name="Shape 215"/>
          <p:cNvSpPr/>
          <p:nvPr/>
        </p:nvSpPr>
        <p:spPr>
          <a:xfrm>
            <a:off x="4572000" y="10801350"/>
            <a:ext cx="914400" cy="514350"/>
          </a:xfrm>
          <a:prstGeom prst="accentCallout2">
            <a:avLst/>
          </a:prstGeom>
          <a:solidFill>
            <a:srgbClr val="FF0000"/>
          </a:solidFill>
          <a:ln/>
        </p:spPr>
      </p:sp>
      <p:sp>
        <p:nvSpPr>
          <p:cNvPr id="218" name="Text 216"/>
          <p:cNvSpPr txBox="1"/>
          <p:nvPr/>
        </p:nvSpPr>
        <p:spPr>
          <a:xfrm>
            <a:off x="5486400" y="10801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LINE_CALLOUT_2_BORDER_AND_ACCENT_BAR</a:t>
            </a:r>
            <a:endParaRPr lang="en-US" sz="800" dirty="0"/>
          </a:p>
        </p:txBody>
      </p:sp>
      <p:sp>
        <p:nvSpPr>
          <p:cNvPr id="219" name="Shape 217"/>
          <p:cNvSpPr/>
          <p:nvPr/>
        </p:nvSpPr>
        <p:spPr>
          <a:xfrm>
            <a:off x="6400800" y="10801350"/>
            <a:ext cx="914400" cy="514350"/>
          </a:xfrm>
          <a:prstGeom prst="accentBorderCallout2">
            <a:avLst/>
          </a:prstGeom>
          <a:solidFill>
            <a:srgbClr val="FF0000"/>
          </a:solidFill>
          <a:ln/>
        </p:spPr>
      </p:sp>
      <p:sp>
        <p:nvSpPr>
          <p:cNvPr id="220" name="Text 218"/>
          <p:cNvSpPr txBox="1"/>
          <p:nvPr/>
        </p:nvSpPr>
        <p:spPr>
          <a:xfrm>
            <a:off x="7315200" y="108013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LINE_CALLOUT_2_NO_BORDER</a:t>
            </a:r>
            <a:endParaRPr lang="en-US" sz="800" dirty="0"/>
          </a:p>
        </p:txBody>
      </p:sp>
      <p:sp>
        <p:nvSpPr>
          <p:cNvPr id="221" name="Shape 219"/>
          <p:cNvSpPr/>
          <p:nvPr/>
        </p:nvSpPr>
        <p:spPr>
          <a:xfrm>
            <a:off x="8229600" y="10801350"/>
            <a:ext cx="914400" cy="514350"/>
          </a:xfrm>
          <a:prstGeom prst="callout2">
            <a:avLst/>
          </a:prstGeom>
          <a:solidFill>
            <a:srgbClr val="FF0000"/>
          </a:solidFill>
          <a:ln/>
        </p:spPr>
      </p:sp>
      <p:sp>
        <p:nvSpPr>
          <p:cNvPr id="222" name="Text 220"/>
          <p:cNvSpPr txBox="1"/>
          <p:nvPr/>
        </p:nvSpPr>
        <p:spPr>
          <a:xfrm>
            <a:off x="0" y="11315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LINE_CALLOUT_3</a:t>
            </a:r>
            <a:endParaRPr lang="en-US" sz="800" dirty="0"/>
          </a:p>
        </p:txBody>
      </p:sp>
      <p:sp>
        <p:nvSpPr>
          <p:cNvPr id="223" name="Shape 221"/>
          <p:cNvSpPr/>
          <p:nvPr/>
        </p:nvSpPr>
        <p:spPr>
          <a:xfrm>
            <a:off x="914400" y="11315700"/>
            <a:ext cx="914400" cy="514350"/>
          </a:xfrm>
          <a:prstGeom prst="borderCallout3">
            <a:avLst/>
          </a:prstGeom>
          <a:solidFill>
            <a:srgbClr val="FF0000"/>
          </a:solidFill>
          <a:ln/>
        </p:spPr>
      </p:sp>
      <p:sp>
        <p:nvSpPr>
          <p:cNvPr id="224" name="Text 222"/>
          <p:cNvSpPr txBox="1"/>
          <p:nvPr/>
        </p:nvSpPr>
        <p:spPr>
          <a:xfrm>
            <a:off x="1828800" y="11315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LINE_CALLOUT_3_ACCENT_BAR</a:t>
            </a:r>
            <a:endParaRPr lang="en-US" sz="800" dirty="0"/>
          </a:p>
        </p:txBody>
      </p:sp>
      <p:sp>
        <p:nvSpPr>
          <p:cNvPr id="225" name="Shape 223"/>
          <p:cNvSpPr/>
          <p:nvPr/>
        </p:nvSpPr>
        <p:spPr>
          <a:xfrm>
            <a:off x="2743200" y="11315700"/>
            <a:ext cx="914400" cy="514350"/>
          </a:xfrm>
          <a:prstGeom prst="accentCallout3">
            <a:avLst/>
          </a:prstGeom>
          <a:solidFill>
            <a:srgbClr val="FF0000"/>
          </a:solidFill>
          <a:ln/>
        </p:spPr>
      </p:sp>
      <p:sp>
        <p:nvSpPr>
          <p:cNvPr id="226" name="Text 224"/>
          <p:cNvSpPr txBox="1"/>
          <p:nvPr/>
        </p:nvSpPr>
        <p:spPr>
          <a:xfrm>
            <a:off x="3657600" y="11315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LINE_CALLOUT_3_BORDER_AND_ACCENT_BAR</a:t>
            </a:r>
            <a:endParaRPr lang="en-US" sz="800" dirty="0"/>
          </a:p>
        </p:txBody>
      </p:sp>
      <p:sp>
        <p:nvSpPr>
          <p:cNvPr id="227" name="Shape 225"/>
          <p:cNvSpPr/>
          <p:nvPr/>
        </p:nvSpPr>
        <p:spPr>
          <a:xfrm>
            <a:off x="4572000" y="11315700"/>
            <a:ext cx="914400" cy="514350"/>
          </a:xfrm>
          <a:prstGeom prst="accentBorderCallout3">
            <a:avLst/>
          </a:prstGeom>
          <a:solidFill>
            <a:srgbClr val="FF0000"/>
          </a:solidFill>
          <a:ln/>
        </p:spPr>
      </p:sp>
      <p:sp>
        <p:nvSpPr>
          <p:cNvPr id="228" name="Text 226"/>
          <p:cNvSpPr txBox="1"/>
          <p:nvPr/>
        </p:nvSpPr>
        <p:spPr>
          <a:xfrm>
            <a:off x="5486400" y="11315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LINE_CALLOUT_3_NO_BORDER</a:t>
            </a:r>
            <a:endParaRPr lang="en-US" sz="800" dirty="0"/>
          </a:p>
        </p:txBody>
      </p:sp>
      <p:sp>
        <p:nvSpPr>
          <p:cNvPr id="229" name="Shape 227"/>
          <p:cNvSpPr/>
          <p:nvPr/>
        </p:nvSpPr>
        <p:spPr>
          <a:xfrm>
            <a:off x="6400800" y="11315700"/>
            <a:ext cx="914400" cy="514350"/>
          </a:xfrm>
          <a:prstGeom prst="callout3">
            <a:avLst/>
          </a:prstGeom>
          <a:solidFill>
            <a:srgbClr val="FF0000"/>
          </a:solidFill>
          <a:ln/>
        </p:spPr>
      </p:sp>
      <p:sp>
        <p:nvSpPr>
          <p:cNvPr id="230" name="Text 228"/>
          <p:cNvSpPr txBox="1"/>
          <p:nvPr/>
        </p:nvSpPr>
        <p:spPr>
          <a:xfrm>
            <a:off x="7315200" y="113157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LINE_CALLOUT_4</a:t>
            </a:r>
            <a:endParaRPr lang="en-US" sz="800" dirty="0"/>
          </a:p>
        </p:txBody>
      </p:sp>
      <p:sp>
        <p:nvSpPr>
          <p:cNvPr id="231" name="Shape 229"/>
          <p:cNvSpPr/>
          <p:nvPr/>
        </p:nvSpPr>
        <p:spPr>
          <a:xfrm>
            <a:off x="8229600" y="11315700"/>
            <a:ext cx="914400" cy="514350"/>
          </a:xfrm>
          <a:prstGeom prst="borderCallout3">
            <a:avLst/>
          </a:prstGeom>
          <a:solidFill>
            <a:srgbClr val="FF0000"/>
          </a:solidFill>
          <a:ln/>
        </p:spPr>
      </p:sp>
      <p:sp>
        <p:nvSpPr>
          <p:cNvPr id="232" name="Text 230"/>
          <p:cNvSpPr txBox="1"/>
          <p:nvPr/>
        </p:nvSpPr>
        <p:spPr>
          <a:xfrm>
            <a:off x="0" y="11830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LINE_CALLOUT_4_ACCENT_BAR</a:t>
            </a:r>
            <a:endParaRPr lang="en-US" sz="800" dirty="0"/>
          </a:p>
        </p:txBody>
      </p:sp>
      <p:sp>
        <p:nvSpPr>
          <p:cNvPr id="233" name="Shape 231"/>
          <p:cNvSpPr/>
          <p:nvPr/>
        </p:nvSpPr>
        <p:spPr>
          <a:xfrm>
            <a:off x="914400" y="11830050"/>
            <a:ext cx="914400" cy="514350"/>
          </a:xfrm>
          <a:prstGeom prst="accentCallout3">
            <a:avLst/>
          </a:prstGeom>
          <a:solidFill>
            <a:srgbClr val="FF0000"/>
          </a:solidFill>
          <a:ln/>
        </p:spPr>
      </p:sp>
      <p:sp>
        <p:nvSpPr>
          <p:cNvPr id="234" name="Text 232"/>
          <p:cNvSpPr txBox="1"/>
          <p:nvPr/>
        </p:nvSpPr>
        <p:spPr>
          <a:xfrm>
            <a:off x="1828800" y="11830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LINE_CALLOUT_4_BORDER_AND_ACCENT_BAR</a:t>
            </a:r>
            <a:endParaRPr lang="en-US" sz="800" dirty="0"/>
          </a:p>
        </p:txBody>
      </p:sp>
      <p:sp>
        <p:nvSpPr>
          <p:cNvPr id="235" name="Shape 233"/>
          <p:cNvSpPr/>
          <p:nvPr/>
        </p:nvSpPr>
        <p:spPr>
          <a:xfrm>
            <a:off x="2743200" y="11830050"/>
            <a:ext cx="914400" cy="514350"/>
          </a:xfrm>
          <a:prstGeom prst="accentBorderCallout3">
            <a:avLst/>
          </a:prstGeom>
          <a:solidFill>
            <a:srgbClr val="FF0000"/>
          </a:solidFill>
          <a:ln/>
        </p:spPr>
      </p:sp>
      <p:sp>
        <p:nvSpPr>
          <p:cNvPr id="236" name="Text 234"/>
          <p:cNvSpPr txBox="1"/>
          <p:nvPr/>
        </p:nvSpPr>
        <p:spPr>
          <a:xfrm>
            <a:off x="3657600" y="11830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LINE_CALLOUT_4_NO_BORDER</a:t>
            </a:r>
            <a:endParaRPr lang="en-US" sz="800" dirty="0"/>
          </a:p>
        </p:txBody>
      </p:sp>
      <p:sp>
        <p:nvSpPr>
          <p:cNvPr id="237" name="Shape 235"/>
          <p:cNvSpPr/>
          <p:nvPr/>
        </p:nvSpPr>
        <p:spPr>
          <a:xfrm>
            <a:off x="4572000" y="11830050"/>
            <a:ext cx="914400" cy="514350"/>
          </a:xfrm>
          <a:prstGeom prst="callout3">
            <a:avLst/>
          </a:prstGeom>
          <a:solidFill>
            <a:srgbClr val="FF0000"/>
          </a:solidFill>
          <a:ln/>
        </p:spPr>
      </p:sp>
      <p:sp>
        <p:nvSpPr>
          <p:cNvPr id="238" name="Text 236"/>
          <p:cNvSpPr txBox="1"/>
          <p:nvPr/>
        </p:nvSpPr>
        <p:spPr>
          <a:xfrm>
            <a:off x="5486400" y="11830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a:t>
            </a:r>
            <a:endParaRPr lang="en-US" sz="800" dirty="0"/>
          </a:p>
        </p:txBody>
      </p:sp>
      <p:sp>
        <p:nvSpPr>
          <p:cNvPr id="239" name="Shape 237"/>
          <p:cNvSpPr/>
          <p:nvPr/>
        </p:nvSpPr>
        <p:spPr>
          <a:xfrm>
            <a:off x="6400800" y="11830050"/>
            <a:ext cx="914400" cy="514350"/>
          </a:xfrm>
          <a:prstGeom prst="line">
            <a:avLst/>
          </a:prstGeom>
          <a:solidFill>
            <a:srgbClr val="FF0000"/>
          </a:solidFill>
          <a:ln/>
        </p:spPr>
      </p:sp>
      <p:sp>
        <p:nvSpPr>
          <p:cNvPr id="240" name="Text 238"/>
          <p:cNvSpPr txBox="1"/>
          <p:nvPr/>
        </p:nvSpPr>
        <p:spPr>
          <a:xfrm>
            <a:off x="7315200" y="118300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LINE_INVERSE</a:t>
            </a:r>
            <a:endParaRPr lang="en-US" sz="800" dirty="0"/>
          </a:p>
        </p:txBody>
      </p:sp>
      <p:sp>
        <p:nvSpPr>
          <p:cNvPr id="241" name="Shape 239"/>
          <p:cNvSpPr/>
          <p:nvPr/>
        </p:nvSpPr>
        <p:spPr>
          <a:xfrm>
            <a:off x="8229600" y="11830050"/>
            <a:ext cx="914400" cy="514350"/>
          </a:xfrm>
          <a:prstGeom prst="lineInv">
            <a:avLst/>
          </a:prstGeom>
          <a:solidFill>
            <a:srgbClr val="FF0000"/>
          </a:solidFill>
          <a:ln/>
        </p:spPr>
      </p:sp>
      <p:sp>
        <p:nvSpPr>
          <p:cNvPr id="242" name="Text 240"/>
          <p:cNvSpPr txBox="1"/>
          <p:nvPr/>
        </p:nvSpPr>
        <p:spPr>
          <a:xfrm>
            <a:off x="0" y="12344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MATH_DIVIDE</a:t>
            </a:r>
            <a:endParaRPr lang="en-US" sz="800" dirty="0"/>
          </a:p>
        </p:txBody>
      </p:sp>
      <p:sp>
        <p:nvSpPr>
          <p:cNvPr id="243" name="Shape 241"/>
          <p:cNvSpPr/>
          <p:nvPr/>
        </p:nvSpPr>
        <p:spPr>
          <a:xfrm>
            <a:off x="914400" y="12344400"/>
            <a:ext cx="914400" cy="514350"/>
          </a:xfrm>
          <a:prstGeom prst="mathDivide">
            <a:avLst/>
          </a:prstGeom>
          <a:solidFill>
            <a:srgbClr val="FF0000"/>
          </a:solidFill>
          <a:ln/>
        </p:spPr>
      </p:sp>
      <p:sp>
        <p:nvSpPr>
          <p:cNvPr id="244" name="Text 242"/>
          <p:cNvSpPr txBox="1"/>
          <p:nvPr/>
        </p:nvSpPr>
        <p:spPr>
          <a:xfrm>
            <a:off x="1828800" y="12344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MATH_EQUAL</a:t>
            </a:r>
            <a:endParaRPr lang="en-US" sz="800" dirty="0"/>
          </a:p>
        </p:txBody>
      </p:sp>
      <p:sp>
        <p:nvSpPr>
          <p:cNvPr id="245" name="Shape 243"/>
          <p:cNvSpPr/>
          <p:nvPr/>
        </p:nvSpPr>
        <p:spPr>
          <a:xfrm>
            <a:off x="2743200" y="12344400"/>
            <a:ext cx="914400" cy="514350"/>
          </a:xfrm>
          <a:prstGeom prst="mathEqual">
            <a:avLst/>
          </a:prstGeom>
          <a:solidFill>
            <a:srgbClr val="FF0000"/>
          </a:solidFill>
          <a:ln/>
        </p:spPr>
      </p:sp>
      <p:sp>
        <p:nvSpPr>
          <p:cNvPr id="246" name="Text 244"/>
          <p:cNvSpPr txBox="1"/>
          <p:nvPr/>
        </p:nvSpPr>
        <p:spPr>
          <a:xfrm>
            <a:off x="3657600" y="12344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MATH_MINUS</a:t>
            </a:r>
            <a:endParaRPr lang="en-US" sz="800" dirty="0"/>
          </a:p>
        </p:txBody>
      </p:sp>
      <p:sp>
        <p:nvSpPr>
          <p:cNvPr id="247" name="Shape 245"/>
          <p:cNvSpPr/>
          <p:nvPr/>
        </p:nvSpPr>
        <p:spPr>
          <a:xfrm>
            <a:off x="4572000" y="12344400"/>
            <a:ext cx="914400" cy="514350"/>
          </a:xfrm>
          <a:prstGeom prst="mathMinus">
            <a:avLst/>
          </a:prstGeom>
          <a:solidFill>
            <a:srgbClr val="FF0000"/>
          </a:solidFill>
          <a:ln/>
        </p:spPr>
      </p:sp>
      <p:sp>
        <p:nvSpPr>
          <p:cNvPr id="248" name="Text 246"/>
          <p:cNvSpPr txBox="1"/>
          <p:nvPr/>
        </p:nvSpPr>
        <p:spPr>
          <a:xfrm>
            <a:off x="5486400" y="12344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MATH_MULTIPLY</a:t>
            </a:r>
            <a:endParaRPr lang="en-US" sz="800" dirty="0"/>
          </a:p>
        </p:txBody>
      </p:sp>
      <p:sp>
        <p:nvSpPr>
          <p:cNvPr id="249" name="Shape 247"/>
          <p:cNvSpPr/>
          <p:nvPr/>
        </p:nvSpPr>
        <p:spPr>
          <a:xfrm>
            <a:off x="6400800" y="12344400"/>
            <a:ext cx="914400" cy="514350"/>
          </a:xfrm>
          <a:prstGeom prst="mathMultiply">
            <a:avLst/>
          </a:prstGeom>
          <a:solidFill>
            <a:srgbClr val="FF0000"/>
          </a:solidFill>
          <a:ln/>
        </p:spPr>
      </p:sp>
      <p:sp>
        <p:nvSpPr>
          <p:cNvPr id="250" name="Text 248"/>
          <p:cNvSpPr txBox="1"/>
          <p:nvPr/>
        </p:nvSpPr>
        <p:spPr>
          <a:xfrm>
            <a:off x="7315200" y="123444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MATH_NOT_EQUAL</a:t>
            </a:r>
            <a:endParaRPr lang="en-US" sz="800" dirty="0"/>
          </a:p>
        </p:txBody>
      </p:sp>
      <p:sp>
        <p:nvSpPr>
          <p:cNvPr id="251" name="Shape 249"/>
          <p:cNvSpPr/>
          <p:nvPr/>
        </p:nvSpPr>
        <p:spPr>
          <a:xfrm>
            <a:off x="8229600" y="12344400"/>
            <a:ext cx="914400" cy="514350"/>
          </a:xfrm>
          <a:prstGeom prst="mathNotEqual">
            <a:avLst/>
          </a:prstGeom>
          <a:solidFill>
            <a:srgbClr val="FF0000"/>
          </a:solidFill>
          <a:ln/>
        </p:spPr>
      </p:sp>
      <p:sp>
        <p:nvSpPr>
          <p:cNvPr id="252" name="Text 250"/>
          <p:cNvSpPr txBox="1"/>
          <p:nvPr/>
        </p:nvSpPr>
        <p:spPr>
          <a:xfrm>
            <a:off x="0" y="12858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MATH_PLUS</a:t>
            </a:r>
            <a:endParaRPr lang="en-US" sz="800" dirty="0"/>
          </a:p>
        </p:txBody>
      </p:sp>
      <p:sp>
        <p:nvSpPr>
          <p:cNvPr id="253" name="Shape 251"/>
          <p:cNvSpPr/>
          <p:nvPr/>
        </p:nvSpPr>
        <p:spPr>
          <a:xfrm>
            <a:off x="914400" y="12858750"/>
            <a:ext cx="914400" cy="514350"/>
          </a:xfrm>
          <a:prstGeom prst="mathPlus">
            <a:avLst/>
          </a:prstGeom>
          <a:solidFill>
            <a:srgbClr val="FF0000"/>
          </a:solidFill>
          <a:ln/>
        </p:spPr>
      </p:sp>
      <p:sp>
        <p:nvSpPr>
          <p:cNvPr id="254" name="Text 252"/>
          <p:cNvSpPr txBox="1"/>
          <p:nvPr/>
        </p:nvSpPr>
        <p:spPr>
          <a:xfrm>
            <a:off x="1828800" y="12858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MOON</a:t>
            </a:r>
            <a:endParaRPr lang="en-US" sz="800" dirty="0"/>
          </a:p>
        </p:txBody>
      </p:sp>
      <p:sp>
        <p:nvSpPr>
          <p:cNvPr id="255" name="Shape 253"/>
          <p:cNvSpPr/>
          <p:nvPr/>
        </p:nvSpPr>
        <p:spPr>
          <a:xfrm>
            <a:off x="2743200" y="12858750"/>
            <a:ext cx="914400" cy="514350"/>
          </a:xfrm>
          <a:prstGeom prst="moon">
            <a:avLst/>
          </a:prstGeom>
          <a:solidFill>
            <a:srgbClr val="FF0000"/>
          </a:solidFill>
          <a:ln/>
        </p:spPr>
      </p:sp>
      <p:sp>
        <p:nvSpPr>
          <p:cNvPr id="256" name="Text 254"/>
          <p:cNvSpPr txBox="1"/>
          <p:nvPr/>
        </p:nvSpPr>
        <p:spPr>
          <a:xfrm>
            <a:off x="3657600" y="12858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NON_ISOSCELES_TRAPEZOID</a:t>
            </a:r>
            <a:endParaRPr lang="en-US" sz="800" dirty="0"/>
          </a:p>
        </p:txBody>
      </p:sp>
      <p:sp>
        <p:nvSpPr>
          <p:cNvPr id="257" name="Shape 255"/>
          <p:cNvSpPr/>
          <p:nvPr/>
        </p:nvSpPr>
        <p:spPr>
          <a:xfrm>
            <a:off x="4572000" y="12858750"/>
            <a:ext cx="914400" cy="514350"/>
          </a:xfrm>
          <a:prstGeom prst="nonIsoscelesTrapezoid">
            <a:avLst/>
          </a:prstGeom>
          <a:solidFill>
            <a:srgbClr val="FF0000"/>
          </a:solidFill>
          <a:ln/>
        </p:spPr>
      </p:sp>
      <p:sp>
        <p:nvSpPr>
          <p:cNvPr id="258" name="Text 256"/>
          <p:cNvSpPr txBox="1"/>
          <p:nvPr/>
        </p:nvSpPr>
        <p:spPr>
          <a:xfrm>
            <a:off x="5486400" y="12858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NOTCHED_RIGHT_ARROW</a:t>
            </a:r>
            <a:endParaRPr lang="en-US" sz="800" dirty="0"/>
          </a:p>
        </p:txBody>
      </p:sp>
      <p:sp>
        <p:nvSpPr>
          <p:cNvPr id="259" name="Shape 257"/>
          <p:cNvSpPr/>
          <p:nvPr/>
        </p:nvSpPr>
        <p:spPr>
          <a:xfrm>
            <a:off x="6400800" y="12858750"/>
            <a:ext cx="914400" cy="514350"/>
          </a:xfrm>
          <a:prstGeom prst="notchedRightArrow">
            <a:avLst/>
          </a:prstGeom>
          <a:solidFill>
            <a:srgbClr val="FF0000"/>
          </a:solidFill>
          <a:ln/>
        </p:spPr>
      </p:sp>
      <p:sp>
        <p:nvSpPr>
          <p:cNvPr id="260" name="Text 258"/>
          <p:cNvSpPr txBox="1"/>
          <p:nvPr/>
        </p:nvSpPr>
        <p:spPr>
          <a:xfrm>
            <a:off x="7315200" y="128587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NO_SYMBOL</a:t>
            </a:r>
            <a:endParaRPr lang="en-US" sz="800" dirty="0"/>
          </a:p>
        </p:txBody>
      </p:sp>
      <p:sp>
        <p:nvSpPr>
          <p:cNvPr id="261" name="Shape 259"/>
          <p:cNvSpPr/>
          <p:nvPr/>
        </p:nvSpPr>
        <p:spPr>
          <a:xfrm>
            <a:off x="8229600" y="12858750"/>
            <a:ext cx="914400" cy="514350"/>
          </a:xfrm>
          <a:prstGeom prst="noSmoking">
            <a:avLst/>
          </a:prstGeom>
          <a:solidFill>
            <a:srgbClr val="FF0000"/>
          </a:solidFill>
          <a:ln/>
        </p:spPr>
      </p:sp>
      <p:sp>
        <p:nvSpPr>
          <p:cNvPr id="262" name="Text 260"/>
          <p:cNvSpPr txBox="1"/>
          <p:nvPr/>
        </p:nvSpPr>
        <p:spPr>
          <a:xfrm>
            <a:off x="0" y="13373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OCTAGON</a:t>
            </a:r>
            <a:endParaRPr lang="en-US" sz="800" dirty="0"/>
          </a:p>
        </p:txBody>
      </p:sp>
      <p:sp>
        <p:nvSpPr>
          <p:cNvPr id="263" name="Shape 261"/>
          <p:cNvSpPr/>
          <p:nvPr/>
        </p:nvSpPr>
        <p:spPr>
          <a:xfrm>
            <a:off x="914400" y="13373100"/>
            <a:ext cx="914400" cy="514350"/>
          </a:xfrm>
          <a:prstGeom prst="octagon">
            <a:avLst/>
          </a:prstGeom>
          <a:solidFill>
            <a:srgbClr val="FF0000"/>
          </a:solidFill>
          <a:ln/>
        </p:spPr>
      </p:sp>
      <p:sp>
        <p:nvSpPr>
          <p:cNvPr id="264" name="Text 262"/>
          <p:cNvSpPr txBox="1"/>
          <p:nvPr/>
        </p:nvSpPr>
        <p:spPr>
          <a:xfrm>
            <a:off x="1828800" y="13373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OVAL</a:t>
            </a:r>
            <a:endParaRPr lang="en-US" sz="800" dirty="0"/>
          </a:p>
        </p:txBody>
      </p:sp>
      <p:sp>
        <p:nvSpPr>
          <p:cNvPr id="265" name="Shape 263"/>
          <p:cNvSpPr/>
          <p:nvPr/>
        </p:nvSpPr>
        <p:spPr>
          <a:xfrm>
            <a:off x="2743200" y="13373100"/>
            <a:ext cx="914400" cy="514350"/>
          </a:xfrm>
          <a:prstGeom prst="ellipse">
            <a:avLst/>
          </a:prstGeom>
          <a:solidFill>
            <a:srgbClr val="FF0000"/>
          </a:solidFill>
          <a:ln/>
        </p:spPr>
      </p:sp>
      <p:sp>
        <p:nvSpPr>
          <p:cNvPr id="266" name="Text 264"/>
          <p:cNvSpPr txBox="1"/>
          <p:nvPr/>
        </p:nvSpPr>
        <p:spPr>
          <a:xfrm>
            <a:off x="3657600" y="13373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OVAL_CALLOUT</a:t>
            </a:r>
            <a:endParaRPr lang="en-US" sz="800" dirty="0"/>
          </a:p>
        </p:txBody>
      </p:sp>
      <p:sp>
        <p:nvSpPr>
          <p:cNvPr id="267" name="Shape 265"/>
          <p:cNvSpPr/>
          <p:nvPr/>
        </p:nvSpPr>
        <p:spPr>
          <a:xfrm>
            <a:off x="4572000" y="13373100"/>
            <a:ext cx="914400" cy="514350"/>
          </a:xfrm>
          <a:prstGeom prst="wedgeEllipseCallout">
            <a:avLst/>
          </a:prstGeom>
          <a:solidFill>
            <a:srgbClr val="FF0000"/>
          </a:solidFill>
          <a:ln/>
        </p:spPr>
      </p:sp>
      <p:sp>
        <p:nvSpPr>
          <p:cNvPr id="268" name="Text 266"/>
          <p:cNvSpPr txBox="1"/>
          <p:nvPr/>
        </p:nvSpPr>
        <p:spPr>
          <a:xfrm>
            <a:off x="5486400" y="13373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PARALLELOGRAM</a:t>
            </a:r>
            <a:endParaRPr lang="en-US" sz="800" dirty="0"/>
          </a:p>
        </p:txBody>
      </p:sp>
      <p:sp>
        <p:nvSpPr>
          <p:cNvPr id="269" name="Shape 267"/>
          <p:cNvSpPr/>
          <p:nvPr/>
        </p:nvSpPr>
        <p:spPr>
          <a:xfrm>
            <a:off x="6400800" y="13373100"/>
            <a:ext cx="914400" cy="514350"/>
          </a:xfrm>
          <a:prstGeom prst="parallelogram">
            <a:avLst/>
          </a:prstGeom>
          <a:solidFill>
            <a:srgbClr val="FF0000"/>
          </a:solidFill>
          <a:ln/>
        </p:spPr>
      </p:sp>
      <p:sp>
        <p:nvSpPr>
          <p:cNvPr id="270" name="Text 268"/>
          <p:cNvSpPr txBox="1"/>
          <p:nvPr/>
        </p:nvSpPr>
        <p:spPr>
          <a:xfrm>
            <a:off x="7315200" y="133731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PENTAGON</a:t>
            </a:r>
            <a:endParaRPr lang="en-US" sz="800" dirty="0"/>
          </a:p>
        </p:txBody>
      </p:sp>
      <p:sp>
        <p:nvSpPr>
          <p:cNvPr id="271" name="Shape 269"/>
          <p:cNvSpPr/>
          <p:nvPr/>
        </p:nvSpPr>
        <p:spPr>
          <a:xfrm>
            <a:off x="8229600" y="13373100"/>
            <a:ext cx="914400" cy="514350"/>
          </a:xfrm>
          <a:prstGeom prst="homePlate">
            <a:avLst/>
          </a:prstGeom>
          <a:solidFill>
            <a:srgbClr val="FF0000"/>
          </a:solidFill>
          <a:ln/>
        </p:spPr>
      </p:sp>
      <p:sp>
        <p:nvSpPr>
          <p:cNvPr id="272" name="Text 270"/>
          <p:cNvSpPr txBox="1"/>
          <p:nvPr/>
        </p:nvSpPr>
        <p:spPr>
          <a:xfrm>
            <a:off x="0" y="13887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PIE</a:t>
            </a:r>
            <a:endParaRPr lang="en-US" sz="800" dirty="0"/>
          </a:p>
        </p:txBody>
      </p:sp>
      <p:sp>
        <p:nvSpPr>
          <p:cNvPr id="273" name="Shape 271"/>
          <p:cNvSpPr/>
          <p:nvPr/>
        </p:nvSpPr>
        <p:spPr>
          <a:xfrm>
            <a:off x="914400" y="13887450"/>
            <a:ext cx="914400" cy="514350"/>
          </a:xfrm>
          <a:prstGeom prst="pie">
            <a:avLst/>
          </a:prstGeom>
          <a:solidFill>
            <a:srgbClr val="FF0000"/>
          </a:solidFill>
          <a:ln/>
        </p:spPr>
      </p:sp>
      <p:sp>
        <p:nvSpPr>
          <p:cNvPr id="274" name="Text 272"/>
          <p:cNvSpPr txBox="1"/>
          <p:nvPr/>
        </p:nvSpPr>
        <p:spPr>
          <a:xfrm>
            <a:off x="1828800" y="13887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PIE_WEDGE</a:t>
            </a:r>
            <a:endParaRPr lang="en-US" sz="800" dirty="0"/>
          </a:p>
        </p:txBody>
      </p:sp>
      <p:sp>
        <p:nvSpPr>
          <p:cNvPr id="275" name="Shape 273"/>
          <p:cNvSpPr/>
          <p:nvPr/>
        </p:nvSpPr>
        <p:spPr>
          <a:xfrm>
            <a:off x="2743200" y="13887450"/>
            <a:ext cx="914400" cy="514350"/>
          </a:xfrm>
          <a:prstGeom prst="pieWedge">
            <a:avLst/>
          </a:prstGeom>
          <a:solidFill>
            <a:srgbClr val="FF0000"/>
          </a:solidFill>
          <a:ln/>
        </p:spPr>
      </p:sp>
      <p:sp>
        <p:nvSpPr>
          <p:cNvPr id="276" name="Text 274"/>
          <p:cNvSpPr txBox="1"/>
          <p:nvPr/>
        </p:nvSpPr>
        <p:spPr>
          <a:xfrm>
            <a:off x="3657600" y="13887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PLAQUE</a:t>
            </a:r>
            <a:endParaRPr lang="en-US" sz="800" dirty="0"/>
          </a:p>
        </p:txBody>
      </p:sp>
      <p:sp>
        <p:nvSpPr>
          <p:cNvPr id="277" name="Shape 275"/>
          <p:cNvSpPr/>
          <p:nvPr/>
        </p:nvSpPr>
        <p:spPr>
          <a:xfrm>
            <a:off x="4572000" y="13887450"/>
            <a:ext cx="914400" cy="514350"/>
          </a:xfrm>
          <a:prstGeom prst="plaque">
            <a:avLst/>
          </a:prstGeom>
          <a:solidFill>
            <a:srgbClr val="FF0000"/>
          </a:solidFill>
          <a:ln/>
        </p:spPr>
      </p:sp>
      <p:sp>
        <p:nvSpPr>
          <p:cNvPr id="278" name="Text 276"/>
          <p:cNvSpPr txBox="1"/>
          <p:nvPr/>
        </p:nvSpPr>
        <p:spPr>
          <a:xfrm>
            <a:off x="5486400" y="13887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PLAQUE_TABS</a:t>
            </a:r>
            <a:endParaRPr lang="en-US" sz="800" dirty="0"/>
          </a:p>
        </p:txBody>
      </p:sp>
      <p:sp>
        <p:nvSpPr>
          <p:cNvPr id="279" name="Shape 277"/>
          <p:cNvSpPr/>
          <p:nvPr/>
        </p:nvSpPr>
        <p:spPr>
          <a:xfrm>
            <a:off x="6400800" y="13887450"/>
            <a:ext cx="914400" cy="514350"/>
          </a:xfrm>
          <a:prstGeom prst="plaqueTabs">
            <a:avLst/>
          </a:prstGeom>
          <a:solidFill>
            <a:srgbClr val="FF0000"/>
          </a:solidFill>
          <a:ln/>
        </p:spPr>
      </p:sp>
      <p:sp>
        <p:nvSpPr>
          <p:cNvPr id="280" name="Text 278"/>
          <p:cNvSpPr txBox="1"/>
          <p:nvPr/>
        </p:nvSpPr>
        <p:spPr>
          <a:xfrm>
            <a:off x="7315200" y="138874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QUAD_ARROW</a:t>
            </a:r>
            <a:endParaRPr lang="en-US" sz="800" dirty="0"/>
          </a:p>
        </p:txBody>
      </p:sp>
      <p:sp>
        <p:nvSpPr>
          <p:cNvPr id="281" name="Shape 279"/>
          <p:cNvSpPr/>
          <p:nvPr/>
        </p:nvSpPr>
        <p:spPr>
          <a:xfrm>
            <a:off x="8229600" y="13887450"/>
            <a:ext cx="914400" cy="514350"/>
          </a:xfrm>
          <a:prstGeom prst="quadArrow">
            <a:avLst/>
          </a:prstGeom>
          <a:solidFill>
            <a:srgbClr val="FF0000"/>
          </a:solidFill>
          <a:ln/>
        </p:spPr>
      </p:sp>
      <p:sp>
        <p:nvSpPr>
          <p:cNvPr id="282" name="Text 280"/>
          <p:cNvSpPr txBox="1"/>
          <p:nvPr/>
        </p:nvSpPr>
        <p:spPr>
          <a:xfrm>
            <a:off x="0" y="14401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QUAD_ARROW_CALLOUT</a:t>
            </a:r>
            <a:endParaRPr lang="en-US" sz="800" dirty="0"/>
          </a:p>
        </p:txBody>
      </p:sp>
      <p:sp>
        <p:nvSpPr>
          <p:cNvPr id="283" name="Shape 281"/>
          <p:cNvSpPr/>
          <p:nvPr/>
        </p:nvSpPr>
        <p:spPr>
          <a:xfrm>
            <a:off x="914400" y="14401800"/>
            <a:ext cx="914400" cy="514350"/>
          </a:xfrm>
          <a:prstGeom prst="quadArrowCallout">
            <a:avLst/>
          </a:prstGeom>
          <a:solidFill>
            <a:srgbClr val="FF0000"/>
          </a:solidFill>
          <a:ln/>
        </p:spPr>
      </p:sp>
      <p:sp>
        <p:nvSpPr>
          <p:cNvPr id="284" name="Text 282"/>
          <p:cNvSpPr txBox="1"/>
          <p:nvPr/>
        </p:nvSpPr>
        <p:spPr>
          <a:xfrm>
            <a:off x="1828800" y="14401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RECTANGLE</a:t>
            </a:r>
            <a:endParaRPr lang="en-US" sz="800" dirty="0"/>
          </a:p>
        </p:txBody>
      </p:sp>
      <p:sp>
        <p:nvSpPr>
          <p:cNvPr id="285" name="Shape 283"/>
          <p:cNvSpPr/>
          <p:nvPr/>
        </p:nvSpPr>
        <p:spPr>
          <a:xfrm>
            <a:off x="2743200" y="14401800"/>
            <a:ext cx="914400" cy="514350"/>
          </a:xfrm>
          <a:prstGeom prst="rect">
            <a:avLst/>
          </a:prstGeom>
          <a:solidFill>
            <a:srgbClr val="FF0000"/>
          </a:solidFill>
          <a:ln/>
        </p:spPr>
      </p:sp>
      <p:sp>
        <p:nvSpPr>
          <p:cNvPr id="286" name="Text 284"/>
          <p:cNvSpPr txBox="1"/>
          <p:nvPr/>
        </p:nvSpPr>
        <p:spPr>
          <a:xfrm>
            <a:off x="3657600" y="14401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RECTANGULAR_CALLOUT</a:t>
            </a:r>
            <a:endParaRPr lang="en-US" sz="800" dirty="0"/>
          </a:p>
        </p:txBody>
      </p:sp>
      <p:sp>
        <p:nvSpPr>
          <p:cNvPr id="287" name="Shape 285"/>
          <p:cNvSpPr/>
          <p:nvPr/>
        </p:nvSpPr>
        <p:spPr>
          <a:xfrm>
            <a:off x="4572000" y="14401800"/>
            <a:ext cx="914400" cy="514350"/>
          </a:xfrm>
          <a:prstGeom prst="wedgeRectCallout">
            <a:avLst/>
          </a:prstGeom>
          <a:solidFill>
            <a:srgbClr val="FF0000"/>
          </a:solidFill>
          <a:ln/>
        </p:spPr>
      </p:sp>
      <p:sp>
        <p:nvSpPr>
          <p:cNvPr id="288" name="Text 286"/>
          <p:cNvSpPr txBox="1"/>
          <p:nvPr/>
        </p:nvSpPr>
        <p:spPr>
          <a:xfrm>
            <a:off x="5486400" y="14401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REGULAR_PENTAGON</a:t>
            </a:r>
            <a:endParaRPr lang="en-US" sz="800" dirty="0"/>
          </a:p>
        </p:txBody>
      </p:sp>
      <p:sp>
        <p:nvSpPr>
          <p:cNvPr id="289" name="Shape 287"/>
          <p:cNvSpPr/>
          <p:nvPr/>
        </p:nvSpPr>
        <p:spPr>
          <a:xfrm>
            <a:off x="6400800" y="14401800"/>
            <a:ext cx="914400" cy="514350"/>
          </a:xfrm>
          <a:prstGeom prst="pentagon">
            <a:avLst/>
          </a:prstGeom>
          <a:solidFill>
            <a:srgbClr val="FF0000"/>
          </a:solidFill>
          <a:ln/>
        </p:spPr>
      </p:sp>
      <p:sp>
        <p:nvSpPr>
          <p:cNvPr id="290" name="Text 288"/>
          <p:cNvSpPr txBox="1"/>
          <p:nvPr/>
        </p:nvSpPr>
        <p:spPr>
          <a:xfrm>
            <a:off x="7315200" y="144018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RIGHT_ARROW</a:t>
            </a:r>
            <a:endParaRPr lang="en-US" sz="800" dirty="0"/>
          </a:p>
        </p:txBody>
      </p:sp>
      <p:sp>
        <p:nvSpPr>
          <p:cNvPr id="291" name="Shape 289"/>
          <p:cNvSpPr/>
          <p:nvPr/>
        </p:nvSpPr>
        <p:spPr>
          <a:xfrm>
            <a:off x="8229600" y="14401800"/>
            <a:ext cx="914400" cy="514350"/>
          </a:xfrm>
          <a:prstGeom prst="rightArrow">
            <a:avLst/>
          </a:prstGeom>
          <a:solidFill>
            <a:srgbClr val="FF0000"/>
          </a:solidFill>
          <a:ln/>
        </p:spPr>
      </p:sp>
      <p:sp>
        <p:nvSpPr>
          <p:cNvPr id="292" name="Text 290"/>
          <p:cNvSpPr txBox="1"/>
          <p:nvPr/>
        </p:nvSpPr>
        <p:spPr>
          <a:xfrm>
            <a:off x="0" y="14916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RIGHT_ARROW_CALLOUT</a:t>
            </a:r>
            <a:endParaRPr lang="en-US" sz="800" dirty="0"/>
          </a:p>
        </p:txBody>
      </p:sp>
      <p:sp>
        <p:nvSpPr>
          <p:cNvPr id="293" name="Shape 291"/>
          <p:cNvSpPr/>
          <p:nvPr/>
        </p:nvSpPr>
        <p:spPr>
          <a:xfrm>
            <a:off x="914400" y="14916150"/>
            <a:ext cx="914400" cy="514350"/>
          </a:xfrm>
          <a:prstGeom prst="rightArrowCallout">
            <a:avLst/>
          </a:prstGeom>
          <a:solidFill>
            <a:srgbClr val="FF0000"/>
          </a:solidFill>
          <a:ln/>
        </p:spPr>
      </p:sp>
      <p:sp>
        <p:nvSpPr>
          <p:cNvPr id="294" name="Text 292"/>
          <p:cNvSpPr txBox="1"/>
          <p:nvPr/>
        </p:nvSpPr>
        <p:spPr>
          <a:xfrm>
            <a:off x="1828800" y="14916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RIGHT_BRACE</a:t>
            </a:r>
            <a:endParaRPr lang="en-US" sz="800" dirty="0"/>
          </a:p>
        </p:txBody>
      </p:sp>
      <p:sp>
        <p:nvSpPr>
          <p:cNvPr id="295" name="Shape 293"/>
          <p:cNvSpPr/>
          <p:nvPr/>
        </p:nvSpPr>
        <p:spPr>
          <a:xfrm>
            <a:off x="2743200" y="14916150"/>
            <a:ext cx="914400" cy="514350"/>
          </a:xfrm>
          <a:prstGeom prst="rightBrace">
            <a:avLst/>
          </a:prstGeom>
          <a:solidFill>
            <a:srgbClr val="FF0000"/>
          </a:solidFill>
          <a:ln/>
        </p:spPr>
      </p:sp>
      <p:sp>
        <p:nvSpPr>
          <p:cNvPr id="296" name="Text 294"/>
          <p:cNvSpPr txBox="1"/>
          <p:nvPr/>
        </p:nvSpPr>
        <p:spPr>
          <a:xfrm>
            <a:off x="3657600" y="14916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RIGHT_BRACKET</a:t>
            </a:r>
            <a:endParaRPr lang="en-US" sz="800" dirty="0"/>
          </a:p>
        </p:txBody>
      </p:sp>
      <p:sp>
        <p:nvSpPr>
          <p:cNvPr id="297" name="Shape 295"/>
          <p:cNvSpPr/>
          <p:nvPr/>
        </p:nvSpPr>
        <p:spPr>
          <a:xfrm>
            <a:off x="4572000" y="14916150"/>
            <a:ext cx="914400" cy="514350"/>
          </a:xfrm>
          <a:prstGeom prst="rightBracket">
            <a:avLst/>
          </a:prstGeom>
          <a:solidFill>
            <a:srgbClr val="FF0000"/>
          </a:solidFill>
          <a:ln/>
        </p:spPr>
      </p:sp>
      <p:sp>
        <p:nvSpPr>
          <p:cNvPr id="298" name="Text 296"/>
          <p:cNvSpPr txBox="1"/>
          <p:nvPr/>
        </p:nvSpPr>
        <p:spPr>
          <a:xfrm>
            <a:off x="5486400" y="14916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RIGHT_TRIANGLE</a:t>
            </a:r>
            <a:endParaRPr lang="en-US" sz="800" dirty="0"/>
          </a:p>
        </p:txBody>
      </p:sp>
      <p:sp>
        <p:nvSpPr>
          <p:cNvPr id="299" name="Shape 297"/>
          <p:cNvSpPr/>
          <p:nvPr/>
        </p:nvSpPr>
        <p:spPr>
          <a:xfrm>
            <a:off x="6400800" y="14916150"/>
            <a:ext cx="914400" cy="514350"/>
          </a:xfrm>
          <a:prstGeom prst="rtTriangle">
            <a:avLst/>
          </a:prstGeom>
          <a:solidFill>
            <a:srgbClr val="FF0000"/>
          </a:solidFill>
          <a:ln/>
        </p:spPr>
      </p:sp>
      <p:sp>
        <p:nvSpPr>
          <p:cNvPr id="300" name="Text 298"/>
          <p:cNvSpPr txBox="1"/>
          <p:nvPr/>
        </p:nvSpPr>
        <p:spPr>
          <a:xfrm>
            <a:off x="7315200" y="149161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ROUNDED_RECTANGLE</a:t>
            </a:r>
            <a:endParaRPr lang="en-US" sz="800" dirty="0"/>
          </a:p>
        </p:txBody>
      </p:sp>
      <p:sp>
        <p:nvSpPr>
          <p:cNvPr id="301" name="Shape 299"/>
          <p:cNvSpPr/>
          <p:nvPr/>
        </p:nvSpPr>
        <p:spPr>
          <a:xfrm>
            <a:off x="8229600" y="14916150"/>
            <a:ext cx="914400" cy="514350"/>
          </a:xfrm>
          <a:prstGeom prst="roundRect">
            <a:avLst/>
          </a:prstGeom>
          <a:solidFill>
            <a:srgbClr val="FF0000"/>
          </a:solidFill>
          <a:ln/>
        </p:spPr>
      </p:sp>
      <p:sp>
        <p:nvSpPr>
          <p:cNvPr id="302" name="Text 300"/>
          <p:cNvSpPr txBox="1"/>
          <p:nvPr/>
        </p:nvSpPr>
        <p:spPr>
          <a:xfrm>
            <a:off x="0" y="15430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ROUNDED_RECTANGULAR_CALLOUT</a:t>
            </a:r>
            <a:endParaRPr lang="en-US" sz="800" dirty="0"/>
          </a:p>
        </p:txBody>
      </p:sp>
      <p:sp>
        <p:nvSpPr>
          <p:cNvPr id="303" name="Shape 301"/>
          <p:cNvSpPr/>
          <p:nvPr/>
        </p:nvSpPr>
        <p:spPr>
          <a:xfrm>
            <a:off x="914400" y="15430500"/>
            <a:ext cx="914400" cy="514350"/>
          </a:xfrm>
          <a:prstGeom prst="wedgeRoundRectCallout">
            <a:avLst/>
          </a:prstGeom>
          <a:solidFill>
            <a:srgbClr val="FF0000"/>
          </a:solidFill>
          <a:ln/>
        </p:spPr>
      </p:sp>
      <p:sp>
        <p:nvSpPr>
          <p:cNvPr id="304" name="Text 302"/>
          <p:cNvSpPr txBox="1"/>
          <p:nvPr/>
        </p:nvSpPr>
        <p:spPr>
          <a:xfrm>
            <a:off x="1828800" y="15430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ROUND_1_RECTANGLE</a:t>
            </a:r>
            <a:endParaRPr lang="en-US" sz="800" dirty="0"/>
          </a:p>
        </p:txBody>
      </p:sp>
      <p:sp>
        <p:nvSpPr>
          <p:cNvPr id="305" name="Shape 303"/>
          <p:cNvSpPr/>
          <p:nvPr/>
        </p:nvSpPr>
        <p:spPr>
          <a:xfrm>
            <a:off x="2743200" y="15430500"/>
            <a:ext cx="914400" cy="514350"/>
          </a:xfrm>
          <a:prstGeom prst="round1Rect">
            <a:avLst/>
          </a:prstGeom>
          <a:solidFill>
            <a:srgbClr val="FF0000"/>
          </a:solidFill>
          <a:ln/>
        </p:spPr>
      </p:sp>
      <p:sp>
        <p:nvSpPr>
          <p:cNvPr id="306" name="Text 304"/>
          <p:cNvSpPr txBox="1"/>
          <p:nvPr/>
        </p:nvSpPr>
        <p:spPr>
          <a:xfrm>
            <a:off x="3657600" y="15430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ROUND_2_DIAG_RECTANGLE</a:t>
            </a:r>
            <a:endParaRPr lang="en-US" sz="800" dirty="0"/>
          </a:p>
        </p:txBody>
      </p:sp>
      <p:sp>
        <p:nvSpPr>
          <p:cNvPr id="307" name="Shape 305"/>
          <p:cNvSpPr/>
          <p:nvPr/>
        </p:nvSpPr>
        <p:spPr>
          <a:xfrm>
            <a:off x="4572000" y="15430500"/>
            <a:ext cx="914400" cy="514350"/>
          </a:xfrm>
          <a:prstGeom prst="round2DiagRect">
            <a:avLst/>
          </a:prstGeom>
          <a:solidFill>
            <a:srgbClr val="FF0000"/>
          </a:solidFill>
          <a:ln/>
        </p:spPr>
      </p:sp>
      <p:sp>
        <p:nvSpPr>
          <p:cNvPr id="308" name="Text 306"/>
          <p:cNvSpPr txBox="1"/>
          <p:nvPr/>
        </p:nvSpPr>
        <p:spPr>
          <a:xfrm>
            <a:off x="5486400" y="15430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ROUND_2_SAME_RECTANGLE</a:t>
            </a:r>
            <a:endParaRPr lang="en-US" sz="800" dirty="0"/>
          </a:p>
        </p:txBody>
      </p:sp>
      <p:sp>
        <p:nvSpPr>
          <p:cNvPr id="309" name="Shape 307"/>
          <p:cNvSpPr/>
          <p:nvPr/>
        </p:nvSpPr>
        <p:spPr>
          <a:xfrm>
            <a:off x="6400800" y="15430500"/>
            <a:ext cx="914400" cy="514350"/>
          </a:xfrm>
          <a:prstGeom prst="round2SameRect">
            <a:avLst/>
          </a:prstGeom>
          <a:solidFill>
            <a:srgbClr val="FF0000"/>
          </a:solidFill>
          <a:ln/>
        </p:spPr>
      </p:sp>
      <p:sp>
        <p:nvSpPr>
          <p:cNvPr id="310" name="Text 308"/>
          <p:cNvSpPr txBox="1"/>
          <p:nvPr/>
        </p:nvSpPr>
        <p:spPr>
          <a:xfrm>
            <a:off x="7315200" y="154305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SMILEY_FACE</a:t>
            </a:r>
            <a:endParaRPr lang="en-US" sz="800" dirty="0"/>
          </a:p>
        </p:txBody>
      </p:sp>
      <p:sp>
        <p:nvSpPr>
          <p:cNvPr id="311" name="Shape 309"/>
          <p:cNvSpPr/>
          <p:nvPr/>
        </p:nvSpPr>
        <p:spPr>
          <a:xfrm>
            <a:off x="8229600" y="15430500"/>
            <a:ext cx="914400" cy="514350"/>
          </a:xfrm>
          <a:prstGeom prst="smileyFace">
            <a:avLst/>
          </a:prstGeom>
          <a:solidFill>
            <a:srgbClr val="FF0000"/>
          </a:solidFill>
          <a:ln/>
        </p:spPr>
      </p:sp>
      <p:sp>
        <p:nvSpPr>
          <p:cNvPr id="312" name="Text 310"/>
          <p:cNvSpPr txBox="1"/>
          <p:nvPr/>
        </p:nvSpPr>
        <p:spPr>
          <a:xfrm>
            <a:off x="0" y="15944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SNIP_1_RECTANGLE</a:t>
            </a:r>
            <a:endParaRPr lang="en-US" sz="800" dirty="0"/>
          </a:p>
        </p:txBody>
      </p:sp>
      <p:sp>
        <p:nvSpPr>
          <p:cNvPr id="313" name="Shape 311"/>
          <p:cNvSpPr/>
          <p:nvPr/>
        </p:nvSpPr>
        <p:spPr>
          <a:xfrm>
            <a:off x="914400" y="15944850"/>
            <a:ext cx="914400" cy="514350"/>
          </a:xfrm>
          <a:prstGeom prst="snip1Rect">
            <a:avLst/>
          </a:prstGeom>
          <a:solidFill>
            <a:srgbClr val="FF0000"/>
          </a:solidFill>
          <a:ln/>
        </p:spPr>
      </p:sp>
      <p:sp>
        <p:nvSpPr>
          <p:cNvPr id="314" name="Text 312"/>
          <p:cNvSpPr txBox="1"/>
          <p:nvPr/>
        </p:nvSpPr>
        <p:spPr>
          <a:xfrm>
            <a:off x="1828800" y="15944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SNIP_2_DIAG_RECTANGLE</a:t>
            </a:r>
            <a:endParaRPr lang="en-US" sz="800" dirty="0"/>
          </a:p>
        </p:txBody>
      </p:sp>
      <p:sp>
        <p:nvSpPr>
          <p:cNvPr id="315" name="Shape 313"/>
          <p:cNvSpPr/>
          <p:nvPr/>
        </p:nvSpPr>
        <p:spPr>
          <a:xfrm>
            <a:off x="2743200" y="15944850"/>
            <a:ext cx="914400" cy="514350"/>
          </a:xfrm>
          <a:prstGeom prst="snip2DiagRect">
            <a:avLst/>
          </a:prstGeom>
          <a:solidFill>
            <a:srgbClr val="FF0000"/>
          </a:solidFill>
          <a:ln/>
        </p:spPr>
      </p:sp>
      <p:sp>
        <p:nvSpPr>
          <p:cNvPr id="316" name="Text 314"/>
          <p:cNvSpPr txBox="1"/>
          <p:nvPr/>
        </p:nvSpPr>
        <p:spPr>
          <a:xfrm>
            <a:off x="3657600" y="15944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SNIP_2_SAME_RECTANGLE</a:t>
            </a:r>
            <a:endParaRPr lang="en-US" sz="800" dirty="0"/>
          </a:p>
        </p:txBody>
      </p:sp>
      <p:sp>
        <p:nvSpPr>
          <p:cNvPr id="317" name="Shape 315"/>
          <p:cNvSpPr/>
          <p:nvPr/>
        </p:nvSpPr>
        <p:spPr>
          <a:xfrm>
            <a:off x="4572000" y="15944850"/>
            <a:ext cx="914400" cy="514350"/>
          </a:xfrm>
          <a:prstGeom prst="snip2SameRect">
            <a:avLst/>
          </a:prstGeom>
          <a:solidFill>
            <a:srgbClr val="FF0000"/>
          </a:solidFill>
          <a:ln/>
        </p:spPr>
      </p:sp>
      <p:sp>
        <p:nvSpPr>
          <p:cNvPr id="318" name="Text 316"/>
          <p:cNvSpPr txBox="1"/>
          <p:nvPr/>
        </p:nvSpPr>
        <p:spPr>
          <a:xfrm>
            <a:off x="5486400" y="15944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SNIP_ROUND_RECTANGLE</a:t>
            </a:r>
            <a:endParaRPr lang="en-US" sz="800" dirty="0"/>
          </a:p>
        </p:txBody>
      </p:sp>
      <p:sp>
        <p:nvSpPr>
          <p:cNvPr id="319" name="Shape 317"/>
          <p:cNvSpPr/>
          <p:nvPr/>
        </p:nvSpPr>
        <p:spPr>
          <a:xfrm>
            <a:off x="6400800" y="15944850"/>
            <a:ext cx="914400" cy="514350"/>
          </a:xfrm>
          <a:prstGeom prst="snipRoundRect">
            <a:avLst/>
          </a:prstGeom>
          <a:solidFill>
            <a:srgbClr val="FF0000"/>
          </a:solidFill>
          <a:ln/>
        </p:spPr>
      </p:sp>
      <p:sp>
        <p:nvSpPr>
          <p:cNvPr id="320" name="Text 318"/>
          <p:cNvSpPr txBox="1"/>
          <p:nvPr/>
        </p:nvSpPr>
        <p:spPr>
          <a:xfrm>
            <a:off x="7315200" y="159448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SQUARE_TABS</a:t>
            </a:r>
            <a:endParaRPr lang="en-US" sz="800" dirty="0"/>
          </a:p>
        </p:txBody>
      </p:sp>
      <p:sp>
        <p:nvSpPr>
          <p:cNvPr id="321" name="Shape 319"/>
          <p:cNvSpPr/>
          <p:nvPr/>
        </p:nvSpPr>
        <p:spPr>
          <a:xfrm>
            <a:off x="8229600" y="15944850"/>
            <a:ext cx="914400" cy="514350"/>
          </a:xfrm>
          <a:prstGeom prst="squareTabs">
            <a:avLst/>
          </a:prstGeom>
          <a:solidFill>
            <a:srgbClr val="FF0000"/>
          </a:solidFill>
          <a:ln/>
        </p:spPr>
      </p:sp>
      <p:sp>
        <p:nvSpPr>
          <p:cNvPr id="322" name="Text 320"/>
          <p:cNvSpPr txBox="1"/>
          <p:nvPr/>
        </p:nvSpPr>
        <p:spPr>
          <a:xfrm>
            <a:off x="0" y="16459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STAR_10_POINT</a:t>
            </a:r>
            <a:endParaRPr lang="en-US" sz="800" dirty="0"/>
          </a:p>
        </p:txBody>
      </p:sp>
      <p:sp>
        <p:nvSpPr>
          <p:cNvPr id="323" name="Shape 321"/>
          <p:cNvSpPr/>
          <p:nvPr/>
        </p:nvSpPr>
        <p:spPr>
          <a:xfrm>
            <a:off x="914400" y="16459200"/>
            <a:ext cx="914400" cy="514350"/>
          </a:xfrm>
          <a:prstGeom prst="star10">
            <a:avLst/>
          </a:prstGeom>
          <a:solidFill>
            <a:srgbClr val="FF0000"/>
          </a:solidFill>
          <a:ln/>
        </p:spPr>
      </p:sp>
      <p:sp>
        <p:nvSpPr>
          <p:cNvPr id="324" name="Text 322"/>
          <p:cNvSpPr txBox="1"/>
          <p:nvPr/>
        </p:nvSpPr>
        <p:spPr>
          <a:xfrm>
            <a:off x="1828800" y="16459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STAR_12_POINT</a:t>
            </a:r>
            <a:endParaRPr lang="en-US" sz="800" dirty="0"/>
          </a:p>
        </p:txBody>
      </p:sp>
      <p:sp>
        <p:nvSpPr>
          <p:cNvPr id="325" name="Shape 323"/>
          <p:cNvSpPr/>
          <p:nvPr/>
        </p:nvSpPr>
        <p:spPr>
          <a:xfrm>
            <a:off x="2743200" y="16459200"/>
            <a:ext cx="914400" cy="514350"/>
          </a:xfrm>
          <a:prstGeom prst="star12">
            <a:avLst/>
          </a:prstGeom>
          <a:solidFill>
            <a:srgbClr val="FF0000"/>
          </a:solidFill>
          <a:ln/>
        </p:spPr>
      </p:sp>
      <p:sp>
        <p:nvSpPr>
          <p:cNvPr id="326" name="Text 324"/>
          <p:cNvSpPr txBox="1"/>
          <p:nvPr/>
        </p:nvSpPr>
        <p:spPr>
          <a:xfrm>
            <a:off x="3657600" y="16459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STAR_16_POINT</a:t>
            </a:r>
            <a:endParaRPr lang="en-US" sz="800" dirty="0"/>
          </a:p>
        </p:txBody>
      </p:sp>
      <p:sp>
        <p:nvSpPr>
          <p:cNvPr id="327" name="Shape 325"/>
          <p:cNvSpPr/>
          <p:nvPr/>
        </p:nvSpPr>
        <p:spPr>
          <a:xfrm>
            <a:off x="4572000" y="16459200"/>
            <a:ext cx="914400" cy="514350"/>
          </a:xfrm>
          <a:prstGeom prst="star16">
            <a:avLst/>
          </a:prstGeom>
          <a:solidFill>
            <a:srgbClr val="FF0000"/>
          </a:solidFill>
          <a:ln/>
        </p:spPr>
      </p:sp>
      <p:sp>
        <p:nvSpPr>
          <p:cNvPr id="328" name="Text 326"/>
          <p:cNvSpPr txBox="1"/>
          <p:nvPr/>
        </p:nvSpPr>
        <p:spPr>
          <a:xfrm>
            <a:off x="5486400" y="16459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STAR_24_POINT</a:t>
            </a:r>
            <a:endParaRPr lang="en-US" sz="800" dirty="0"/>
          </a:p>
        </p:txBody>
      </p:sp>
      <p:sp>
        <p:nvSpPr>
          <p:cNvPr id="329" name="Shape 327"/>
          <p:cNvSpPr/>
          <p:nvPr/>
        </p:nvSpPr>
        <p:spPr>
          <a:xfrm>
            <a:off x="6400800" y="16459200"/>
            <a:ext cx="914400" cy="514350"/>
          </a:xfrm>
          <a:prstGeom prst="star24">
            <a:avLst/>
          </a:prstGeom>
          <a:solidFill>
            <a:srgbClr val="FF0000"/>
          </a:solidFill>
          <a:ln/>
        </p:spPr>
      </p:sp>
      <p:sp>
        <p:nvSpPr>
          <p:cNvPr id="330" name="Text 328"/>
          <p:cNvSpPr txBox="1"/>
          <p:nvPr/>
        </p:nvSpPr>
        <p:spPr>
          <a:xfrm>
            <a:off x="7315200" y="164592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STAR_32_POINT</a:t>
            </a:r>
            <a:endParaRPr lang="en-US" sz="800" dirty="0"/>
          </a:p>
        </p:txBody>
      </p:sp>
      <p:sp>
        <p:nvSpPr>
          <p:cNvPr id="331" name="Shape 329"/>
          <p:cNvSpPr/>
          <p:nvPr/>
        </p:nvSpPr>
        <p:spPr>
          <a:xfrm>
            <a:off x="8229600" y="16459200"/>
            <a:ext cx="914400" cy="514350"/>
          </a:xfrm>
          <a:prstGeom prst="star32">
            <a:avLst/>
          </a:prstGeom>
          <a:solidFill>
            <a:srgbClr val="FF0000"/>
          </a:solidFill>
          <a:ln/>
        </p:spPr>
      </p:sp>
      <p:sp>
        <p:nvSpPr>
          <p:cNvPr id="332" name="Text 330"/>
          <p:cNvSpPr txBox="1"/>
          <p:nvPr/>
        </p:nvSpPr>
        <p:spPr>
          <a:xfrm>
            <a:off x="0" y="16973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STAR_4_POINT</a:t>
            </a:r>
            <a:endParaRPr lang="en-US" sz="800" dirty="0"/>
          </a:p>
        </p:txBody>
      </p:sp>
      <p:sp>
        <p:nvSpPr>
          <p:cNvPr id="333" name="Shape 331"/>
          <p:cNvSpPr/>
          <p:nvPr/>
        </p:nvSpPr>
        <p:spPr>
          <a:xfrm>
            <a:off x="914400" y="16973550"/>
            <a:ext cx="914400" cy="514350"/>
          </a:xfrm>
          <a:prstGeom prst="star4">
            <a:avLst/>
          </a:prstGeom>
          <a:solidFill>
            <a:srgbClr val="FF0000"/>
          </a:solidFill>
          <a:ln/>
        </p:spPr>
      </p:sp>
      <p:sp>
        <p:nvSpPr>
          <p:cNvPr id="334" name="Text 332"/>
          <p:cNvSpPr txBox="1"/>
          <p:nvPr/>
        </p:nvSpPr>
        <p:spPr>
          <a:xfrm>
            <a:off x="1828800" y="16973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STAR_5_POINT</a:t>
            </a:r>
            <a:endParaRPr lang="en-US" sz="800" dirty="0"/>
          </a:p>
        </p:txBody>
      </p:sp>
      <p:sp>
        <p:nvSpPr>
          <p:cNvPr id="335" name="Shape 333"/>
          <p:cNvSpPr/>
          <p:nvPr/>
        </p:nvSpPr>
        <p:spPr>
          <a:xfrm>
            <a:off x="2743200" y="16973550"/>
            <a:ext cx="914400" cy="514350"/>
          </a:xfrm>
          <a:prstGeom prst="star5">
            <a:avLst/>
          </a:prstGeom>
          <a:solidFill>
            <a:srgbClr val="FF0000"/>
          </a:solidFill>
          <a:ln/>
        </p:spPr>
      </p:sp>
      <p:sp>
        <p:nvSpPr>
          <p:cNvPr id="336" name="Text 334"/>
          <p:cNvSpPr txBox="1"/>
          <p:nvPr/>
        </p:nvSpPr>
        <p:spPr>
          <a:xfrm>
            <a:off x="3657600" y="16973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STAR_6_POINT</a:t>
            </a:r>
            <a:endParaRPr lang="en-US" sz="800" dirty="0"/>
          </a:p>
        </p:txBody>
      </p:sp>
      <p:sp>
        <p:nvSpPr>
          <p:cNvPr id="337" name="Shape 335"/>
          <p:cNvSpPr/>
          <p:nvPr/>
        </p:nvSpPr>
        <p:spPr>
          <a:xfrm>
            <a:off x="4572000" y="16973550"/>
            <a:ext cx="914400" cy="514350"/>
          </a:xfrm>
          <a:prstGeom prst="star6">
            <a:avLst/>
          </a:prstGeom>
          <a:solidFill>
            <a:srgbClr val="FF0000"/>
          </a:solidFill>
          <a:ln/>
        </p:spPr>
      </p:sp>
      <p:sp>
        <p:nvSpPr>
          <p:cNvPr id="338" name="Text 336"/>
          <p:cNvSpPr txBox="1"/>
          <p:nvPr/>
        </p:nvSpPr>
        <p:spPr>
          <a:xfrm>
            <a:off x="5486400" y="16973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STAR_7_POINT</a:t>
            </a:r>
            <a:endParaRPr lang="en-US" sz="800" dirty="0"/>
          </a:p>
        </p:txBody>
      </p:sp>
      <p:sp>
        <p:nvSpPr>
          <p:cNvPr id="339" name="Shape 337"/>
          <p:cNvSpPr/>
          <p:nvPr/>
        </p:nvSpPr>
        <p:spPr>
          <a:xfrm>
            <a:off x="6400800" y="16973550"/>
            <a:ext cx="914400" cy="514350"/>
          </a:xfrm>
          <a:prstGeom prst="star7">
            <a:avLst/>
          </a:prstGeom>
          <a:solidFill>
            <a:srgbClr val="FF0000"/>
          </a:solidFill>
          <a:ln/>
        </p:spPr>
      </p:sp>
      <p:sp>
        <p:nvSpPr>
          <p:cNvPr id="340" name="Text 338"/>
          <p:cNvSpPr txBox="1"/>
          <p:nvPr/>
        </p:nvSpPr>
        <p:spPr>
          <a:xfrm>
            <a:off x="7315200" y="169735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STAR_8_POINT</a:t>
            </a:r>
            <a:endParaRPr lang="en-US" sz="800" dirty="0"/>
          </a:p>
        </p:txBody>
      </p:sp>
      <p:sp>
        <p:nvSpPr>
          <p:cNvPr id="341" name="Shape 339"/>
          <p:cNvSpPr/>
          <p:nvPr/>
        </p:nvSpPr>
        <p:spPr>
          <a:xfrm>
            <a:off x="8229600" y="16973550"/>
            <a:ext cx="914400" cy="514350"/>
          </a:xfrm>
          <a:prstGeom prst="star8">
            <a:avLst/>
          </a:prstGeom>
          <a:solidFill>
            <a:srgbClr val="FF0000"/>
          </a:solidFill>
          <a:ln/>
        </p:spPr>
      </p:sp>
      <p:sp>
        <p:nvSpPr>
          <p:cNvPr id="342" name="Text 340"/>
          <p:cNvSpPr txBox="1"/>
          <p:nvPr/>
        </p:nvSpPr>
        <p:spPr>
          <a:xfrm>
            <a:off x="0" y="17487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STRIPED_RIGHT_ARROW</a:t>
            </a:r>
            <a:endParaRPr lang="en-US" sz="800" dirty="0"/>
          </a:p>
        </p:txBody>
      </p:sp>
      <p:sp>
        <p:nvSpPr>
          <p:cNvPr id="343" name="Shape 341"/>
          <p:cNvSpPr/>
          <p:nvPr/>
        </p:nvSpPr>
        <p:spPr>
          <a:xfrm>
            <a:off x="914400" y="17487900"/>
            <a:ext cx="914400" cy="514350"/>
          </a:xfrm>
          <a:prstGeom prst="stripedRightArrow">
            <a:avLst/>
          </a:prstGeom>
          <a:solidFill>
            <a:srgbClr val="FF0000"/>
          </a:solidFill>
          <a:ln/>
        </p:spPr>
      </p:sp>
      <p:sp>
        <p:nvSpPr>
          <p:cNvPr id="344" name="Text 342"/>
          <p:cNvSpPr txBox="1"/>
          <p:nvPr/>
        </p:nvSpPr>
        <p:spPr>
          <a:xfrm>
            <a:off x="1828800" y="17487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SUN</a:t>
            </a:r>
            <a:endParaRPr lang="en-US" sz="800" dirty="0"/>
          </a:p>
        </p:txBody>
      </p:sp>
      <p:sp>
        <p:nvSpPr>
          <p:cNvPr id="345" name="Shape 343"/>
          <p:cNvSpPr/>
          <p:nvPr/>
        </p:nvSpPr>
        <p:spPr>
          <a:xfrm>
            <a:off x="2743200" y="17487900"/>
            <a:ext cx="914400" cy="514350"/>
          </a:xfrm>
          <a:prstGeom prst="sun">
            <a:avLst/>
          </a:prstGeom>
          <a:solidFill>
            <a:srgbClr val="FF0000"/>
          </a:solidFill>
          <a:ln/>
        </p:spPr>
      </p:sp>
      <p:sp>
        <p:nvSpPr>
          <p:cNvPr id="346" name="Text 344"/>
          <p:cNvSpPr txBox="1"/>
          <p:nvPr/>
        </p:nvSpPr>
        <p:spPr>
          <a:xfrm>
            <a:off x="3657600" y="17487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SWOOSH_ARROW</a:t>
            </a:r>
            <a:endParaRPr lang="en-US" sz="800" dirty="0"/>
          </a:p>
        </p:txBody>
      </p:sp>
      <p:sp>
        <p:nvSpPr>
          <p:cNvPr id="347" name="Shape 345"/>
          <p:cNvSpPr/>
          <p:nvPr/>
        </p:nvSpPr>
        <p:spPr>
          <a:xfrm>
            <a:off x="4572000" y="17487900"/>
            <a:ext cx="914400" cy="514350"/>
          </a:xfrm>
          <a:prstGeom prst="swooshArrow">
            <a:avLst/>
          </a:prstGeom>
          <a:solidFill>
            <a:srgbClr val="FF0000"/>
          </a:solidFill>
          <a:ln/>
        </p:spPr>
      </p:sp>
      <p:sp>
        <p:nvSpPr>
          <p:cNvPr id="348" name="Text 346"/>
          <p:cNvSpPr txBox="1"/>
          <p:nvPr/>
        </p:nvSpPr>
        <p:spPr>
          <a:xfrm>
            <a:off x="5486400" y="17487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TEAR</a:t>
            </a:r>
            <a:endParaRPr lang="en-US" sz="800" dirty="0"/>
          </a:p>
        </p:txBody>
      </p:sp>
      <p:sp>
        <p:nvSpPr>
          <p:cNvPr id="349" name="Shape 347"/>
          <p:cNvSpPr/>
          <p:nvPr/>
        </p:nvSpPr>
        <p:spPr>
          <a:xfrm>
            <a:off x="6400800" y="17487900"/>
            <a:ext cx="914400" cy="514350"/>
          </a:xfrm>
          <a:prstGeom prst="teardrop">
            <a:avLst/>
          </a:prstGeom>
          <a:solidFill>
            <a:srgbClr val="FF0000"/>
          </a:solidFill>
          <a:ln/>
        </p:spPr>
      </p:sp>
      <p:sp>
        <p:nvSpPr>
          <p:cNvPr id="350" name="Text 348"/>
          <p:cNvSpPr txBox="1"/>
          <p:nvPr/>
        </p:nvSpPr>
        <p:spPr>
          <a:xfrm>
            <a:off x="7315200" y="174879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TRAPEZOID</a:t>
            </a:r>
            <a:endParaRPr lang="en-US" sz="800" dirty="0"/>
          </a:p>
        </p:txBody>
      </p:sp>
      <p:sp>
        <p:nvSpPr>
          <p:cNvPr id="351" name="Shape 349"/>
          <p:cNvSpPr/>
          <p:nvPr/>
        </p:nvSpPr>
        <p:spPr>
          <a:xfrm>
            <a:off x="8229600" y="17487900"/>
            <a:ext cx="914400" cy="514350"/>
          </a:xfrm>
          <a:prstGeom prst="trapezoid">
            <a:avLst/>
          </a:prstGeom>
          <a:solidFill>
            <a:srgbClr val="FF0000"/>
          </a:solidFill>
          <a:ln/>
        </p:spPr>
      </p:sp>
      <p:sp>
        <p:nvSpPr>
          <p:cNvPr id="352" name="Text 350"/>
          <p:cNvSpPr txBox="1"/>
          <p:nvPr/>
        </p:nvSpPr>
        <p:spPr>
          <a:xfrm>
            <a:off x="0" y="18002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UP_ARROW</a:t>
            </a:r>
            <a:endParaRPr lang="en-US" sz="800" dirty="0"/>
          </a:p>
        </p:txBody>
      </p:sp>
      <p:sp>
        <p:nvSpPr>
          <p:cNvPr id="353" name="Shape 351"/>
          <p:cNvSpPr/>
          <p:nvPr/>
        </p:nvSpPr>
        <p:spPr>
          <a:xfrm>
            <a:off x="914400" y="18002250"/>
            <a:ext cx="914400" cy="514350"/>
          </a:xfrm>
          <a:prstGeom prst="upArrow">
            <a:avLst/>
          </a:prstGeom>
          <a:solidFill>
            <a:srgbClr val="FF0000"/>
          </a:solidFill>
          <a:ln/>
        </p:spPr>
      </p:sp>
      <p:sp>
        <p:nvSpPr>
          <p:cNvPr id="354" name="Text 352"/>
          <p:cNvSpPr txBox="1"/>
          <p:nvPr/>
        </p:nvSpPr>
        <p:spPr>
          <a:xfrm>
            <a:off x="1828800" y="18002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UP_ARROW_CALLOUT</a:t>
            </a:r>
            <a:endParaRPr lang="en-US" sz="800" dirty="0"/>
          </a:p>
        </p:txBody>
      </p:sp>
      <p:sp>
        <p:nvSpPr>
          <p:cNvPr id="355" name="Shape 353"/>
          <p:cNvSpPr/>
          <p:nvPr/>
        </p:nvSpPr>
        <p:spPr>
          <a:xfrm>
            <a:off x="2743200" y="18002250"/>
            <a:ext cx="914400" cy="514350"/>
          </a:xfrm>
          <a:prstGeom prst="upArrowCallout">
            <a:avLst/>
          </a:prstGeom>
          <a:solidFill>
            <a:srgbClr val="FF0000"/>
          </a:solidFill>
          <a:ln/>
        </p:spPr>
      </p:sp>
      <p:sp>
        <p:nvSpPr>
          <p:cNvPr id="356" name="Text 354"/>
          <p:cNvSpPr txBox="1"/>
          <p:nvPr/>
        </p:nvSpPr>
        <p:spPr>
          <a:xfrm>
            <a:off x="3657600" y="18002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UP_DOWN_ARROW</a:t>
            </a:r>
            <a:endParaRPr lang="en-US" sz="800" dirty="0"/>
          </a:p>
        </p:txBody>
      </p:sp>
      <p:sp>
        <p:nvSpPr>
          <p:cNvPr id="357" name="Shape 355"/>
          <p:cNvSpPr/>
          <p:nvPr/>
        </p:nvSpPr>
        <p:spPr>
          <a:xfrm>
            <a:off x="4572000" y="18002250"/>
            <a:ext cx="914400" cy="514350"/>
          </a:xfrm>
          <a:prstGeom prst="upDownArrow">
            <a:avLst/>
          </a:prstGeom>
          <a:solidFill>
            <a:srgbClr val="FF0000"/>
          </a:solidFill>
          <a:ln/>
        </p:spPr>
      </p:sp>
      <p:sp>
        <p:nvSpPr>
          <p:cNvPr id="358" name="Text 356"/>
          <p:cNvSpPr txBox="1"/>
          <p:nvPr/>
        </p:nvSpPr>
        <p:spPr>
          <a:xfrm>
            <a:off x="5486400" y="18002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UP_DOWN_ARROW_CALLOUT</a:t>
            </a:r>
            <a:endParaRPr lang="en-US" sz="800" dirty="0"/>
          </a:p>
        </p:txBody>
      </p:sp>
      <p:sp>
        <p:nvSpPr>
          <p:cNvPr id="359" name="Shape 357"/>
          <p:cNvSpPr/>
          <p:nvPr/>
        </p:nvSpPr>
        <p:spPr>
          <a:xfrm>
            <a:off x="6400800" y="18002250"/>
            <a:ext cx="914400" cy="514350"/>
          </a:xfrm>
          <a:prstGeom prst="upDownArrowCallout">
            <a:avLst/>
          </a:prstGeom>
          <a:solidFill>
            <a:srgbClr val="FF0000"/>
          </a:solidFill>
          <a:ln/>
        </p:spPr>
      </p:sp>
      <p:sp>
        <p:nvSpPr>
          <p:cNvPr id="360" name="Text 358"/>
          <p:cNvSpPr txBox="1"/>
          <p:nvPr/>
        </p:nvSpPr>
        <p:spPr>
          <a:xfrm>
            <a:off x="7315200" y="1800225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UP_RIBBON</a:t>
            </a:r>
            <a:endParaRPr lang="en-US" sz="800" dirty="0"/>
          </a:p>
        </p:txBody>
      </p:sp>
      <p:sp>
        <p:nvSpPr>
          <p:cNvPr id="361" name="Shape 359"/>
          <p:cNvSpPr/>
          <p:nvPr/>
        </p:nvSpPr>
        <p:spPr>
          <a:xfrm>
            <a:off x="8229600" y="18002250"/>
            <a:ext cx="914400" cy="514350"/>
          </a:xfrm>
          <a:prstGeom prst="ribbon2">
            <a:avLst/>
          </a:prstGeom>
          <a:solidFill>
            <a:srgbClr val="FF0000"/>
          </a:solidFill>
          <a:ln/>
        </p:spPr>
      </p:sp>
      <p:sp>
        <p:nvSpPr>
          <p:cNvPr id="362" name="Text 360"/>
          <p:cNvSpPr txBox="1"/>
          <p:nvPr/>
        </p:nvSpPr>
        <p:spPr>
          <a:xfrm>
            <a:off x="0" y="18516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U_TURN_ARROW</a:t>
            </a:r>
            <a:endParaRPr lang="en-US" sz="800" dirty="0"/>
          </a:p>
        </p:txBody>
      </p:sp>
      <p:sp>
        <p:nvSpPr>
          <p:cNvPr id="363" name="Shape 361"/>
          <p:cNvSpPr/>
          <p:nvPr/>
        </p:nvSpPr>
        <p:spPr>
          <a:xfrm>
            <a:off x="914400" y="18516600"/>
            <a:ext cx="914400" cy="514350"/>
          </a:xfrm>
          <a:prstGeom prst="uturnArrow">
            <a:avLst/>
          </a:prstGeom>
          <a:solidFill>
            <a:srgbClr val="FF0000"/>
          </a:solidFill>
          <a:ln/>
        </p:spPr>
      </p:sp>
      <p:sp>
        <p:nvSpPr>
          <p:cNvPr id="364" name="Text 362"/>
          <p:cNvSpPr txBox="1"/>
          <p:nvPr/>
        </p:nvSpPr>
        <p:spPr>
          <a:xfrm>
            <a:off x="1828800" y="18516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VERTICAL_SCROLL</a:t>
            </a:r>
            <a:endParaRPr lang="en-US" sz="800" dirty="0"/>
          </a:p>
        </p:txBody>
      </p:sp>
      <p:sp>
        <p:nvSpPr>
          <p:cNvPr id="365" name="Shape 363"/>
          <p:cNvSpPr/>
          <p:nvPr/>
        </p:nvSpPr>
        <p:spPr>
          <a:xfrm>
            <a:off x="2743200" y="18516600"/>
            <a:ext cx="914400" cy="514350"/>
          </a:xfrm>
          <a:prstGeom prst="verticalScroll">
            <a:avLst/>
          </a:prstGeom>
          <a:solidFill>
            <a:srgbClr val="FF0000"/>
          </a:solidFill>
          <a:ln/>
        </p:spPr>
      </p:sp>
      <p:sp>
        <p:nvSpPr>
          <p:cNvPr id="366" name="Text 364"/>
          <p:cNvSpPr txBox="1"/>
          <p:nvPr/>
        </p:nvSpPr>
        <p:spPr>
          <a:xfrm>
            <a:off x="3657600" y="18516600"/>
            <a:ext cx="914400" cy="514350"/>
          </a:xfrm>
          <a:prstGeom prst="rect">
            <a:avLst/>
          </a:prstGeom>
          <a:noFill/>
          <a:ln/>
        </p:spPr>
        <p:txBody>
          <a:bodyPr wrap="square" rtlCol="0" anchor="ctr"/>
          <a:lstStyle/>
          <a:p>
            <a:pPr indent="0" marL="0">
              <a:buNone/>
            </a:pPr>
            <a:r>
              <a:rPr lang="en-US" sz="800" dirty="0">
                <a:solidFill>
                  <a:srgbClr val="000000"/>
                </a:solidFill>
                <a:latin typeface="Verdana" pitchFamily="34" charset="0"/>
                <a:ea typeface="Verdana" pitchFamily="34" charset="-122"/>
                <a:cs typeface="Verdana" pitchFamily="34" charset="-120"/>
              </a:rPr>
              <a:t>WAVE</a:t>
            </a:r>
            <a:endParaRPr lang="en-US" sz="800" dirty="0"/>
          </a:p>
        </p:txBody>
      </p:sp>
      <p:sp>
        <p:nvSpPr>
          <p:cNvPr id="367" name="Shape 365"/>
          <p:cNvSpPr/>
          <p:nvPr/>
        </p:nvSpPr>
        <p:spPr>
          <a:xfrm>
            <a:off x="4572000" y="18516600"/>
            <a:ext cx="914400" cy="514350"/>
          </a:xfrm>
          <a:prstGeom prst="wave">
            <a:avLst/>
          </a:prstGeom>
          <a:solidFill>
            <a:srgbClr val="FF0000"/>
          </a:solidFill>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txBox="1"/>
          <p:nvPr/>
        </p:nvSpPr>
        <p:spPr>
          <a:xfrm>
            <a:off x="0" y="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none</a:t>
            </a:r>
            <a:endParaRPr lang="en-US" sz="600" dirty="0"/>
          </a:p>
        </p:txBody>
      </p:sp>
      <p:sp>
        <p:nvSpPr>
          <p:cNvPr id="3" name="Shape 1"/>
          <p:cNvSpPr/>
          <p:nvPr/>
        </p:nvSpPr>
        <p:spPr>
          <a:xfrm>
            <a:off x="914400" y="154305"/>
            <a:ext cx="2560320" cy="0"/>
          </a:xfrm>
          <a:prstGeom prst="line">
            <a:avLst/>
          </a:prstGeom>
          <a:solidFill>
            <a:srgbClr val="000000"/>
          </a:solidFill>
          <a:ln w="25400">
            <a:solidFill>
              <a:srgbClr val="000000"/>
            </a:solidFill>
            <a:prstDash val="solid"/>
            <a:headEnd type="none"/>
            <a:tailEnd type="none"/>
          </a:ln>
        </p:spPr>
      </p:sp>
      <p:sp>
        <p:nvSpPr>
          <p:cNvPr id="4" name="Text 2"/>
          <p:cNvSpPr txBox="1"/>
          <p:nvPr/>
        </p:nvSpPr>
        <p:spPr>
          <a:xfrm>
            <a:off x="2743200" y="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arrow</a:t>
            </a:r>
            <a:endParaRPr lang="en-US" sz="600" dirty="0"/>
          </a:p>
        </p:txBody>
      </p:sp>
      <p:sp>
        <p:nvSpPr>
          <p:cNvPr id="5" name="Shape 3"/>
          <p:cNvSpPr/>
          <p:nvPr/>
        </p:nvSpPr>
        <p:spPr>
          <a:xfrm>
            <a:off x="3657600" y="154305"/>
            <a:ext cx="2560320" cy="0"/>
          </a:xfrm>
          <a:prstGeom prst="line">
            <a:avLst/>
          </a:prstGeom>
          <a:solidFill>
            <a:srgbClr val="000000"/>
          </a:solidFill>
          <a:ln w="25400">
            <a:solidFill>
              <a:srgbClr val="000000"/>
            </a:solidFill>
            <a:prstDash val="solid"/>
            <a:headEnd type="arrow"/>
            <a:tailEnd type="arrow"/>
          </a:ln>
        </p:spPr>
      </p:sp>
      <p:sp>
        <p:nvSpPr>
          <p:cNvPr id="6" name="Text 4"/>
          <p:cNvSpPr txBox="1"/>
          <p:nvPr/>
        </p:nvSpPr>
        <p:spPr>
          <a:xfrm>
            <a:off x="5486400" y="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diamond</a:t>
            </a:r>
            <a:endParaRPr lang="en-US" sz="600" dirty="0"/>
          </a:p>
        </p:txBody>
      </p:sp>
      <p:sp>
        <p:nvSpPr>
          <p:cNvPr id="7" name="Shape 5"/>
          <p:cNvSpPr/>
          <p:nvPr/>
        </p:nvSpPr>
        <p:spPr>
          <a:xfrm>
            <a:off x="6400800" y="154305"/>
            <a:ext cx="2560320" cy="0"/>
          </a:xfrm>
          <a:prstGeom prst="line">
            <a:avLst/>
          </a:prstGeom>
          <a:solidFill>
            <a:srgbClr val="000000"/>
          </a:solidFill>
          <a:ln w="25400">
            <a:solidFill>
              <a:srgbClr val="000000"/>
            </a:solidFill>
            <a:prstDash val="solid"/>
            <a:headEnd type="diamond"/>
            <a:tailEnd type="diamond"/>
          </a:ln>
        </p:spPr>
      </p:sp>
      <p:sp>
        <p:nvSpPr>
          <p:cNvPr id="8" name="Text 6"/>
          <p:cNvSpPr txBox="1"/>
          <p:nvPr/>
        </p:nvSpPr>
        <p:spPr>
          <a:xfrm>
            <a:off x="8229600" y="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oval</a:t>
            </a:r>
            <a:endParaRPr lang="en-US" sz="600" dirty="0"/>
          </a:p>
        </p:txBody>
      </p:sp>
      <p:sp>
        <p:nvSpPr>
          <p:cNvPr id="9" name="Shape 7"/>
          <p:cNvSpPr/>
          <p:nvPr/>
        </p:nvSpPr>
        <p:spPr>
          <a:xfrm>
            <a:off x="9144000" y="154305"/>
            <a:ext cx="2560320" cy="0"/>
          </a:xfrm>
          <a:prstGeom prst="line">
            <a:avLst/>
          </a:prstGeom>
          <a:solidFill>
            <a:srgbClr val="000000"/>
          </a:solidFill>
          <a:ln w="25400">
            <a:solidFill>
              <a:srgbClr val="000000"/>
            </a:solidFill>
            <a:prstDash val="solid"/>
            <a:headEnd type="oval"/>
            <a:tailEnd type="oval"/>
          </a:ln>
        </p:spPr>
      </p:sp>
      <p:sp>
        <p:nvSpPr>
          <p:cNvPr id="10" name="Text 8"/>
          <p:cNvSpPr txBox="1"/>
          <p:nvPr/>
        </p:nvSpPr>
        <p:spPr>
          <a:xfrm>
            <a:off x="0" y="5143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stealth</a:t>
            </a:r>
            <a:endParaRPr lang="en-US" sz="600" dirty="0"/>
          </a:p>
        </p:txBody>
      </p:sp>
      <p:sp>
        <p:nvSpPr>
          <p:cNvPr id="11" name="Shape 9"/>
          <p:cNvSpPr/>
          <p:nvPr/>
        </p:nvSpPr>
        <p:spPr>
          <a:xfrm>
            <a:off x="914400" y="668655"/>
            <a:ext cx="2560320" cy="0"/>
          </a:xfrm>
          <a:prstGeom prst="line">
            <a:avLst/>
          </a:prstGeom>
          <a:solidFill>
            <a:srgbClr val="000000"/>
          </a:solidFill>
          <a:ln w="25400">
            <a:solidFill>
              <a:srgbClr val="000000"/>
            </a:solidFill>
            <a:prstDash val="solid"/>
            <a:headEnd type="stealth"/>
            <a:tailEnd type="stealth"/>
          </a:ln>
        </p:spPr>
      </p:sp>
      <p:sp>
        <p:nvSpPr>
          <p:cNvPr id="12" name="Text 10"/>
          <p:cNvSpPr txBox="1"/>
          <p:nvPr/>
        </p:nvSpPr>
        <p:spPr>
          <a:xfrm>
            <a:off x="2743200" y="5143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solid / triangle</a:t>
            </a:r>
            <a:endParaRPr lang="en-US" sz="600" dirty="0"/>
          </a:p>
        </p:txBody>
      </p:sp>
      <p:sp>
        <p:nvSpPr>
          <p:cNvPr id="13" name="Shape 11"/>
          <p:cNvSpPr/>
          <p:nvPr/>
        </p:nvSpPr>
        <p:spPr>
          <a:xfrm>
            <a:off x="3657600" y="668655"/>
            <a:ext cx="2560320" cy="0"/>
          </a:xfrm>
          <a:prstGeom prst="line">
            <a:avLst/>
          </a:prstGeom>
          <a:solidFill>
            <a:srgbClr val="003010"/>
          </a:solidFill>
          <a:ln w="25400">
            <a:solidFill>
              <a:srgbClr val="003010"/>
            </a:solidFill>
            <a:prstDash val="solid"/>
            <a:headEnd type="triangle"/>
            <a:tailEnd type="triangle"/>
          </a:ln>
        </p:spPr>
      </p:sp>
      <p:sp>
        <p:nvSpPr>
          <p:cNvPr id="14" name="Text 12"/>
          <p:cNvSpPr txBox="1"/>
          <p:nvPr/>
        </p:nvSpPr>
        <p:spPr>
          <a:xfrm>
            <a:off x="5486400" y="5143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none</a:t>
            </a:r>
            <a:endParaRPr lang="en-US" sz="600" dirty="0"/>
          </a:p>
        </p:txBody>
      </p:sp>
      <p:sp>
        <p:nvSpPr>
          <p:cNvPr id="15" name="Shape 13"/>
          <p:cNvSpPr/>
          <p:nvPr/>
        </p:nvSpPr>
        <p:spPr>
          <a:xfrm>
            <a:off x="6400800" y="668655"/>
            <a:ext cx="2560320" cy="0"/>
          </a:xfrm>
          <a:prstGeom prst="line">
            <a:avLst/>
          </a:prstGeom>
          <a:solidFill>
            <a:srgbClr val="006010"/>
          </a:solidFill>
          <a:ln w="25400">
            <a:solidFill>
              <a:srgbClr val="006010"/>
            </a:solidFill>
            <a:prstDash val="dash"/>
            <a:headEnd type="none"/>
            <a:tailEnd type="none"/>
          </a:ln>
        </p:spPr>
      </p:sp>
      <p:sp>
        <p:nvSpPr>
          <p:cNvPr id="16" name="Text 14"/>
          <p:cNvSpPr txBox="1"/>
          <p:nvPr/>
        </p:nvSpPr>
        <p:spPr>
          <a:xfrm>
            <a:off x="8229600" y="5143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arrow</a:t>
            </a:r>
            <a:endParaRPr lang="en-US" sz="600" dirty="0"/>
          </a:p>
        </p:txBody>
      </p:sp>
      <p:sp>
        <p:nvSpPr>
          <p:cNvPr id="17" name="Shape 15"/>
          <p:cNvSpPr/>
          <p:nvPr/>
        </p:nvSpPr>
        <p:spPr>
          <a:xfrm>
            <a:off x="9144000" y="668655"/>
            <a:ext cx="2560320" cy="0"/>
          </a:xfrm>
          <a:prstGeom prst="line">
            <a:avLst/>
          </a:prstGeom>
          <a:solidFill>
            <a:srgbClr val="009010"/>
          </a:solidFill>
          <a:ln w="25400">
            <a:solidFill>
              <a:srgbClr val="009010"/>
            </a:solidFill>
            <a:prstDash val="dash"/>
            <a:headEnd type="arrow"/>
            <a:tailEnd type="arrow"/>
          </a:ln>
        </p:spPr>
      </p:sp>
      <p:sp>
        <p:nvSpPr>
          <p:cNvPr id="18" name="Text 16"/>
          <p:cNvSpPr txBox="1"/>
          <p:nvPr/>
        </p:nvSpPr>
        <p:spPr>
          <a:xfrm>
            <a:off x="0" y="10287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diamond</a:t>
            </a:r>
            <a:endParaRPr lang="en-US" sz="600" dirty="0"/>
          </a:p>
        </p:txBody>
      </p:sp>
      <p:sp>
        <p:nvSpPr>
          <p:cNvPr id="19" name="Shape 17"/>
          <p:cNvSpPr/>
          <p:nvPr/>
        </p:nvSpPr>
        <p:spPr>
          <a:xfrm>
            <a:off x="914400" y="1183005"/>
            <a:ext cx="2560320" cy="0"/>
          </a:xfrm>
          <a:prstGeom prst="line">
            <a:avLst/>
          </a:prstGeom>
          <a:solidFill>
            <a:srgbClr val="000000"/>
          </a:solidFill>
          <a:ln w="25400">
            <a:solidFill>
              <a:srgbClr val="000000"/>
            </a:solidFill>
            <a:prstDash val="dash"/>
            <a:headEnd type="diamond"/>
            <a:tailEnd type="diamond"/>
          </a:ln>
        </p:spPr>
      </p:sp>
      <p:sp>
        <p:nvSpPr>
          <p:cNvPr id="20" name="Text 18"/>
          <p:cNvSpPr txBox="1"/>
          <p:nvPr/>
        </p:nvSpPr>
        <p:spPr>
          <a:xfrm>
            <a:off x="2743200" y="10287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oval</a:t>
            </a:r>
            <a:endParaRPr lang="en-US" sz="600" dirty="0"/>
          </a:p>
        </p:txBody>
      </p:sp>
      <p:sp>
        <p:nvSpPr>
          <p:cNvPr id="21" name="Shape 19"/>
          <p:cNvSpPr/>
          <p:nvPr/>
        </p:nvSpPr>
        <p:spPr>
          <a:xfrm>
            <a:off x="3657600" y="1183005"/>
            <a:ext cx="2560320" cy="0"/>
          </a:xfrm>
          <a:prstGeom prst="line">
            <a:avLst/>
          </a:prstGeom>
          <a:solidFill>
            <a:srgbClr val="003020"/>
          </a:solidFill>
          <a:ln w="25400">
            <a:solidFill>
              <a:srgbClr val="003020"/>
            </a:solidFill>
            <a:prstDash val="dash"/>
            <a:headEnd type="oval"/>
            <a:tailEnd type="oval"/>
          </a:ln>
        </p:spPr>
      </p:sp>
      <p:sp>
        <p:nvSpPr>
          <p:cNvPr id="22" name="Text 20"/>
          <p:cNvSpPr txBox="1"/>
          <p:nvPr/>
        </p:nvSpPr>
        <p:spPr>
          <a:xfrm>
            <a:off x="5486400" y="10287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stealth</a:t>
            </a:r>
            <a:endParaRPr lang="en-US" sz="600" dirty="0"/>
          </a:p>
        </p:txBody>
      </p:sp>
      <p:sp>
        <p:nvSpPr>
          <p:cNvPr id="23" name="Shape 21"/>
          <p:cNvSpPr/>
          <p:nvPr/>
        </p:nvSpPr>
        <p:spPr>
          <a:xfrm>
            <a:off x="6400800" y="1183005"/>
            <a:ext cx="2560320" cy="0"/>
          </a:xfrm>
          <a:prstGeom prst="line">
            <a:avLst/>
          </a:prstGeom>
          <a:solidFill>
            <a:srgbClr val="006020"/>
          </a:solidFill>
          <a:ln w="25400">
            <a:solidFill>
              <a:srgbClr val="006020"/>
            </a:solidFill>
            <a:prstDash val="dash"/>
            <a:headEnd type="stealth"/>
            <a:tailEnd type="stealth"/>
          </a:ln>
        </p:spPr>
      </p:sp>
      <p:sp>
        <p:nvSpPr>
          <p:cNvPr id="24" name="Text 22"/>
          <p:cNvSpPr txBox="1"/>
          <p:nvPr/>
        </p:nvSpPr>
        <p:spPr>
          <a:xfrm>
            <a:off x="8229600" y="10287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 / triangle</a:t>
            </a:r>
            <a:endParaRPr lang="en-US" sz="600" dirty="0"/>
          </a:p>
        </p:txBody>
      </p:sp>
      <p:sp>
        <p:nvSpPr>
          <p:cNvPr id="25" name="Shape 23"/>
          <p:cNvSpPr/>
          <p:nvPr/>
        </p:nvSpPr>
        <p:spPr>
          <a:xfrm>
            <a:off x="9144000" y="1183005"/>
            <a:ext cx="2560320" cy="0"/>
          </a:xfrm>
          <a:prstGeom prst="line">
            <a:avLst/>
          </a:prstGeom>
          <a:solidFill>
            <a:srgbClr val="009020"/>
          </a:solidFill>
          <a:ln w="25400">
            <a:solidFill>
              <a:srgbClr val="009020"/>
            </a:solidFill>
            <a:prstDash val="dash"/>
            <a:headEnd type="triangle"/>
            <a:tailEnd type="triangle"/>
          </a:ln>
        </p:spPr>
      </p:sp>
      <p:sp>
        <p:nvSpPr>
          <p:cNvPr id="26" name="Text 24"/>
          <p:cNvSpPr txBox="1"/>
          <p:nvPr/>
        </p:nvSpPr>
        <p:spPr>
          <a:xfrm>
            <a:off x="0" y="15430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none</a:t>
            </a:r>
            <a:endParaRPr lang="en-US" sz="600" dirty="0"/>
          </a:p>
        </p:txBody>
      </p:sp>
      <p:sp>
        <p:nvSpPr>
          <p:cNvPr id="27" name="Shape 25"/>
          <p:cNvSpPr/>
          <p:nvPr/>
        </p:nvSpPr>
        <p:spPr>
          <a:xfrm>
            <a:off x="914400" y="1697355"/>
            <a:ext cx="2560320" cy="0"/>
          </a:xfrm>
          <a:prstGeom prst="line">
            <a:avLst/>
          </a:prstGeom>
          <a:solidFill>
            <a:srgbClr val="000000"/>
          </a:solidFill>
          <a:ln w="25400">
            <a:solidFill>
              <a:srgbClr val="000000"/>
            </a:solidFill>
            <a:prstDash val="dashDot"/>
            <a:headEnd type="none"/>
            <a:tailEnd type="none"/>
          </a:ln>
        </p:spPr>
      </p:sp>
      <p:sp>
        <p:nvSpPr>
          <p:cNvPr id="28" name="Text 26"/>
          <p:cNvSpPr txBox="1"/>
          <p:nvPr/>
        </p:nvSpPr>
        <p:spPr>
          <a:xfrm>
            <a:off x="2743200" y="15430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arrow</a:t>
            </a:r>
            <a:endParaRPr lang="en-US" sz="600" dirty="0"/>
          </a:p>
        </p:txBody>
      </p:sp>
      <p:sp>
        <p:nvSpPr>
          <p:cNvPr id="29" name="Shape 27"/>
          <p:cNvSpPr/>
          <p:nvPr/>
        </p:nvSpPr>
        <p:spPr>
          <a:xfrm>
            <a:off x="3657600" y="1697355"/>
            <a:ext cx="2560320" cy="0"/>
          </a:xfrm>
          <a:prstGeom prst="line">
            <a:avLst/>
          </a:prstGeom>
          <a:solidFill>
            <a:srgbClr val="003030"/>
          </a:solidFill>
          <a:ln w="25400">
            <a:solidFill>
              <a:srgbClr val="003030"/>
            </a:solidFill>
            <a:prstDash val="dashDot"/>
            <a:headEnd type="arrow"/>
            <a:tailEnd type="arrow"/>
          </a:ln>
        </p:spPr>
      </p:sp>
      <p:sp>
        <p:nvSpPr>
          <p:cNvPr id="30" name="Text 28"/>
          <p:cNvSpPr txBox="1"/>
          <p:nvPr/>
        </p:nvSpPr>
        <p:spPr>
          <a:xfrm>
            <a:off x="5486400" y="15430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diamond</a:t>
            </a:r>
            <a:endParaRPr lang="en-US" sz="600" dirty="0"/>
          </a:p>
        </p:txBody>
      </p:sp>
      <p:sp>
        <p:nvSpPr>
          <p:cNvPr id="31" name="Shape 29"/>
          <p:cNvSpPr/>
          <p:nvPr/>
        </p:nvSpPr>
        <p:spPr>
          <a:xfrm>
            <a:off x="6400800" y="1697355"/>
            <a:ext cx="2560320" cy="0"/>
          </a:xfrm>
          <a:prstGeom prst="line">
            <a:avLst/>
          </a:prstGeom>
          <a:solidFill>
            <a:srgbClr val="006030"/>
          </a:solidFill>
          <a:ln w="25400">
            <a:solidFill>
              <a:srgbClr val="006030"/>
            </a:solidFill>
            <a:prstDash val="dashDot"/>
            <a:headEnd type="diamond"/>
            <a:tailEnd type="diamond"/>
          </a:ln>
        </p:spPr>
      </p:sp>
      <p:sp>
        <p:nvSpPr>
          <p:cNvPr id="32" name="Text 30"/>
          <p:cNvSpPr txBox="1"/>
          <p:nvPr/>
        </p:nvSpPr>
        <p:spPr>
          <a:xfrm>
            <a:off x="8229600" y="15430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oval</a:t>
            </a:r>
            <a:endParaRPr lang="en-US" sz="600" dirty="0"/>
          </a:p>
        </p:txBody>
      </p:sp>
      <p:sp>
        <p:nvSpPr>
          <p:cNvPr id="33" name="Shape 31"/>
          <p:cNvSpPr/>
          <p:nvPr/>
        </p:nvSpPr>
        <p:spPr>
          <a:xfrm>
            <a:off x="9144000" y="1697355"/>
            <a:ext cx="2560320" cy="0"/>
          </a:xfrm>
          <a:prstGeom prst="line">
            <a:avLst/>
          </a:prstGeom>
          <a:solidFill>
            <a:srgbClr val="009030"/>
          </a:solidFill>
          <a:ln w="25400">
            <a:solidFill>
              <a:srgbClr val="009030"/>
            </a:solidFill>
            <a:prstDash val="dashDot"/>
            <a:headEnd type="oval"/>
            <a:tailEnd type="oval"/>
          </a:ln>
        </p:spPr>
      </p:sp>
      <p:sp>
        <p:nvSpPr>
          <p:cNvPr id="34" name="Text 32"/>
          <p:cNvSpPr txBox="1"/>
          <p:nvPr/>
        </p:nvSpPr>
        <p:spPr>
          <a:xfrm>
            <a:off x="0" y="20574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stealth</a:t>
            </a:r>
            <a:endParaRPr lang="en-US" sz="600" dirty="0"/>
          </a:p>
        </p:txBody>
      </p:sp>
      <p:sp>
        <p:nvSpPr>
          <p:cNvPr id="35" name="Shape 33"/>
          <p:cNvSpPr/>
          <p:nvPr/>
        </p:nvSpPr>
        <p:spPr>
          <a:xfrm>
            <a:off x="914400" y="2211705"/>
            <a:ext cx="2560320" cy="0"/>
          </a:xfrm>
          <a:prstGeom prst="line">
            <a:avLst/>
          </a:prstGeom>
          <a:solidFill>
            <a:srgbClr val="000000"/>
          </a:solidFill>
          <a:ln w="25400">
            <a:solidFill>
              <a:srgbClr val="000000"/>
            </a:solidFill>
            <a:prstDash val="dashDot"/>
            <a:headEnd type="stealth"/>
            <a:tailEnd type="stealth"/>
          </a:ln>
        </p:spPr>
      </p:sp>
      <p:sp>
        <p:nvSpPr>
          <p:cNvPr id="36" name="Text 34"/>
          <p:cNvSpPr txBox="1"/>
          <p:nvPr/>
        </p:nvSpPr>
        <p:spPr>
          <a:xfrm>
            <a:off x="2743200" y="20574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dashDot / triangle</a:t>
            </a:r>
            <a:endParaRPr lang="en-US" sz="600" dirty="0"/>
          </a:p>
        </p:txBody>
      </p:sp>
      <p:sp>
        <p:nvSpPr>
          <p:cNvPr id="37" name="Shape 35"/>
          <p:cNvSpPr/>
          <p:nvPr/>
        </p:nvSpPr>
        <p:spPr>
          <a:xfrm>
            <a:off x="3657600" y="2211705"/>
            <a:ext cx="2560320" cy="0"/>
          </a:xfrm>
          <a:prstGeom prst="line">
            <a:avLst/>
          </a:prstGeom>
          <a:solidFill>
            <a:srgbClr val="003040"/>
          </a:solidFill>
          <a:ln w="25400">
            <a:solidFill>
              <a:srgbClr val="003040"/>
            </a:solidFill>
            <a:prstDash val="dashDot"/>
            <a:headEnd type="triangle"/>
            <a:tailEnd type="triangle"/>
          </a:ln>
        </p:spPr>
      </p:sp>
      <p:sp>
        <p:nvSpPr>
          <p:cNvPr id="38" name="Text 36"/>
          <p:cNvSpPr txBox="1"/>
          <p:nvPr/>
        </p:nvSpPr>
        <p:spPr>
          <a:xfrm>
            <a:off x="5486400" y="20574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none</a:t>
            </a:r>
            <a:endParaRPr lang="en-US" sz="600" dirty="0"/>
          </a:p>
        </p:txBody>
      </p:sp>
      <p:sp>
        <p:nvSpPr>
          <p:cNvPr id="39" name="Shape 37"/>
          <p:cNvSpPr/>
          <p:nvPr/>
        </p:nvSpPr>
        <p:spPr>
          <a:xfrm>
            <a:off x="6400800" y="2211705"/>
            <a:ext cx="2560320" cy="0"/>
          </a:xfrm>
          <a:prstGeom prst="line">
            <a:avLst/>
          </a:prstGeom>
          <a:solidFill>
            <a:srgbClr val="006040"/>
          </a:solidFill>
          <a:ln w="25400">
            <a:solidFill>
              <a:srgbClr val="006040"/>
            </a:solidFill>
            <a:prstDash val="lgDash"/>
            <a:headEnd type="none"/>
            <a:tailEnd type="none"/>
          </a:ln>
        </p:spPr>
      </p:sp>
      <p:sp>
        <p:nvSpPr>
          <p:cNvPr id="40" name="Text 38"/>
          <p:cNvSpPr txBox="1"/>
          <p:nvPr/>
        </p:nvSpPr>
        <p:spPr>
          <a:xfrm>
            <a:off x="8229600" y="20574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arrow</a:t>
            </a:r>
            <a:endParaRPr lang="en-US" sz="600" dirty="0"/>
          </a:p>
        </p:txBody>
      </p:sp>
      <p:sp>
        <p:nvSpPr>
          <p:cNvPr id="41" name="Shape 39"/>
          <p:cNvSpPr/>
          <p:nvPr/>
        </p:nvSpPr>
        <p:spPr>
          <a:xfrm>
            <a:off x="9144000" y="2211705"/>
            <a:ext cx="2560320" cy="0"/>
          </a:xfrm>
          <a:prstGeom prst="line">
            <a:avLst/>
          </a:prstGeom>
          <a:solidFill>
            <a:srgbClr val="009040"/>
          </a:solidFill>
          <a:ln w="25400">
            <a:solidFill>
              <a:srgbClr val="009040"/>
            </a:solidFill>
            <a:prstDash val="lgDash"/>
            <a:headEnd type="arrow"/>
            <a:tailEnd type="arrow"/>
          </a:ln>
        </p:spPr>
      </p:sp>
      <p:sp>
        <p:nvSpPr>
          <p:cNvPr id="42" name="Text 40"/>
          <p:cNvSpPr txBox="1"/>
          <p:nvPr/>
        </p:nvSpPr>
        <p:spPr>
          <a:xfrm>
            <a:off x="0" y="25717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diamond</a:t>
            </a:r>
            <a:endParaRPr lang="en-US" sz="600" dirty="0"/>
          </a:p>
        </p:txBody>
      </p:sp>
      <p:sp>
        <p:nvSpPr>
          <p:cNvPr id="43" name="Shape 41"/>
          <p:cNvSpPr/>
          <p:nvPr/>
        </p:nvSpPr>
        <p:spPr>
          <a:xfrm>
            <a:off x="914400" y="2726055"/>
            <a:ext cx="2560320" cy="0"/>
          </a:xfrm>
          <a:prstGeom prst="line">
            <a:avLst/>
          </a:prstGeom>
          <a:solidFill>
            <a:srgbClr val="000000"/>
          </a:solidFill>
          <a:ln w="25400">
            <a:solidFill>
              <a:srgbClr val="000000"/>
            </a:solidFill>
            <a:prstDash val="lgDash"/>
            <a:headEnd type="diamond"/>
            <a:tailEnd type="diamond"/>
          </a:ln>
        </p:spPr>
      </p:sp>
      <p:sp>
        <p:nvSpPr>
          <p:cNvPr id="44" name="Text 42"/>
          <p:cNvSpPr txBox="1"/>
          <p:nvPr/>
        </p:nvSpPr>
        <p:spPr>
          <a:xfrm>
            <a:off x="2743200" y="25717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oval</a:t>
            </a:r>
            <a:endParaRPr lang="en-US" sz="600" dirty="0"/>
          </a:p>
        </p:txBody>
      </p:sp>
      <p:sp>
        <p:nvSpPr>
          <p:cNvPr id="45" name="Shape 43"/>
          <p:cNvSpPr/>
          <p:nvPr/>
        </p:nvSpPr>
        <p:spPr>
          <a:xfrm>
            <a:off x="3657600" y="2726055"/>
            <a:ext cx="2560320" cy="0"/>
          </a:xfrm>
          <a:prstGeom prst="line">
            <a:avLst/>
          </a:prstGeom>
          <a:solidFill>
            <a:srgbClr val="003050"/>
          </a:solidFill>
          <a:ln w="25400">
            <a:solidFill>
              <a:srgbClr val="003050"/>
            </a:solidFill>
            <a:prstDash val="lgDash"/>
            <a:headEnd type="oval"/>
            <a:tailEnd type="oval"/>
          </a:ln>
        </p:spPr>
      </p:sp>
      <p:sp>
        <p:nvSpPr>
          <p:cNvPr id="46" name="Text 44"/>
          <p:cNvSpPr txBox="1"/>
          <p:nvPr/>
        </p:nvSpPr>
        <p:spPr>
          <a:xfrm>
            <a:off x="5486400" y="25717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stealth</a:t>
            </a:r>
            <a:endParaRPr lang="en-US" sz="600" dirty="0"/>
          </a:p>
        </p:txBody>
      </p:sp>
      <p:sp>
        <p:nvSpPr>
          <p:cNvPr id="47" name="Shape 45"/>
          <p:cNvSpPr/>
          <p:nvPr/>
        </p:nvSpPr>
        <p:spPr>
          <a:xfrm>
            <a:off x="6400800" y="2726055"/>
            <a:ext cx="2560320" cy="0"/>
          </a:xfrm>
          <a:prstGeom prst="line">
            <a:avLst/>
          </a:prstGeom>
          <a:solidFill>
            <a:srgbClr val="006050"/>
          </a:solidFill>
          <a:ln w="25400">
            <a:solidFill>
              <a:srgbClr val="006050"/>
            </a:solidFill>
            <a:prstDash val="lgDash"/>
            <a:headEnd type="stealth"/>
            <a:tailEnd type="stealth"/>
          </a:ln>
        </p:spPr>
      </p:sp>
      <p:sp>
        <p:nvSpPr>
          <p:cNvPr id="48" name="Text 46"/>
          <p:cNvSpPr txBox="1"/>
          <p:nvPr/>
        </p:nvSpPr>
        <p:spPr>
          <a:xfrm>
            <a:off x="8229600" y="25717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 / triangle</a:t>
            </a:r>
            <a:endParaRPr lang="en-US" sz="600" dirty="0"/>
          </a:p>
        </p:txBody>
      </p:sp>
      <p:sp>
        <p:nvSpPr>
          <p:cNvPr id="49" name="Shape 47"/>
          <p:cNvSpPr/>
          <p:nvPr/>
        </p:nvSpPr>
        <p:spPr>
          <a:xfrm>
            <a:off x="9144000" y="2726055"/>
            <a:ext cx="2560320" cy="0"/>
          </a:xfrm>
          <a:prstGeom prst="line">
            <a:avLst/>
          </a:prstGeom>
          <a:solidFill>
            <a:srgbClr val="009050"/>
          </a:solidFill>
          <a:ln w="25400">
            <a:solidFill>
              <a:srgbClr val="009050"/>
            </a:solidFill>
            <a:prstDash val="lgDash"/>
            <a:headEnd type="triangle"/>
            <a:tailEnd type="triangle"/>
          </a:ln>
        </p:spPr>
      </p:sp>
      <p:sp>
        <p:nvSpPr>
          <p:cNvPr id="50" name="Text 48"/>
          <p:cNvSpPr txBox="1"/>
          <p:nvPr/>
        </p:nvSpPr>
        <p:spPr>
          <a:xfrm>
            <a:off x="0" y="30861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none</a:t>
            </a:r>
            <a:endParaRPr lang="en-US" sz="600" dirty="0"/>
          </a:p>
        </p:txBody>
      </p:sp>
      <p:sp>
        <p:nvSpPr>
          <p:cNvPr id="51" name="Shape 49"/>
          <p:cNvSpPr/>
          <p:nvPr/>
        </p:nvSpPr>
        <p:spPr>
          <a:xfrm>
            <a:off x="914400" y="3240405"/>
            <a:ext cx="2560320" cy="0"/>
          </a:xfrm>
          <a:prstGeom prst="line">
            <a:avLst/>
          </a:prstGeom>
          <a:solidFill>
            <a:srgbClr val="000000"/>
          </a:solidFill>
          <a:ln w="25400">
            <a:solidFill>
              <a:srgbClr val="000000"/>
            </a:solidFill>
            <a:prstDash val="lgDashDot"/>
            <a:headEnd type="none"/>
            <a:tailEnd type="none"/>
          </a:ln>
        </p:spPr>
      </p:sp>
      <p:sp>
        <p:nvSpPr>
          <p:cNvPr id="52" name="Text 50"/>
          <p:cNvSpPr txBox="1"/>
          <p:nvPr/>
        </p:nvSpPr>
        <p:spPr>
          <a:xfrm>
            <a:off x="2743200" y="30861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arrow</a:t>
            </a:r>
            <a:endParaRPr lang="en-US" sz="600" dirty="0"/>
          </a:p>
        </p:txBody>
      </p:sp>
      <p:sp>
        <p:nvSpPr>
          <p:cNvPr id="53" name="Shape 51"/>
          <p:cNvSpPr/>
          <p:nvPr/>
        </p:nvSpPr>
        <p:spPr>
          <a:xfrm>
            <a:off x="3657600" y="3240405"/>
            <a:ext cx="2560320" cy="0"/>
          </a:xfrm>
          <a:prstGeom prst="line">
            <a:avLst/>
          </a:prstGeom>
          <a:solidFill>
            <a:srgbClr val="003060"/>
          </a:solidFill>
          <a:ln w="25400">
            <a:solidFill>
              <a:srgbClr val="003060"/>
            </a:solidFill>
            <a:prstDash val="lgDashDot"/>
            <a:headEnd type="arrow"/>
            <a:tailEnd type="arrow"/>
          </a:ln>
        </p:spPr>
      </p:sp>
      <p:sp>
        <p:nvSpPr>
          <p:cNvPr id="54" name="Text 52"/>
          <p:cNvSpPr txBox="1"/>
          <p:nvPr/>
        </p:nvSpPr>
        <p:spPr>
          <a:xfrm>
            <a:off x="5486400" y="30861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diamond</a:t>
            </a:r>
            <a:endParaRPr lang="en-US" sz="600" dirty="0"/>
          </a:p>
        </p:txBody>
      </p:sp>
      <p:sp>
        <p:nvSpPr>
          <p:cNvPr id="55" name="Shape 53"/>
          <p:cNvSpPr/>
          <p:nvPr/>
        </p:nvSpPr>
        <p:spPr>
          <a:xfrm>
            <a:off x="6400800" y="3240405"/>
            <a:ext cx="2560320" cy="0"/>
          </a:xfrm>
          <a:prstGeom prst="line">
            <a:avLst/>
          </a:prstGeom>
          <a:solidFill>
            <a:srgbClr val="006060"/>
          </a:solidFill>
          <a:ln w="25400">
            <a:solidFill>
              <a:srgbClr val="006060"/>
            </a:solidFill>
            <a:prstDash val="lgDashDot"/>
            <a:headEnd type="diamond"/>
            <a:tailEnd type="diamond"/>
          </a:ln>
        </p:spPr>
      </p:sp>
      <p:sp>
        <p:nvSpPr>
          <p:cNvPr id="56" name="Text 54"/>
          <p:cNvSpPr txBox="1"/>
          <p:nvPr/>
        </p:nvSpPr>
        <p:spPr>
          <a:xfrm>
            <a:off x="8229600" y="30861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oval</a:t>
            </a:r>
            <a:endParaRPr lang="en-US" sz="600" dirty="0"/>
          </a:p>
        </p:txBody>
      </p:sp>
      <p:sp>
        <p:nvSpPr>
          <p:cNvPr id="57" name="Shape 55"/>
          <p:cNvSpPr/>
          <p:nvPr/>
        </p:nvSpPr>
        <p:spPr>
          <a:xfrm>
            <a:off x="9144000" y="3240405"/>
            <a:ext cx="2560320" cy="0"/>
          </a:xfrm>
          <a:prstGeom prst="line">
            <a:avLst/>
          </a:prstGeom>
          <a:solidFill>
            <a:srgbClr val="009060"/>
          </a:solidFill>
          <a:ln w="25400">
            <a:solidFill>
              <a:srgbClr val="009060"/>
            </a:solidFill>
            <a:prstDash val="lgDashDot"/>
            <a:headEnd type="oval"/>
            <a:tailEnd type="oval"/>
          </a:ln>
        </p:spPr>
      </p:sp>
      <p:sp>
        <p:nvSpPr>
          <p:cNvPr id="58" name="Text 56"/>
          <p:cNvSpPr txBox="1"/>
          <p:nvPr/>
        </p:nvSpPr>
        <p:spPr>
          <a:xfrm>
            <a:off x="0" y="36004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stealth</a:t>
            </a:r>
            <a:endParaRPr lang="en-US" sz="600" dirty="0"/>
          </a:p>
        </p:txBody>
      </p:sp>
      <p:sp>
        <p:nvSpPr>
          <p:cNvPr id="59" name="Shape 57"/>
          <p:cNvSpPr/>
          <p:nvPr/>
        </p:nvSpPr>
        <p:spPr>
          <a:xfrm>
            <a:off x="914400" y="3754755"/>
            <a:ext cx="2560320" cy="0"/>
          </a:xfrm>
          <a:prstGeom prst="line">
            <a:avLst/>
          </a:prstGeom>
          <a:solidFill>
            <a:srgbClr val="000000"/>
          </a:solidFill>
          <a:ln w="25400">
            <a:solidFill>
              <a:srgbClr val="000000"/>
            </a:solidFill>
            <a:prstDash val="lgDashDot"/>
            <a:headEnd type="stealth"/>
            <a:tailEnd type="stealth"/>
          </a:ln>
        </p:spPr>
      </p:sp>
      <p:sp>
        <p:nvSpPr>
          <p:cNvPr id="60" name="Text 58"/>
          <p:cNvSpPr txBox="1"/>
          <p:nvPr/>
        </p:nvSpPr>
        <p:spPr>
          <a:xfrm>
            <a:off x="2743200" y="36004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 / triangle</a:t>
            </a:r>
            <a:endParaRPr lang="en-US" sz="600" dirty="0"/>
          </a:p>
        </p:txBody>
      </p:sp>
      <p:sp>
        <p:nvSpPr>
          <p:cNvPr id="61" name="Shape 59"/>
          <p:cNvSpPr/>
          <p:nvPr/>
        </p:nvSpPr>
        <p:spPr>
          <a:xfrm>
            <a:off x="3657600" y="3754755"/>
            <a:ext cx="2560320" cy="0"/>
          </a:xfrm>
          <a:prstGeom prst="line">
            <a:avLst/>
          </a:prstGeom>
          <a:solidFill>
            <a:srgbClr val="003070"/>
          </a:solidFill>
          <a:ln w="25400">
            <a:solidFill>
              <a:srgbClr val="003070"/>
            </a:solidFill>
            <a:prstDash val="lgDashDot"/>
            <a:headEnd type="triangle"/>
            <a:tailEnd type="triangle"/>
          </a:ln>
        </p:spPr>
      </p:sp>
      <p:sp>
        <p:nvSpPr>
          <p:cNvPr id="62" name="Text 60"/>
          <p:cNvSpPr txBox="1"/>
          <p:nvPr/>
        </p:nvSpPr>
        <p:spPr>
          <a:xfrm>
            <a:off x="5486400" y="36004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none</a:t>
            </a:r>
            <a:endParaRPr lang="en-US" sz="600" dirty="0"/>
          </a:p>
        </p:txBody>
      </p:sp>
      <p:sp>
        <p:nvSpPr>
          <p:cNvPr id="63" name="Shape 61"/>
          <p:cNvSpPr/>
          <p:nvPr/>
        </p:nvSpPr>
        <p:spPr>
          <a:xfrm>
            <a:off x="6400800" y="3754755"/>
            <a:ext cx="2560320" cy="0"/>
          </a:xfrm>
          <a:prstGeom prst="line">
            <a:avLst/>
          </a:prstGeom>
          <a:solidFill>
            <a:srgbClr val="006070"/>
          </a:solidFill>
          <a:ln w="25400">
            <a:solidFill>
              <a:srgbClr val="006070"/>
            </a:solidFill>
            <a:prstDash val="lgDashDotDot"/>
            <a:headEnd type="none"/>
            <a:tailEnd type="none"/>
          </a:ln>
        </p:spPr>
      </p:sp>
      <p:sp>
        <p:nvSpPr>
          <p:cNvPr id="64" name="Text 62"/>
          <p:cNvSpPr txBox="1"/>
          <p:nvPr/>
        </p:nvSpPr>
        <p:spPr>
          <a:xfrm>
            <a:off x="8229600" y="36004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arrow</a:t>
            </a:r>
            <a:endParaRPr lang="en-US" sz="600" dirty="0"/>
          </a:p>
        </p:txBody>
      </p:sp>
      <p:sp>
        <p:nvSpPr>
          <p:cNvPr id="65" name="Shape 63"/>
          <p:cNvSpPr/>
          <p:nvPr/>
        </p:nvSpPr>
        <p:spPr>
          <a:xfrm>
            <a:off x="9144000" y="3754755"/>
            <a:ext cx="2560320" cy="0"/>
          </a:xfrm>
          <a:prstGeom prst="line">
            <a:avLst/>
          </a:prstGeom>
          <a:solidFill>
            <a:srgbClr val="009070"/>
          </a:solidFill>
          <a:ln w="25400">
            <a:solidFill>
              <a:srgbClr val="009070"/>
            </a:solidFill>
            <a:prstDash val="lgDashDotDot"/>
            <a:headEnd type="arrow"/>
            <a:tailEnd type="arrow"/>
          </a:ln>
        </p:spPr>
      </p:sp>
      <p:sp>
        <p:nvSpPr>
          <p:cNvPr id="66" name="Text 64"/>
          <p:cNvSpPr txBox="1"/>
          <p:nvPr/>
        </p:nvSpPr>
        <p:spPr>
          <a:xfrm>
            <a:off x="0" y="41148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diamond</a:t>
            </a:r>
            <a:endParaRPr lang="en-US" sz="600" dirty="0"/>
          </a:p>
        </p:txBody>
      </p:sp>
      <p:sp>
        <p:nvSpPr>
          <p:cNvPr id="67" name="Shape 65"/>
          <p:cNvSpPr/>
          <p:nvPr/>
        </p:nvSpPr>
        <p:spPr>
          <a:xfrm>
            <a:off x="914400" y="4269105"/>
            <a:ext cx="2560320" cy="0"/>
          </a:xfrm>
          <a:prstGeom prst="line">
            <a:avLst/>
          </a:prstGeom>
          <a:solidFill>
            <a:srgbClr val="000000"/>
          </a:solidFill>
          <a:ln w="25400">
            <a:solidFill>
              <a:srgbClr val="000000"/>
            </a:solidFill>
            <a:prstDash val="lgDashDotDot"/>
            <a:headEnd type="diamond"/>
            <a:tailEnd type="diamond"/>
          </a:ln>
        </p:spPr>
      </p:sp>
      <p:sp>
        <p:nvSpPr>
          <p:cNvPr id="68" name="Text 66"/>
          <p:cNvSpPr txBox="1"/>
          <p:nvPr/>
        </p:nvSpPr>
        <p:spPr>
          <a:xfrm>
            <a:off x="2743200" y="41148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oval</a:t>
            </a:r>
            <a:endParaRPr lang="en-US" sz="600" dirty="0"/>
          </a:p>
        </p:txBody>
      </p:sp>
      <p:sp>
        <p:nvSpPr>
          <p:cNvPr id="69" name="Shape 67"/>
          <p:cNvSpPr/>
          <p:nvPr/>
        </p:nvSpPr>
        <p:spPr>
          <a:xfrm>
            <a:off x="3657600" y="4269105"/>
            <a:ext cx="2560320" cy="0"/>
          </a:xfrm>
          <a:prstGeom prst="line">
            <a:avLst/>
          </a:prstGeom>
          <a:solidFill>
            <a:srgbClr val="003080"/>
          </a:solidFill>
          <a:ln w="25400">
            <a:solidFill>
              <a:srgbClr val="003080"/>
            </a:solidFill>
            <a:prstDash val="lgDashDotDot"/>
            <a:headEnd type="oval"/>
            <a:tailEnd type="oval"/>
          </a:ln>
        </p:spPr>
      </p:sp>
      <p:sp>
        <p:nvSpPr>
          <p:cNvPr id="70" name="Text 68"/>
          <p:cNvSpPr txBox="1"/>
          <p:nvPr/>
        </p:nvSpPr>
        <p:spPr>
          <a:xfrm>
            <a:off x="5486400" y="41148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stealth</a:t>
            </a:r>
            <a:endParaRPr lang="en-US" sz="600" dirty="0"/>
          </a:p>
        </p:txBody>
      </p:sp>
      <p:sp>
        <p:nvSpPr>
          <p:cNvPr id="71" name="Shape 69"/>
          <p:cNvSpPr/>
          <p:nvPr/>
        </p:nvSpPr>
        <p:spPr>
          <a:xfrm>
            <a:off x="6400800" y="4269105"/>
            <a:ext cx="2560320" cy="0"/>
          </a:xfrm>
          <a:prstGeom prst="line">
            <a:avLst/>
          </a:prstGeom>
          <a:solidFill>
            <a:srgbClr val="006080"/>
          </a:solidFill>
          <a:ln w="25400">
            <a:solidFill>
              <a:srgbClr val="006080"/>
            </a:solidFill>
            <a:prstDash val="lgDashDotDot"/>
            <a:headEnd type="stealth"/>
            <a:tailEnd type="stealth"/>
          </a:ln>
        </p:spPr>
      </p:sp>
      <p:sp>
        <p:nvSpPr>
          <p:cNvPr id="72" name="Text 70"/>
          <p:cNvSpPr txBox="1"/>
          <p:nvPr/>
        </p:nvSpPr>
        <p:spPr>
          <a:xfrm>
            <a:off x="8229600" y="41148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lgDashDotDot / triangle</a:t>
            </a:r>
            <a:endParaRPr lang="en-US" sz="600" dirty="0"/>
          </a:p>
        </p:txBody>
      </p:sp>
      <p:sp>
        <p:nvSpPr>
          <p:cNvPr id="73" name="Shape 71"/>
          <p:cNvSpPr/>
          <p:nvPr/>
        </p:nvSpPr>
        <p:spPr>
          <a:xfrm>
            <a:off x="9144000" y="4269105"/>
            <a:ext cx="2560320" cy="0"/>
          </a:xfrm>
          <a:prstGeom prst="line">
            <a:avLst/>
          </a:prstGeom>
          <a:solidFill>
            <a:srgbClr val="009080"/>
          </a:solidFill>
          <a:ln w="25400">
            <a:solidFill>
              <a:srgbClr val="009080"/>
            </a:solidFill>
            <a:prstDash val="lgDashDotDot"/>
            <a:headEnd type="triangle"/>
            <a:tailEnd type="triangle"/>
          </a:ln>
        </p:spPr>
      </p:sp>
      <p:sp>
        <p:nvSpPr>
          <p:cNvPr id="74" name="Text 72"/>
          <p:cNvSpPr txBox="1"/>
          <p:nvPr/>
        </p:nvSpPr>
        <p:spPr>
          <a:xfrm>
            <a:off x="0" y="46291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none</a:t>
            </a:r>
            <a:endParaRPr lang="en-US" sz="600" dirty="0"/>
          </a:p>
        </p:txBody>
      </p:sp>
      <p:sp>
        <p:nvSpPr>
          <p:cNvPr id="75" name="Shape 73"/>
          <p:cNvSpPr/>
          <p:nvPr/>
        </p:nvSpPr>
        <p:spPr>
          <a:xfrm>
            <a:off x="914400" y="4783455"/>
            <a:ext cx="2560320" cy="0"/>
          </a:xfrm>
          <a:prstGeom prst="line">
            <a:avLst/>
          </a:prstGeom>
          <a:solidFill>
            <a:srgbClr val="000000"/>
          </a:solidFill>
          <a:ln w="25400">
            <a:solidFill>
              <a:srgbClr val="000000"/>
            </a:solidFill>
            <a:prstDash val="sysDash"/>
            <a:headEnd type="none"/>
            <a:tailEnd type="none"/>
          </a:ln>
        </p:spPr>
      </p:sp>
      <p:sp>
        <p:nvSpPr>
          <p:cNvPr id="76" name="Text 74"/>
          <p:cNvSpPr txBox="1"/>
          <p:nvPr/>
        </p:nvSpPr>
        <p:spPr>
          <a:xfrm>
            <a:off x="2743200" y="46291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arrow</a:t>
            </a:r>
            <a:endParaRPr lang="en-US" sz="600" dirty="0"/>
          </a:p>
        </p:txBody>
      </p:sp>
      <p:sp>
        <p:nvSpPr>
          <p:cNvPr id="77" name="Shape 75"/>
          <p:cNvSpPr/>
          <p:nvPr/>
        </p:nvSpPr>
        <p:spPr>
          <a:xfrm>
            <a:off x="3657600" y="4783455"/>
            <a:ext cx="2560320" cy="0"/>
          </a:xfrm>
          <a:prstGeom prst="line">
            <a:avLst/>
          </a:prstGeom>
          <a:solidFill>
            <a:srgbClr val="003090"/>
          </a:solidFill>
          <a:ln w="25400">
            <a:solidFill>
              <a:srgbClr val="003090"/>
            </a:solidFill>
            <a:prstDash val="sysDash"/>
            <a:headEnd type="arrow"/>
            <a:tailEnd type="arrow"/>
          </a:ln>
        </p:spPr>
      </p:sp>
      <p:sp>
        <p:nvSpPr>
          <p:cNvPr id="78" name="Text 76"/>
          <p:cNvSpPr txBox="1"/>
          <p:nvPr/>
        </p:nvSpPr>
        <p:spPr>
          <a:xfrm>
            <a:off x="5486400" y="46291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diamond</a:t>
            </a:r>
            <a:endParaRPr lang="en-US" sz="600" dirty="0"/>
          </a:p>
        </p:txBody>
      </p:sp>
      <p:sp>
        <p:nvSpPr>
          <p:cNvPr id="79" name="Shape 77"/>
          <p:cNvSpPr/>
          <p:nvPr/>
        </p:nvSpPr>
        <p:spPr>
          <a:xfrm>
            <a:off x="6400800" y="4783455"/>
            <a:ext cx="2560320" cy="0"/>
          </a:xfrm>
          <a:prstGeom prst="line">
            <a:avLst/>
          </a:prstGeom>
          <a:solidFill>
            <a:srgbClr val="006090"/>
          </a:solidFill>
          <a:ln w="25400">
            <a:solidFill>
              <a:srgbClr val="006090"/>
            </a:solidFill>
            <a:prstDash val="sysDash"/>
            <a:headEnd type="diamond"/>
            <a:tailEnd type="diamond"/>
          </a:ln>
        </p:spPr>
      </p:sp>
      <p:sp>
        <p:nvSpPr>
          <p:cNvPr id="80" name="Text 78"/>
          <p:cNvSpPr txBox="1"/>
          <p:nvPr/>
        </p:nvSpPr>
        <p:spPr>
          <a:xfrm>
            <a:off x="8229600" y="46291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oval</a:t>
            </a:r>
            <a:endParaRPr lang="en-US" sz="600" dirty="0"/>
          </a:p>
        </p:txBody>
      </p:sp>
      <p:sp>
        <p:nvSpPr>
          <p:cNvPr id="81" name="Shape 79"/>
          <p:cNvSpPr/>
          <p:nvPr/>
        </p:nvSpPr>
        <p:spPr>
          <a:xfrm>
            <a:off x="9144000" y="4783455"/>
            <a:ext cx="2560320" cy="0"/>
          </a:xfrm>
          <a:prstGeom prst="line">
            <a:avLst/>
          </a:prstGeom>
          <a:solidFill>
            <a:srgbClr val="009090"/>
          </a:solidFill>
          <a:ln w="25400">
            <a:solidFill>
              <a:srgbClr val="009090"/>
            </a:solidFill>
            <a:prstDash val="sysDash"/>
            <a:headEnd type="oval"/>
            <a:tailEnd type="oval"/>
          </a:ln>
        </p:spPr>
      </p:sp>
      <p:sp>
        <p:nvSpPr>
          <p:cNvPr id="82" name="Text 80"/>
          <p:cNvSpPr txBox="1"/>
          <p:nvPr/>
        </p:nvSpPr>
        <p:spPr>
          <a:xfrm>
            <a:off x="0" y="51435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stealth</a:t>
            </a:r>
            <a:endParaRPr lang="en-US" sz="600" dirty="0"/>
          </a:p>
        </p:txBody>
      </p:sp>
      <p:sp>
        <p:nvSpPr>
          <p:cNvPr id="83" name="Shape 81"/>
          <p:cNvSpPr/>
          <p:nvPr/>
        </p:nvSpPr>
        <p:spPr>
          <a:xfrm>
            <a:off x="914400" y="5297805"/>
            <a:ext cx="2560320" cy="0"/>
          </a:xfrm>
          <a:prstGeom prst="line">
            <a:avLst/>
          </a:prstGeom>
          <a:solidFill>
            <a:srgbClr val="000100"/>
          </a:solidFill>
          <a:ln w="25400">
            <a:solidFill>
              <a:srgbClr val="000100"/>
            </a:solidFill>
            <a:prstDash val="sysDash"/>
            <a:headEnd type="stealth"/>
            <a:tailEnd type="stealth"/>
          </a:ln>
        </p:spPr>
      </p:sp>
      <p:sp>
        <p:nvSpPr>
          <p:cNvPr id="84" name="Text 82"/>
          <p:cNvSpPr txBox="1"/>
          <p:nvPr/>
        </p:nvSpPr>
        <p:spPr>
          <a:xfrm>
            <a:off x="2743200" y="51435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sysDash / triangle</a:t>
            </a:r>
            <a:endParaRPr lang="en-US" sz="600" dirty="0"/>
          </a:p>
        </p:txBody>
      </p:sp>
      <p:sp>
        <p:nvSpPr>
          <p:cNvPr id="85" name="Shape 83"/>
          <p:cNvSpPr/>
          <p:nvPr/>
        </p:nvSpPr>
        <p:spPr>
          <a:xfrm>
            <a:off x="3657600" y="5297805"/>
            <a:ext cx="2560320" cy="0"/>
          </a:xfrm>
          <a:prstGeom prst="line">
            <a:avLst/>
          </a:prstGeom>
          <a:solidFill>
            <a:srgbClr val="000000"/>
          </a:solidFill>
          <a:ln w="25400">
            <a:solidFill>
              <a:srgbClr val="000000"/>
            </a:solidFill>
            <a:prstDash val="sysDash"/>
            <a:headEnd type="triangle"/>
            <a:tailEnd type="triangle"/>
          </a:ln>
        </p:spPr>
      </p:sp>
      <p:sp>
        <p:nvSpPr>
          <p:cNvPr id="86" name="Text 84"/>
          <p:cNvSpPr txBox="1"/>
          <p:nvPr/>
        </p:nvSpPr>
        <p:spPr>
          <a:xfrm>
            <a:off x="5486400" y="51435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none</a:t>
            </a:r>
            <a:endParaRPr lang="en-US" sz="600" dirty="0"/>
          </a:p>
        </p:txBody>
      </p:sp>
      <p:sp>
        <p:nvSpPr>
          <p:cNvPr id="87" name="Shape 85"/>
          <p:cNvSpPr/>
          <p:nvPr/>
        </p:nvSpPr>
        <p:spPr>
          <a:xfrm>
            <a:off x="6400800" y="5297805"/>
            <a:ext cx="2560320" cy="0"/>
          </a:xfrm>
          <a:prstGeom prst="line">
            <a:avLst/>
          </a:prstGeom>
          <a:solidFill>
            <a:srgbClr val="000000"/>
          </a:solidFill>
          <a:ln w="25400">
            <a:solidFill>
              <a:srgbClr val="000000"/>
            </a:solidFill>
            <a:prstDash val="sysDot"/>
            <a:headEnd type="none"/>
            <a:tailEnd type="none"/>
          </a:ln>
        </p:spPr>
      </p:sp>
      <p:sp>
        <p:nvSpPr>
          <p:cNvPr id="88" name="Text 86"/>
          <p:cNvSpPr txBox="1"/>
          <p:nvPr/>
        </p:nvSpPr>
        <p:spPr>
          <a:xfrm>
            <a:off x="8229600" y="514350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arrow</a:t>
            </a:r>
            <a:endParaRPr lang="en-US" sz="600" dirty="0"/>
          </a:p>
        </p:txBody>
      </p:sp>
      <p:sp>
        <p:nvSpPr>
          <p:cNvPr id="89" name="Shape 87"/>
          <p:cNvSpPr/>
          <p:nvPr/>
        </p:nvSpPr>
        <p:spPr>
          <a:xfrm>
            <a:off x="9144000" y="5297805"/>
            <a:ext cx="2560320" cy="0"/>
          </a:xfrm>
          <a:prstGeom prst="line">
            <a:avLst/>
          </a:prstGeom>
          <a:solidFill>
            <a:srgbClr val="000000"/>
          </a:solidFill>
          <a:ln w="25400">
            <a:solidFill>
              <a:srgbClr val="000000"/>
            </a:solidFill>
            <a:prstDash val="sysDot"/>
            <a:headEnd type="arrow"/>
            <a:tailEnd type="arrow"/>
          </a:ln>
        </p:spPr>
      </p:sp>
      <p:sp>
        <p:nvSpPr>
          <p:cNvPr id="90" name="Text 88"/>
          <p:cNvSpPr txBox="1"/>
          <p:nvPr/>
        </p:nvSpPr>
        <p:spPr>
          <a:xfrm>
            <a:off x="0" y="56578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diamond</a:t>
            </a:r>
            <a:endParaRPr lang="en-US" sz="600" dirty="0"/>
          </a:p>
        </p:txBody>
      </p:sp>
      <p:sp>
        <p:nvSpPr>
          <p:cNvPr id="91" name="Shape 89"/>
          <p:cNvSpPr/>
          <p:nvPr/>
        </p:nvSpPr>
        <p:spPr>
          <a:xfrm>
            <a:off x="914400" y="5812155"/>
            <a:ext cx="2560320" cy="0"/>
          </a:xfrm>
          <a:prstGeom prst="line">
            <a:avLst/>
          </a:prstGeom>
          <a:solidFill>
            <a:srgbClr val="000110"/>
          </a:solidFill>
          <a:ln w="25400">
            <a:solidFill>
              <a:srgbClr val="000110"/>
            </a:solidFill>
            <a:prstDash val="sysDot"/>
            <a:headEnd type="diamond"/>
            <a:tailEnd type="diamond"/>
          </a:ln>
        </p:spPr>
      </p:sp>
      <p:sp>
        <p:nvSpPr>
          <p:cNvPr id="92" name="Text 90"/>
          <p:cNvSpPr txBox="1"/>
          <p:nvPr/>
        </p:nvSpPr>
        <p:spPr>
          <a:xfrm>
            <a:off x="2743200" y="56578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oval</a:t>
            </a:r>
            <a:endParaRPr lang="en-US" sz="600" dirty="0"/>
          </a:p>
        </p:txBody>
      </p:sp>
      <p:sp>
        <p:nvSpPr>
          <p:cNvPr id="93" name="Shape 91"/>
          <p:cNvSpPr/>
          <p:nvPr/>
        </p:nvSpPr>
        <p:spPr>
          <a:xfrm>
            <a:off x="3657600" y="5812155"/>
            <a:ext cx="2560320" cy="0"/>
          </a:xfrm>
          <a:prstGeom prst="line">
            <a:avLst/>
          </a:prstGeom>
          <a:solidFill>
            <a:srgbClr val="000000"/>
          </a:solidFill>
          <a:ln w="25400">
            <a:solidFill>
              <a:srgbClr val="000000"/>
            </a:solidFill>
            <a:prstDash val="sysDot"/>
            <a:headEnd type="oval"/>
            <a:tailEnd type="oval"/>
          </a:ln>
        </p:spPr>
      </p:sp>
      <p:sp>
        <p:nvSpPr>
          <p:cNvPr id="94" name="Text 92"/>
          <p:cNvSpPr txBox="1"/>
          <p:nvPr/>
        </p:nvSpPr>
        <p:spPr>
          <a:xfrm>
            <a:off x="5486400" y="56578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stealth</a:t>
            </a:r>
            <a:endParaRPr lang="en-US" sz="600" dirty="0"/>
          </a:p>
        </p:txBody>
      </p:sp>
      <p:sp>
        <p:nvSpPr>
          <p:cNvPr id="95" name="Shape 93"/>
          <p:cNvSpPr/>
          <p:nvPr/>
        </p:nvSpPr>
        <p:spPr>
          <a:xfrm>
            <a:off x="6400800" y="5812155"/>
            <a:ext cx="2560320" cy="0"/>
          </a:xfrm>
          <a:prstGeom prst="line">
            <a:avLst/>
          </a:prstGeom>
          <a:solidFill>
            <a:srgbClr val="000000"/>
          </a:solidFill>
          <a:ln w="25400">
            <a:solidFill>
              <a:srgbClr val="000000"/>
            </a:solidFill>
            <a:prstDash val="sysDot"/>
            <a:headEnd type="stealth"/>
            <a:tailEnd type="stealth"/>
          </a:ln>
        </p:spPr>
      </p:sp>
      <p:sp>
        <p:nvSpPr>
          <p:cNvPr id="96" name="Text 94"/>
          <p:cNvSpPr txBox="1"/>
          <p:nvPr/>
        </p:nvSpPr>
        <p:spPr>
          <a:xfrm>
            <a:off x="8229600" y="5657850"/>
            <a:ext cx="914400" cy="0"/>
          </a:xfrm>
          <a:prstGeom prst="rect">
            <a:avLst/>
          </a:prstGeom>
          <a:noFill/>
          <a:ln/>
        </p:spPr>
        <p:txBody>
          <a:bodyPr wrap="square" rtlCol="0" anchor="ctr"/>
          <a:lstStyle/>
          <a:p>
            <a:pPr indent="0" marL="0">
              <a:buNone/>
            </a:pPr>
            <a:r>
              <a:rPr lang="en-US" sz="600" dirty="0">
                <a:solidFill>
                  <a:srgbClr val="000000"/>
                </a:solidFill>
                <a:latin typeface="Verdana" pitchFamily="34" charset="0"/>
                <a:ea typeface="Verdana" pitchFamily="34" charset="-122"/>
                <a:cs typeface="Verdana" pitchFamily="34" charset="-120"/>
              </a:rPr>
              <a:t>sysDot / triangle</a:t>
            </a:r>
            <a:endParaRPr lang="en-US" sz="600" dirty="0"/>
          </a:p>
        </p:txBody>
      </p:sp>
      <p:sp>
        <p:nvSpPr>
          <p:cNvPr id="97" name="Shape 95"/>
          <p:cNvSpPr/>
          <p:nvPr/>
        </p:nvSpPr>
        <p:spPr>
          <a:xfrm>
            <a:off x="9144000" y="5812155"/>
            <a:ext cx="2560320" cy="0"/>
          </a:xfrm>
          <a:prstGeom prst="line">
            <a:avLst/>
          </a:prstGeom>
          <a:solidFill>
            <a:srgbClr val="000000"/>
          </a:solidFill>
          <a:ln w="25400">
            <a:solidFill>
              <a:srgbClr val="000000"/>
            </a:solidFill>
            <a:prstDash val="sysDot"/>
            <a:headEnd type="triangle"/>
            <a:tailEnd type="triangle"/>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C:/Users/Stefano Bassoli/Pictures/obesi/5 - 6 anni avviene lo screening per BmInforma..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txBox="1"/>
          <p:nvPr/>
        </p:nvSpPr>
        <p:spPr>
          <a:xfrm>
            <a:off x="457200" y="685800"/>
            <a:ext cx="4023360" cy="2286000"/>
          </a:xfrm>
          <a:prstGeom prst="rect">
            <a:avLst/>
          </a:prstGeom>
          <a:solidFill>
            <a:srgbClr val="DEDEDE"/>
          </a:solidFill>
          <a:ln/>
        </p:spPr>
        <p:txBody>
          <a:bodyPr wrap="square" rtlCol="0" anchor="ctr"/>
          <a:lstStyle/>
          <a:p>
            <a:pPr algn="ctr" indent="0" marL="0">
              <a:buNone/>
            </a:pPr>
            <a:r>
              <a:rPr lang="en-US" sz="800" dirty="0">
                <a:solidFill>
                  <a:srgbClr val="0088CC"/>
                </a:solidFill>
                <a:latin typeface="Verdana" pitchFamily="34" charset="0"/>
                <a:ea typeface="Verdana" pitchFamily="34" charset="-122"/>
                <a:cs typeface="Verdana" pitchFamily="34" charset="-120"/>
              </a:rPr>
              <a:t>item in para 1</a:t>
            </a:r>
            <a:endParaRPr lang="en-US" sz="800" dirty="0"/>
          </a:p>
          <a:p>
            <a:pPr algn="ctr" indent="0" marL="0">
              <a:buNone/>
            </a:pPr>
            <a:r>
              <a:rPr lang="en-US" sz="800" dirty="0">
                <a:solidFill>
                  <a:srgbClr val="0088CC"/>
                </a:solidFill>
                <a:latin typeface="Verdana" pitchFamily="34" charset="0"/>
                <a:ea typeface="Verdana" pitchFamily="34" charset="-122"/>
                <a:cs typeface="Verdana" pitchFamily="34" charset="-120"/>
              </a:rPr>
              <a:t>item in para 2</a:t>
            </a:r>
            <a:endParaRPr lang="en-US" sz="800" dirty="0"/>
          </a:p>
          <a:p>
            <a:pPr algn="ctr" indent="0" marL="0">
              <a:buNone/>
            </a:pPr>
            <a:r>
              <a:rPr lang="en-US" sz="800" dirty="0">
                <a:solidFill>
                  <a:srgbClr val="0088CC"/>
                </a:solidFill>
                <a:latin typeface="Verdana" pitchFamily="34" charset="0"/>
                <a:ea typeface="Verdana" pitchFamily="34" charset="-122"/>
                <a:cs typeface="Verdana" pitchFamily="34" charset="-120"/>
              </a:rPr>
              <a:t>item in para 3</a:t>
            </a:r>
            <a:endParaRPr lang="en-US" sz="800" dirty="0"/>
          </a:p>
        </p:txBody>
      </p:sp>
      <p:sp>
        <p:nvSpPr>
          <p:cNvPr id="3" name="Text 1"/>
          <p:cNvSpPr txBox="1"/>
          <p:nvPr/>
        </p:nvSpPr>
        <p:spPr>
          <a:xfrm>
            <a:off x="4572000" y="685800"/>
            <a:ext cx="4023360" cy="2286000"/>
          </a:xfrm>
          <a:prstGeom prst="rect">
            <a:avLst/>
          </a:prstGeom>
          <a:solidFill>
            <a:srgbClr val="DEDEDE"/>
          </a:solidFill>
          <a:ln/>
        </p:spPr>
        <p:txBody>
          <a:bodyPr wrap="square" rtlCol="0" anchor="ctr"/>
          <a:lstStyle/>
          <a:p>
            <a:pPr algn="ctr" marL="342900" indent="-342900">
              <a:buSzPct val="100000"/>
              <a:buChar char="•"/>
            </a:pPr>
            <a:r>
              <a:rPr lang="en-US" sz="800" dirty="0">
                <a:solidFill>
                  <a:srgbClr val="FF0000"/>
                </a:solidFill>
                <a:latin typeface="Verdana" pitchFamily="34" charset="0"/>
                <a:ea typeface="Verdana" pitchFamily="34" charset="-122"/>
                <a:cs typeface="Verdana" pitchFamily="34" charset="-120"/>
              </a:rPr>
              <a:t>item in para, bullet code 25BA</a:t>
            </a:r>
            <a:endParaRPr lang="en-US" sz="800" dirty="0"/>
          </a:p>
          <a:p>
            <a:pPr algn="ctr" marL="342900" indent="-342900">
              <a:buSzPct val="100000"/>
              <a:buChar char="•"/>
            </a:pPr>
            <a:r>
              <a:rPr lang="en-US" sz="800" dirty="0">
                <a:solidFill>
                  <a:srgbClr val="FF0000"/>
                </a:solidFill>
                <a:latin typeface="Verdana" pitchFamily="34" charset="0"/>
                <a:ea typeface="Verdana" pitchFamily="34" charset="-122"/>
                <a:cs typeface="Verdana" pitchFamily="34" charset="-120"/>
              </a:rPr>
              <a:t>item in para, bullet code 25D1</a:t>
            </a:r>
            <a:endParaRPr lang="en-US" sz="800" dirty="0"/>
          </a:p>
          <a:p>
            <a:pPr algn="ctr" marL="342900" indent="-342900">
              <a:buSzPct val="100000"/>
              <a:buChar char="•"/>
            </a:pPr>
            <a:r>
              <a:rPr lang="en-US" sz="800" dirty="0">
                <a:solidFill>
                  <a:srgbClr val="FF0000"/>
                </a:solidFill>
                <a:latin typeface="Verdana" pitchFamily="34" charset="0"/>
                <a:ea typeface="Verdana" pitchFamily="34" charset="-122"/>
                <a:cs typeface="Verdana" pitchFamily="34" charset="-120"/>
              </a:rPr>
              <a:t>item in para, bullet code 25CC</a:t>
            </a:r>
            <a:endParaRPr lang="en-US" sz="800" dirty="0"/>
          </a:p>
          <a:p>
            <a:pPr algn="ctr" marL="342900" indent="-342900">
              <a:buSzPct val="100000"/>
              <a:buChar char="•"/>
            </a:pPr>
            <a:r>
              <a:rPr lang="en-US" sz="800" dirty="0">
                <a:solidFill>
                  <a:srgbClr val="FF0000"/>
                </a:solidFill>
                <a:latin typeface="Verdana" pitchFamily="34" charset="0"/>
                <a:ea typeface="Verdana" pitchFamily="34" charset="-122"/>
                <a:cs typeface="Verdana" pitchFamily="34" charset="-120"/>
              </a:rPr>
              <a:t>item in para, bullet code 2B24</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C:/Users/Stefano Bassoli/Pictures/obesi/attività fisica sicura in gravidanza.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C:/Users/Stefano Bassoli/Pictures/obesi/Cartolina PPDTA .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C:/Users/Stefano Bassoli/Pictures/obesi/Scheda Invio PLS Bimbi in forma.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C:/Users/Stefano Bassoli/Pictures/obesi/Sovrappeso, obesità e obesità grave in Italia - Okkio alla SALUTE 2019.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C:/Users/Stefano Bassoli/Pictures/obesi/Stato ponderale bambini - genitori - okkio RE.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C:/Users/Stefano Bassoli/Pictures/obesi/Stato ponderale bambini 8-9 anni, AUSL-RE, OKkio alla SALUTE 2019.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C:/Users/Stefano Bassoli/Pictures/obesi/Trend regionale sovrappeso e obesità, Regione Emilia-Romagna, OKkio alla SALUTE.jpg">    </p:cNvPr>
          <p:cNvPicPr>
            <a:picLocks noChangeAspect="1"/>
          </p:cNvPicPr>
          <p:nvPr/>
        </p:nvPicPr>
        <p:blipFill>
          <a:blip r:embed="rId1"/>
          <a:stretch>
            <a:fillRect/>
          </a:stretch>
        </p:blipFill>
        <p:spPr>
          <a:xfrm>
            <a:off x="182880" y="1645920"/>
            <a:ext cx="2743200" cy="3086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2023-04-20T12:34:03Z</dcterms:created>
  <dcterms:modified xsi:type="dcterms:W3CDTF">2023-04-20T12:34:03Z</dcterms:modified>
</cp:coreProperties>
</file>