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 txBox="1"/>
          <p:nvPr/>
        </p:nvSpPr>
        <p:spPr>
          <a:xfrm>
            <a:off x="914400" y="5143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Simplest text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 txBox="1"/>
          <p:nvPr/>
        </p:nvSpPr>
        <p:spPr>
          <a:xfrm>
            <a:off x="914400" y="514350"/>
            <a:ext cx="7315200" cy="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dirty="0">
                <a:solidFill>
                  <a:srgbClr val="000000"/>
                </a:solidFill>
              </a:rPr>
              <a:t>hello p-stack 1,</a:t>
            </a:r>
            <a:endParaRPr lang="en-US" dirty="0"/>
          </a:p>
          <a:p>
            <a:pPr marL="342900" indent="-342900">
              <a:buSzPct val="100000"/>
              <a:buChar char="•"/>
            </a:pPr>
            <a:r>
              <a:rPr lang="en-US" dirty="0">
                <a:solidFill>
                  <a:srgbClr val="000000"/>
                </a:solidFill>
              </a:rPr>
              <a:t>hello p-stack 2,</a:t>
            </a:r>
            <a:endParaRPr lang="en-US" dirty="0"/>
          </a:p>
          <a:p>
            <a:pPr marL="342900" indent="-342900">
              <a:buSzPct val="100000"/>
              <a:buChar char="•"/>
            </a:pPr>
            <a:r>
              <a:rPr lang="en-US" dirty="0">
                <a:solidFill>
                  <a:srgbClr val="000000"/>
                </a:solidFill>
              </a:rPr>
              <a:t>hello p-stack 3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 txBox="1"/>
          <p:nvPr/>
        </p:nvSpPr>
        <p:spPr>
          <a:xfrm>
            <a:off x="914400" y="102870"/>
            <a:ext cx="73152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Stacked lorem ipsum, margin 30</a:t>
            </a:r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914400" y="514350"/>
            <a:ext cx="7315200" cy="1800225"/>
          </a:xfrm>
          <a:prstGeom prst="rect">
            <a:avLst/>
          </a:prstGeom>
          <a:solidFill>
            <a:srgbClr val="B0B000"/>
          </a:solidFill>
          <a:ln/>
        </p:spPr>
      </p:sp>
      <p:sp>
        <p:nvSpPr>
          <p:cNvPr id="4" name="Text 2"/>
          <p:cNvSpPr txBox="1"/>
          <p:nvPr/>
        </p:nvSpPr>
        <p:spPr>
          <a:xfrm>
            <a:off x="914400" y="514350"/>
            <a:ext cx="7315200" cy="1800225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lIns="381000" tIns="381000" rIns="381000" bIns="381000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Lorem ipsum dolor sit amet, consectetur adipiscing elit. Proin condimentum dignissim velit vel luctus. Donec feugiat ipsum quis tempus blandit. Donec mattis mauris vel est dictum interdum. Pellentesqu</a:t>
            </a:r>
            <a:endParaRPr lang="en-US" dirty="0"/>
          </a:p>
        </p:txBody>
      </p:sp>
      <p:sp>
        <p:nvSpPr>
          <p:cNvPr id="5" name="Text 3"/>
          <p:cNvSpPr txBox="1"/>
          <p:nvPr/>
        </p:nvSpPr>
        <p:spPr>
          <a:xfrm>
            <a:off x="914400" y="2674620"/>
            <a:ext cx="73152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Stacked lorem ipsum, margin 10</a:t>
            </a:r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914400" y="3086100"/>
            <a:ext cx="7315200" cy="1800225"/>
          </a:xfrm>
          <a:prstGeom prst="rect">
            <a:avLst/>
          </a:prstGeom>
          <a:solidFill>
            <a:srgbClr val="B0B000"/>
          </a:solidFill>
          <a:ln/>
        </p:spPr>
      </p:sp>
      <p:sp>
        <p:nvSpPr>
          <p:cNvPr id="7" name="Text 5"/>
          <p:cNvSpPr txBox="1"/>
          <p:nvPr/>
        </p:nvSpPr>
        <p:spPr>
          <a:xfrm>
            <a:off x="914400" y="3086100"/>
            <a:ext cx="7315200" cy="1800225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lIns="127000" tIns="127000" rIns="127000" bIns="127000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Lorem ipsum dolor sit amet, consectetur adipiscing elit. Proin condimentum dignissim velit vel luctus. Donec feugiat ipsum quis tempus blandit. Donec mattis mauris vel est dictum interdum. Pellentesqu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 txBox="1"/>
          <p:nvPr/>
        </p:nvSpPr>
        <p:spPr>
          <a:xfrm>
            <a:off x="914400" y="102870"/>
            <a:ext cx="73152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Stacked lorem ipsum, margin 30</a:t>
            </a:r>
            <a:endParaRPr lang="en-US" dirty="0"/>
          </a:p>
        </p:txBody>
      </p:sp>
      <p:sp>
        <p:nvSpPr>
          <p:cNvPr id="3" name="Text 1"/>
          <p:cNvSpPr txBox="1"/>
          <p:nvPr/>
        </p:nvSpPr>
        <p:spPr>
          <a:xfrm>
            <a:off x="914400" y="514350"/>
            <a:ext cx="7315200" cy="1800225"/>
          </a:xfrm>
          <a:prstGeom prst="rect">
            <a:avLst/>
          </a:prstGeom>
          <a:solidFill>
            <a:srgbClr val="B0B000"/>
          </a:solidFill>
          <a:ln/>
        </p:spPr>
        <p:txBody>
          <a:bodyPr wrap="square" lIns="381000" tIns="381000" rIns="381000" bIns="381000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Lorem ipsum dolor sit amet, consectetur adipiscing elit. Proin condimentum dignissim velit vel luctus. Donec feugiat ipsum quis tempus blandit. Donec mattis mauris vel est dictum interdum. Pellentesqu</a:t>
            </a:r>
            <a:endParaRPr lang="en-US" dirty="0"/>
          </a:p>
        </p:txBody>
      </p:sp>
      <p:sp>
        <p:nvSpPr>
          <p:cNvPr id="4" name="Text 2"/>
          <p:cNvSpPr txBox="1"/>
          <p:nvPr/>
        </p:nvSpPr>
        <p:spPr>
          <a:xfrm>
            <a:off x="914400" y="2674620"/>
            <a:ext cx="73152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Stacked lorem ipsum, margin 10</a:t>
            </a:r>
            <a:endParaRPr lang="en-US" dirty="0"/>
          </a:p>
        </p:txBody>
      </p:sp>
      <p:sp>
        <p:nvSpPr>
          <p:cNvPr id="5" name="Text 3"/>
          <p:cNvSpPr txBox="1"/>
          <p:nvPr/>
        </p:nvSpPr>
        <p:spPr>
          <a:xfrm>
            <a:off x="914400" y="3086100"/>
            <a:ext cx="7315200" cy="1800225"/>
          </a:xfrm>
          <a:prstGeom prst="rect">
            <a:avLst/>
          </a:prstGeom>
          <a:solidFill>
            <a:srgbClr val="B0B000"/>
          </a:solidFill>
          <a:ln/>
        </p:spPr>
        <p:txBody>
          <a:bodyPr wrap="square" lIns="127000" tIns="127000" rIns="127000" bIns="127000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Lorem ipsum dolor sit amet, consectetur adipiscing elit. Proin condimentum dignissim velit vel luctus. Donec feugiat ipsum quis tempus blandit. Donec mattis mauris vel est dictum interdum. Pellentesqu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 txBox="1"/>
          <p:nvPr/>
        </p:nvSpPr>
        <p:spPr>
          <a:xfrm>
            <a:off x="914400" y="102870"/>
            <a:ext cx="73152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Outline size 1.5 color 'FF0000'</a:t>
            </a:r>
            <a:endParaRPr lang="en-US" dirty="0"/>
          </a:p>
        </p:txBody>
      </p:sp>
      <p:sp>
        <p:nvSpPr>
          <p:cNvPr id="3" name="Text 1"/>
          <p:cNvSpPr txBox="1"/>
          <p:nvPr/>
        </p:nvSpPr>
        <p:spPr>
          <a:xfrm>
            <a:off x="914400" y="514350"/>
            <a:ext cx="7315200" cy="1800225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lIns="381000" tIns="381000" rIns="381000" bIns="381000" rtlCol="0" anchor="ctr"/>
          <a:lstStyle/>
          <a:p>
            <a:pPr indent="0" marL="0">
              <a:buNone/>
            </a:pPr>
            <a:r>
              <a:rPr lang="en-US" dirty="0">
                <a:ln w="19050">
                  <a:solidFill>
                    <a:srgbClr val="FF0000"/>
                  </a:solidFill>
                </a:ln>
                <a:solidFill>
                  <a:srgbClr val="000000"/>
                </a:solidFill>
              </a:rPr>
              <a:t>Lorem ipsum dolor sit amet, consectetur adipiscing elit. Proin condimentum dignissim velit vel luctus. Donec feugiat ipsum quis tempus blandit. Donec mattis mauris vel est dictum interdum. Pellentesqu</a:t>
            </a:r>
            <a:endParaRPr lang="en-US" dirty="0"/>
          </a:p>
        </p:txBody>
      </p:sp>
      <p:sp>
        <p:nvSpPr>
          <p:cNvPr id="4" name="Text 2"/>
          <p:cNvSpPr txBox="1"/>
          <p:nvPr/>
        </p:nvSpPr>
        <p:spPr>
          <a:xfrm>
            <a:off x="914400" y="2674620"/>
            <a:ext cx="73152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Shadow { type: "outer", color: "696969", blur: 3, offset: 10, angle: 45 }</a:t>
            </a:r>
            <a:endParaRPr lang="en-US" dirty="0"/>
          </a:p>
        </p:txBody>
      </p:sp>
      <p:sp>
        <p:nvSpPr>
          <p:cNvPr id="5" name="Text 3"/>
          <p:cNvSpPr txBox="1"/>
          <p:nvPr/>
        </p:nvSpPr>
        <p:spPr>
          <a:xfrm>
            <a:off x="914400" y="3086100"/>
            <a:ext cx="7315200" cy="1800225"/>
          </a:xfrm>
          <a:prstGeom prst="rect">
            <a:avLst/>
          </a:prstGeom>
          <a:noFill/>
          <a:ln/>
          <a:effectLst>
            <a:outerShdw sx="100000" sy="100000" kx="0" ky="0" algn="bl" rotWithShape="0" blurRad="38100" dist="127000" dir="2700000">
              <a:srgbClr val="696969">
                <a:alpha val="75000"/>
              </a:srgbClr>
            </a:outerShdw>
          </a:effectLst>
        </p:spPr>
        <p:txBody>
          <a:bodyPr wrap="square" lIns="127000" tIns="127000" rIns="127000" bIns="127000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Lorem ipsum dolor sit amet, consectetur adipiscing elit. Proin condimentum dignissim velit vel luctus. Donec feugiat ipsum quis tempus blandit. Donec mattis mauris vel est dictum interdum. Pellentesqu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 txBox="1"/>
          <p:nvPr/>
        </p:nvSpPr>
        <p:spPr>
          <a:xfrm>
            <a:off x="914400" y="102870"/>
            <a:ext cx="73152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Single words in paragraphs</a:t>
            </a:r>
            <a:endParaRPr lang="en-US" dirty="0"/>
          </a:p>
        </p:txBody>
      </p:sp>
      <p:sp>
        <p:nvSpPr>
          <p:cNvPr id="3" name="Text 1"/>
          <p:cNvSpPr txBox="1"/>
          <p:nvPr/>
        </p:nvSpPr>
        <p:spPr>
          <a:xfrm>
            <a:off x="914400" y="514350"/>
            <a:ext cx="7315200" cy="1543050"/>
          </a:xfrm>
          <a:prstGeom prst="rect">
            <a:avLst/>
          </a:prstGeom>
          <a:solidFill>
            <a:srgbClr val="B0B000"/>
          </a:solidFill>
          <a:ln/>
        </p:spPr>
        <p:txBody>
          <a:bodyPr wrap="square" lIns="381000" tIns="381000" rIns="381000" bIns="381000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My </a:t>
            </a:r>
            <a:pPr indent="0" marL="0">
              <a:buNone/>
            </a:pPr>
            <a:r>
              <a:rPr lang="en-US" u="sng" dirty="0">
                <a:solidFill>
                  <a:srgbClr val="000000"/>
                </a:solidFill>
              </a:rPr>
              <a:t>name</a:t>
            </a:r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 is </a:t>
            </a:r>
            <a:pPr indent="0" marL="0">
              <a:buNone/>
            </a:pPr>
            <a:r>
              <a:rPr lang="en-US" b="1" dirty="0">
                <a:solidFill>
                  <a:srgbClr val="000000"/>
                </a:solidFill>
              </a:rPr>
              <a:t>Stefano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2023-04-21T04:54:57Z</dcterms:created>
  <dcterms:modified xsi:type="dcterms:W3CDTF">2023-04-21T04:54:57Z</dcterms:modified>
</cp:coreProperties>
</file>