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 txBox="1"/>
          <p:nvPr/>
        </p:nvSpPr>
        <p:spPr>
          <a:xfrm>
            <a:off x="457200" y="685800"/>
            <a:ext cx="4023360" cy="2286000"/>
          </a:xfrm>
          <a:prstGeom prst="rect">
            <a:avLst/>
          </a:prstGeom>
          <a:solidFill>
            <a:srgbClr val="DEDEDE"/>
          </a:solidFill>
          <a:ln/>
        </p:spPr>
        <p:txBody>
          <a:bodyPr wrap="square" rtlCol="0" anchor="ctr"/>
          <a:lstStyle/>
          <a:p>
            <a:pPr algn="ctr"/>
            <a:r>
              <a:rPr lang="en-US" sz="800" dirty="0">
                <a:solidFill>
                  <a:srgbClr val="0088CC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 1</a:t>
            </a:r>
            <a:endParaRPr lang="en-US" sz="800" dirty="0"/>
          </a:p>
          <a:p>
            <a:pPr algn="ctr"/>
            <a:r>
              <a:rPr lang="en-US" sz="800" dirty="0">
                <a:solidFill>
                  <a:srgbClr val="0088CC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 2</a:t>
            </a:r>
            <a:endParaRPr lang="en-US" sz="800" dirty="0"/>
          </a:p>
          <a:p>
            <a:pPr algn="ctr"/>
            <a:r>
              <a:rPr lang="en-US" sz="800" dirty="0">
                <a:solidFill>
                  <a:srgbClr val="0088CC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 3</a:t>
            </a:r>
            <a:endParaRPr lang="en-US" sz="800" dirty="0"/>
          </a:p>
        </p:txBody>
      </p:sp>
      <p:sp>
        <p:nvSpPr>
          <p:cNvPr id="3" name="Object2"/>
          <p:cNvSpPr txBox="1"/>
          <p:nvPr/>
        </p:nvSpPr>
        <p:spPr>
          <a:xfrm>
            <a:off x="4572000" y="685800"/>
            <a:ext cx="4023360" cy="2286000"/>
          </a:xfrm>
          <a:prstGeom prst="rect">
            <a:avLst/>
          </a:prstGeom>
          <a:solidFill>
            <a:srgbClr val="DEDEDE"/>
          </a:solidFill>
          <a:ln/>
        </p:spPr>
        <p:txBody>
          <a:bodyPr wrap="square" rtlCol="0" anchor="ctr"/>
          <a:lstStyle/>
          <a:p>
            <a:pPr algn="ctr" marL="342900" indent="-342900">
              <a:buSzPct val="100000"/>
              <a:buChar char="►"/>
            </a:pPr>
            <a:r>
              <a:rPr lang="en-US" sz="800" dirty="0">
                <a:solidFill>
                  <a:srgbClr val="FF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para, bullet code 25BA</a:t>
            </a:r>
            <a:endParaRPr lang="en-US" sz="800" dirty="0"/>
          </a:p>
          <a:p>
            <a:pPr algn="ctr" marL="342900" indent="-342900">
              <a:buSzPct val="100000"/>
              <a:buChar char="◑"/>
            </a:pPr>
            <a:r>
              <a:rPr lang="en-US" sz="800" dirty="0">
                <a:solidFill>
                  <a:srgbClr val="FF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para, bullet code 25D1</a:t>
            </a:r>
            <a:endParaRPr lang="en-US" sz="800" dirty="0"/>
          </a:p>
          <a:p>
            <a:pPr algn="ctr" marL="342900" indent="-342900">
              <a:buSzPct val="100000"/>
              <a:buChar char="◌"/>
            </a:pPr>
            <a:r>
              <a:rPr lang="en-US" sz="800" dirty="0">
                <a:solidFill>
                  <a:srgbClr val="FF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para, bullet code 25CC</a:t>
            </a:r>
            <a:endParaRPr lang="en-US" sz="800" dirty="0"/>
          </a:p>
          <a:p>
            <a:pPr algn="ctr" marL="342900" indent="-342900">
              <a:buSzPct val="100000"/>
              <a:buChar char="⬤"/>
            </a:pPr>
            <a:r>
              <a:rPr lang="en-US" sz="800" dirty="0">
                <a:solidFill>
                  <a:srgbClr val="FF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para, bullet code 2B24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25714" y="725714"/>
            <a:ext cx="7765143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</a:ln>
        </p:spPr>
      </p:sp>
      <p:sp>
        <p:nvSpPr>
          <p:cNvPr id="3" name="Object2"/>
          <p:cNvSpPr/>
          <p:nvPr/>
        </p:nvSpPr>
        <p:spPr>
          <a:xfrm>
            <a:off x="725714" y="4459514"/>
            <a:ext cx="7765143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</a:ln>
        </p:spPr>
      </p:sp>
      <p:sp>
        <p:nvSpPr>
          <p:cNvPr id="4" name="Object3"/>
          <p:cNvSpPr/>
          <p:nvPr/>
        </p:nvSpPr>
        <p:spPr>
          <a:xfrm>
            <a:off x="725714" y="725714"/>
            <a:ext cx="0" cy="3733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</a:ln>
        </p:spPr>
      </p:sp>
      <p:sp>
        <p:nvSpPr>
          <p:cNvPr id="5" name="Object4"/>
          <p:cNvSpPr/>
          <p:nvPr/>
        </p:nvSpPr>
        <p:spPr>
          <a:xfrm>
            <a:off x="8490857" y="725714"/>
            <a:ext cx="0" cy="3733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2022-02-21T10:22:25Z</dcterms:created>
  <dcterms:modified xsi:type="dcterms:W3CDTF">2022-02-21T10:22:25Z</dcterms:modified>
</cp:coreProperties>
</file>