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Simplest text</a:t>
            </a:r>
            <a:endParaRPr lang="en-US" sz="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2674620"/>
            <a:ext cx="8778240" cy="2366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2025-06-06T20:04:52Z</dcterms:created>
  <dcterms:modified xsi:type="dcterms:W3CDTF">2025-06-06T20:04:52Z</dcterms:modified>
</cp:coreProperties>
</file>