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6</a:t>
            </a:r>
            <a:endParaRPr lang="en-US" sz="6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8</a:t>
            </a:r>
            <a:endParaRPr lang="en-US" sz="800" dirty="0"/>
          </a:p>
        </p:txBody>
      </p:sp>
      <p:sp>
        <p:nvSpPr>
          <p:cNvPr id="4" name="Text 2"/>
          <p:cNvSpPr txBox="1"/>
          <p:nvPr/>
        </p:nvSpPr>
        <p:spPr>
          <a:xfrm>
            <a:off x="914400" y="8743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10</a:t>
            </a:r>
            <a:endParaRPr lang="en-US" sz="1000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113157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14</a:t>
            </a:r>
            <a:endParaRPr lang="en-US" sz="1400" dirty="0"/>
          </a:p>
        </p:txBody>
      </p:sp>
      <p:sp>
        <p:nvSpPr>
          <p:cNvPr id="6" name="Text 4"/>
          <p:cNvSpPr txBox="1"/>
          <p:nvPr/>
        </p:nvSpPr>
        <p:spPr>
          <a:xfrm>
            <a:off x="914400" y="149161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20</a:t>
            </a:r>
            <a:endParaRPr lang="en-US" sz="2000" dirty="0"/>
          </a:p>
        </p:txBody>
      </p:sp>
      <p:sp>
        <p:nvSpPr>
          <p:cNvPr id="7" name="Text 5"/>
          <p:cNvSpPr txBox="1"/>
          <p:nvPr/>
        </p:nvSpPr>
        <p:spPr>
          <a:xfrm>
            <a:off x="914400" y="200596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28</a:t>
            </a:r>
            <a:endParaRPr lang="en-US" sz="2800" dirty="0"/>
          </a:p>
        </p:txBody>
      </p:sp>
      <p:sp>
        <p:nvSpPr>
          <p:cNvPr id="8" name="Text 6"/>
          <p:cNvSpPr txBox="1"/>
          <p:nvPr/>
        </p:nvSpPr>
        <p:spPr>
          <a:xfrm>
            <a:off x="914400" y="27260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4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Proxit sed albis in iura Montserrat 34</a:t>
            </a:r>
            <a:endParaRPr lang="en-US" sz="3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6</a:t>
            </a:r>
            <a:endParaRPr lang="en-US" sz="6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8</a:t>
            </a:r>
            <a:endParaRPr lang="en-US" sz="800" dirty="0"/>
          </a:p>
        </p:txBody>
      </p:sp>
      <p:sp>
        <p:nvSpPr>
          <p:cNvPr id="4" name="Text 2"/>
          <p:cNvSpPr txBox="1"/>
          <p:nvPr/>
        </p:nvSpPr>
        <p:spPr>
          <a:xfrm>
            <a:off x="914400" y="8743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10</a:t>
            </a:r>
            <a:endParaRPr lang="en-US" sz="1000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113157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14</a:t>
            </a:r>
            <a:endParaRPr lang="en-US" sz="1400" dirty="0"/>
          </a:p>
        </p:txBody>
      </p:sp>
      <p:sp>
        <p:nvSpPr>
          <p:cNvPr id="6" name="Text 4"/>
          <p:cNvSpPr txBox="1"/>
          <p:nvPr/>
        </p:nvSpPr>
        <p:spPr>
          <a:xfrm>
            <a:off x="914400" y="149161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20</a:t>
            </a:r>
            <a:endParaRPr lang="en-US" sz="2000" dirty="0"/>
          </a:p>
        </p:txBody>
      </p:sp>
      <p:sp>
        <p:nvSpPr>
          <p:cNvPr id="7" name="Text 5"/>
          <p:cNvSpPr txBox="1"/>
          <p:nvPr/>
        </p:nvSpPr>
        <p:spPr>
          <a:xfrm>
            <a:off x="914400" y="200596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28</a:t>
            </a:r>
            <a:endParaRPr lang="en-US" sz="2800" dirty="0"/>
          </a:p>
        </p:txBody>
      </p:sp>
      <p:sp>
        <p:nvSpPr>
          <p:cNvPr id="8" name="Text 6"/>
          <p:cNvSpPr txBox="1"/>
          <p:nvPr/>
        </p:nvSpPr>
        <p:spPr>
          <a:xfrm>
            <a:off x="914400" y="27260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Proxit sed albis in iura Roboto 34</a:t>
            </a:r>
            <a:endParaRPr lang="en-US"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5143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6</a:t>
            </a:r>
            <a:endParaRPr lang="en-US" sz="6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6686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8</a:t>
            </a:r>
            <a:endParaRPr lang="en-US" sz="800" dirty="0"/>
          </a:p>
        </p:txBody>
      </p:sp>
      <p:sp>
        <p:nvSpPr>
          <p:cNvPr id="4" name="Text 2"/>
          <p:cNvSpPr txBox="1"/>
          <p:nvPr/>
        </p:nvSpPr>
        <p:spPr>
          <a:xfrm>
            <a:off x="914400" y="8743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10</a:t>
            </a:r>
            <a:endParaRPr lang="en-US" sz="1000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113157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14</a:t>
            </a:r>
            <a:endParaRPr lang="en-US" sz="1400" dirty="0"/>
          </a:p>
        </p:txBody>
      </p:sp>
      <p:sp>
        <p:nvSpPr>
          <p:cNvPr id="6" name="Text 4"/>
          <p:cNvSpPr txBox="1"/>
          <p:nvPr/>
        </p:nvSpPr>
        <p:spPr>
          <a:xfrm>
            <a:off x="914400" y="149161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20</a:t>
            </a:r>
            <a:endParaRPr lang="en-US" sz="2000" dirty="0"/>
          </a:p>
        </p:txBody>
      </p:sp>
      <p:sp>
        <p:nvSpPr>
          <p:cNvPr id="7" name="Text 5"/>
          <p:cNvSpPr txBox="1"/>
          <p:nvPr/>
        </p:nvSpPr>
        <p:spPr>
          <a:xfrm>
            <a:off x="914400" y="200596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28</a:t>
            </a:r>
            <a:endParaRPr lang="en-US" sz="2800" dirty="0"/>
          </a:p>
        </p:txBody>
      </p:sp>
      <p:sp>
        <p:nvSpPr>
          <p:cNvPr id="8" name="Text 6"/>
          <p:cNvSpPr txBox="1"/>
          <p:nvPr/>
        </p:nvSpPr>
        <p:spPr>
          <a:xfrm>
            <a:off x="914400" y="27260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4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Proxit sed albis in iura Source Sans Pro 34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2025-06-06T19:12:46Z</dcterms:created>
  <dcterms:modified xsi:type="dcterms:W3CDTF">2025-06-06T19:12:46Z</dcterms:modified>
</cp:coreProperties>
</file>