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310D"/>
    <a:srgbClr val="FF29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0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FFD7-07CB-4A48-9462-C98F98C8ABDE}" type="datetimeFigureOut">
              <a:rPr lang="en-US" smtClean="0"/>
              <a:t>11/20/13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1C8D0-B88E-954A-8276-0656B5CE6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31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FFD7-07CB-4A48-9462-C98F98C8ABDE}" type="datetimeFigureOut">
              <a:rPr lang="en-US" smtClean="0"/>
              <a:t>11/20/13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1C8D0-B88E-954A-8276-0656B5CE6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11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FFD7-07CB-4A48-9462-C98F98C8ABDE}" type="datetimeFigureOut">
              <a:rPr lang="en-US" smtClean="0"/>
              <a:t>11/20/13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1C8D0-B88E-954A-8276-0656B5CE6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50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FFD7-07CB-4A48-9462-C98F98C8ABDE}" type="datetimeFigureOut">
              <a:rPr lang="en-US" smtClean="0"/>
              <a:t>11/20/13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1C8D0-B88E-954A-8276-0656B5CE6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78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FFD7-07CB-4A48-9462-C98F98C8ABDE}" type="datetimeFigureOut">
              <a:rPr lang="en-US" smtClean="0"/>
              <a:t>11/20/13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1C8D0-B88E-954A-8276-0656B5CE6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093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FFD7-07CB-4A48-9462-C98F98C8ABDE}" type="datetimeFigureOut">
              <a:rPr lang="en-US" smtClean="0"/>
              <a:t>11/20/13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1C8D0-B88E-954A-8276-0656B5CE6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473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FFD7-07CB-4A48-9462-C98F98C8ABDE}" type="datetimeFigureOut">
              <a:rPr lang="en-US" smtClean="0"/>
              <a:t>11/20/13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1C8D0-B88E-954A-8276-0656B5CE6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072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FFD7-07CB-4A48-9462-C98F98C8ABDE}" type="datetimeFigureOut">
              <a:rPr lang="en-US" smtClean="0"/>
              <a:t>11/20/13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1C8D0-B88E-954A-8276-0656B5CE6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86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FFD7-07CB-4A48-9462-C98F98C8ABDE}" type="datetimeFigureOut">
              <a:rPr lang="en-US" smtClean="0"/>
              <a:t>11/20/13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1C8D0-B88E-954A-8276-0656B5CE6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76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FFD7-07CB-4A48-9462-C98F98C8ABDE}" type="datetimeFigureOut">
              <a:rPr lang="en-US" smtClean="0"/>
              <a:t>11/20/13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1C8D0-B88E-954A-8276-0656B5CE6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11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FFD7-07CB-4A48-9462-C98F98C8ABDE}" type="datetimeFigureOut">
              <a:rPr lang="en-US" smtClean="0"/>
              <a:t>11/20/13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1C8D0-B88E-954A-8276-0656B5CE6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55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6FFD7-07CB-4A48-9462-C98F98C8ABDE}" type="datetimeFigureOut">
              <a:rPr lang="en-US" smtClean="0"/>
              <a:t>11/20/13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1C8D0-B88E-954A-8276-0656B5CE6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03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000000"/>
            </a:gs>
          </a:gsLst>
          <a:lin ang="51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alaxy_s4_FileScree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58" y="708063"/>
            <a:ext cx="2806062" cy="5360299"/>
          </a:xfrm>
          <a:prstGeom prst="rect">
            <a:avLst/>
          </a:prstGeom>
        </p:spPr>
      </p:pic>
      <p:pic>
        <p:nvPicPr>
          <p:cNvPr id="8" name="Picture 7" descr="Tutorial - Long Clic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930" y="1532922"/>
            <a:ext cx="2055850" cy="3927200"/>
          </a:xfrm>
          <a:prstGeom prst="rect">
            <a:avLst/>
          </a:prstGeom>
        </p:spPr>
      </p:pic>
      <p:pic>
        <p:nvPicPr>
          <p:cNvPr id="9" name="Picture 8" descr="Tutorial - Long Click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669" y="1532922"/>
            <a:ext cx="2055850" cy="39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78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000000"/>
            </a:gs>
          </a:gsLst>
          <a:lin ang="51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alaxy_s4_HomeScree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196" y="671566"/>
            <a:ext cx="3156379" cy="602949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47104" y="1667997"/>
            <a:ext cx="2619051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DE310D"/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</a:rPr>
              <a:t>Hi.</a:t>
            </a:r>
            <a:endParaRPr lang="en-US" sz="166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DE310D"/>
              </a:solidFill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68557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</Words>
  <Application>Microsoft Macintosh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Oklahoma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Easton</dc:creator>
  <cp:lastModifiedBy>Lee Easton</cp:lastModifiedBy>
  <cp:revision>6</cp:revision>
  <dcterms:created xsi:type="dcterms:W3CDTF">2013-11-20T21:40:07Z</dcterms:created>
  <dcterms:modified xsi:type="dcterms:W3CDTF">2013-11-20T23:00:11Z</dcterms:modified>
</cp:coreProperties>
</file>