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0" autoAdjust="0"/>
    <p:restoredTop sz="98925" autoAdjust="0"/>
  </p:normalViewPr>
  <p:slideViewPr>
    <p:cSldViewPr>
      <p:cViewPr>
        <p:scale>
          <a:sx n="99" d="100"/>
          <a:sy n="99" d="100"/>
        </p:scale>
        <p:origin x="-5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D6E3-AC80-4AE5-BBA4-654680F44C36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7122A-9E05-489B-BAC9-2E1ACBCC47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F782-36DE-4016-BA23-27B643A6C4A1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ACA1-E881-40AD-B3A0-5869FC2B7E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29000" y="304800"/>
            <a:ext cx="23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  <a:latin typeface="Arial Rounded MT Bold"/>
                <a:cs typeface="Arial Rounded MT Bold"/>
              </a:rPr>
              <a:t>Main Menu – Page 1</a:t>
            </a:r>
            <a:endParaRPr lang="en-US" dirty="0">
              <a:solidFill>
                <a:srgbClr val="BFBFB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6" name="Picture 5" descr="Screenshot_2013-10-13-11-08-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90600"/>
            <a:ext cx="3272234" cy="523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48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304800"/>
            <a:ext cx="32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Wi-Fi Connection – Page 1A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5-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4290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6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448050" cy="5516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34290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19400" y="3048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Bluetooth Connection – Page 1B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6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4290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6-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990600"/>
            <a:ext cx="34290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5052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4127" y="304800"/>
            <a:ext cx="256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File Viewer – Page 1C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5410200"/>
            <a:ext cx="1713818" cy="369332"/>
          </a:xfrm>
          <a:prstGeom prst="rect">
            <a:avLst/>
          </a:prstGeom>
          <a:noFill/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Sharing a File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5410200"/>
            <a:ext cx="2492990" cy="369332"/>
          </a:xfrm>
          <a:prstGeom prst="rect">
            <a:avLst/>
          </a:prstGeom>
          <a:noFill/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Sharing a File Folder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7-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14400"/>
            <a:ext cx="3238500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7-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71600"/>
            <a:ext cx="252412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 flipV="1">
            <a:off x="5715000" y="3124200"/>
            <a:ext cx="11430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_2013-10-17-17-17-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371600"/>
            <a:ext cx="252412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ight Arrow 14"/>
          <p:cNvSpPr/>
          <p:nvPr/>
        </p:nvSpPr>
        <p:spPr>
          <a:xfrm rot="10800000" flipV="1">
            <a:off x="2362200" y="3276600"/>
            <a:ext cx="1143000" cy="304800"/>
          </a:xfrm>
          <a:prstGeom prst="rightArrow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3048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Data View – Page 2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7-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432939" cy="549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7-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066800"/>
            <a:ext cx="3381375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5052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9261" y="304800"/>
            <a:ext cx="1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Help – Page 3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7-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066800"/>
            <a:ext cx="32861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61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5369" y="304800"/>
            <a:ext cx="362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Settings/View Options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– Page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Screenshot_2013-10-17-17-16-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762001"/>
            <a:ext cx="3476626" cy="556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shot_2013-10-17-17-17-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0"/>
            <a:ext cx="3505200" cy="560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505200" y="3505200"/>
            <a:ext cx="2209800" cy="304800"/>
          </a:xfrm>
          <a:prstGeom prst="rightArrow">
            <a:avLst/>
          </a:prstGeom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45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Szcinski</dc:creator>
  <cp:lastModifiedBy>Lee Easton</cp:lastModifiedBy>
  <cp:revision>34</cp:revision>
  <dcterms:created xsi:type="dcterms:W3CDTF">2013-10-12T19:30:26Z</dcterms:created>
  <dcterms:modified xsi:type="dcterms:W3CDTF">2013-10-17T22:58:08Z</dcterms:modified>
</cp:coreProperties>
</file>