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9"/>
  </p:notesMasterIdLst>
  <p:sldIdLst>
    <p:sldId id="259" r:id="rId2"/>
    <p:sldId id="260" r:id="rId3"/>
    <p:sldId id="261" r:id="rId4"/>
    <p:sldId id="262" r:id="rId5"/>
    <p:sldId id="265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00" autoAdjust="0"/>
    <p:restoredTop sz="98925" autoAdjust="0"/>
  </p:normalViewPr>
  <p:slideViewPr>
    <p:cSldViewPr>
      <p:cViewPr>
        <p:scale>
          <a:sx n="99" d="100"/>
          <a:sy n="99" d="100"/>
        </p:scale>
        <p:origin x="-568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6D6E3-AC80-4AE5-BBA4-654680F44C36}" type="datetimeFigureOut">
              <a:rPr lang="en-US" smtClean="0"/>
              <a:pPr/>
              <a:t>10/31/13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A7122A-9E05-489B-BAC9-2E1ACBCC47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45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AF782-36DE-4016-BA23-27B643A6C4A1}" type="datetimeFigureOut">
              <a:rPr lang="en-US" smtClean="0"/>
              <a:pPr/>
              <a:t>10/31/13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ACA1-E881-40AD-B3A0-5869FC2B7E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7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AF782-36DE-4016-BA23-27B643A6C4A1}" type="datetimeFigureOut">
              <a:rPr lang="en-US" smtClean="0"/>
              <a:pPr/>
              <a:t>10/31/13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ACA1-E881-40AD-B3A0-5869FC2B7E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00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AF782-36DE-4016-BA23-27B643A6C4A1}" type="datetimeFigureOut">
              <a:rPr lang="en-US" smtClean="0"/>
              <a:pPr/>
              <a:t>10/31/13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ACA1-E881-40AD-B3A0-5869FC2B7E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95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AF782-36DE-4016-BA23-27B643A6C4A1}" type="datetimeFigureOut">
              <a:rPr lang="en-US" smtClean="0"/>
              <a:pPr/>
              <a:t>10/31/13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ACA1-E881-40AD-B3A0-5869FC2B7E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AF782-36DE-4016-BA23-27B643A6C4A1}" type="datetimeFigureOut">
              <a:rPr lang="en-US" smtClean="0"/>
              <a:pPr/>
              <a:t>10/31/13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ACA1-E881-40AD-B3A0-5869FC2B7E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3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AF782-36DE-4016-BA23-27B643A6C4A1}" type="datetimeFigureOut">
              <a:rPr lang="en-US" smtClean="0"/>
              <a:pPr/>
              <a:t>10/31/13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ACA1-E881-40AD-B3A0-5869FC2B7E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45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AF782-36DE-4016-BA23-27B643A6C4A1}" type="datetimeFigureOut">
              <a:rPr lang="en-US" smtClean="0"/>
              <a:pPr/>
              <a:t>10/31/13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ACA1-E881-40AD-B3A0-5869FC2B7E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75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AF782-36DE-4016-BA23-27B643A6C4A1}" type="datetimeFigureOut">
              <a:rPr lang="en-US" smtClean="0"/>
              <a:pPr/>
              <a:t>10/31/13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ACA1-E881-40AD-B3A0-5869FC2B7E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17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AF782-36DE-4016-BA23-27B643A6C4A1}" type="datetimeFigureOut">
              <a:rPr lang="en-US" smtClean="0"/>
              <a:pPr/>
              <a:t>10/31/13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ACA1-E881-40AD-B3A0-5869FC2B7E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95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AF782-36DE-4016-BA23-27B643A6C4A1}" type="datetimeFigureOut">
              <a:rPr lang="en-US" smtClean="0"/>
              <a:pPr/>
              <a:t>10/31/13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ACA1-E881-40AD-B3A0-5869FC2B7E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87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AF782-36DE-4016-BA23-27B643A6C4A1}" type="datetimeFigureOut">
              <a:rPr lang="en-US" smtClean="0"/>
              <a:pPr/>
              <a:t>10/31/13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ACA1-E881-40AD-B3A0-5869FC2B7E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57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AF782-36DE-4016-BA23-27B643A6C4A1}" type="datetimeFigureOut">
              <a:rPr lang="en-US" smtClean="0"/>
              <a:pPr/>
              <a:t>10/31/13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9ACA1-E881-40AD-B3A0-5869FC2B7E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4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usjeszc\Desktop\Blue Tooth Project Files\Pics\ABBLogoBlac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5627"/>
            <a:ext cx="914400" cy="35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429000" y="304800"/>
            <a:ext cx="2351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  <a:latin typeface="Arial Rounded MT Bold"/>
                <a:cs typeface="Arial Rounded MT Bold"/>
              </a:rPr>
              <a:t>Main Menu – Page 1</a:t>
            </a:r>
            <a:endParaRPr lang="en-US" dirty="0">
              <a:solidFill>
                <a:srgbClr val="BFBFBF"/>
              </a:solidFill>
              <a:latin typeface="Arial Rounded MT Bold"/>
              <a:cs typeface="Arial Rounded MT Bold"/>
            </a:endParaRPr>
          </a:p>
        </p:txBody>
      </p:sp>
      <p:pic>
        <p:nvPicPr>
          <p:cNvPr id="6" name="Picture 5" descr="Screenshot_2013-10-13-11-08-4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990600"/>
            <a:ext cx="3272234" cy="5235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2487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usjeszc\Desktop\Blue Tooth Project Files\Pics\ABBLogoBlac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5627"/>
            <a:ext cx="914400" cy="35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971800" y="304800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Arial Rounded MT Bold"/>
                <a:cs typeface="Arial Rounded MT Bold"/>
              </a:rPr>
              <a:t>Wi-Fi Connection – Page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Arial Rounded MT Bold"/>
                <a:cs typeface="Arial Rounded MT Bold"/>
              </a:rPr>
              <a:t>2A</a:t>
            </a:r>
            <a:endParaRPr lang="en-US" dirty="0">
              <a:solidFill>
                <a:schemeClr val="bg1">
                  <a:lumMod val="75000"/>
                </a:schemeClr>
              </a:solidFill>
              <a:latin typeface="Arial Rounded MT Bold"/>
              <a:cs typeface="Arial Rounded MT Bold"/>
            </a:endParaRPr>
          </a:p>
        </p:txBody>
      </p:sp>
      <p:pic>
        <p:nvPicPr>
          <p:cNvPr id="2" name="Picture 1" descr="Screenshot_2013-10-17-17-15-5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90600"/>
            <a:ext cx="3429000" cy="548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 descr="Screenshot_2013-10-17-17-16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990600"/>
            <a:ext cx="3448050" cy="5516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ight Arrow 4"/>
          <p:cNvSpPr/>
          <p:nvPr/>
        </p:nvSpPr>
        <p:spPr>
          <a:xfrm>
            <a:off x="3429000" y="3505200"/>
            <a:ext cx="2209800" cy="304800"/>
          </a:xfrm>
          <a:prstGeom prst="rightArrow">
            <a:avLst/>
          </a:prstGeom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3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usjeszc\Desktop\Blue Tooth Project Files\Pics\ABBLogoBlac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5627"/>
            <a:ext cx="914400" cy="35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819400" y="304800"/>
            <a:ext cx="376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Arial Rounded MT Bold"/>
                <a:cs typeface="Arial Rounded MT Bold"/>
              </a:rPr>
              <a:t>Bluetooth Connection – Page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Arial Rounded MT Bold"/>
                <a:cs typeface="Arial Rounded MT Bold"/>
              </a:rPr>
              <a:t>2B</a:t>
            </a:r>
            <a:endParaRPr lang="en-US" dirty="0">
              <a:solidFill>
                <a:schemeClr val="bg1">
                  <a:lumMod val="75000"/>
                </a:schemeClr>
              </a:solidFill>
              <a:latin typeface="Arial Rounded MT Bold"/>
              <a:cs typeface="Arial Rounded MT Bold"/>
            </a:endParaRPr>
          </a:p>
        </p:txBody>
      </p:sp>
      <p:pic>
        <p:nvPicPr>
          <p:cNvPr id="2" name="Picture 1" descr="Screenshot_2013-10-17-17-16-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90600"/>
            <a:ext cx="3429000" cy="548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 descr="Screenshot_2013-10-17-17-16-2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325" y="990600"/>
            <a:ext cx="3429000" cy="548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ight Arrow 9"/>
          <p:cNvSpPr/>
          <p:nvPr/>
        </p:nvSpPr>
        <p:spPr>
          <a:xfrm>
            <a:off x="3505200" y="3505200"/>
            <a:ext cx="2209800" cy="304800"/>
          </a:xfrm>
          <a:prstGeom prst="rightArrow">
            <a:avLst/>
          </a:prstGeom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16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usjeszc\Desktop\Blue Tooth Project Files\Pics\ABBLogoBlac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5627"/>
            <a:ext cx="914400" cy="35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394127" y="304800"/>
            <a:ext cx="2397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Arial Rounded MT Bold"/>
                <a:cs typeface="Arial Rounded MT Bold"/>
              </a:rPr>
              <a:t>File Viewer – Page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 Rounded MT Bold"/>
                <a:cs typeface="Arial Rounded MT Bold"/>
              </a:rPr>
              <a:t>3</a:t>
            </a:r>
            <a:endParaRPr lang="en-US" dirty="0">
              <a:solidFill>
                <a:schemeClr val="bg1">
                  <a:lumMod val="75000"/>
                </a:schemeClr>
              </a:solidFill>
              <a:latin typeface="Arial Rounded MT Bold"/>
              <a:cs typeface="Arial Rounded MT Bold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9600" y="5410200"/>
            <a:ext cx="1713818" cy="369332"/>
          </a:xfrm>
          <a:prstGeom prst="rect">
            <a:avLst/>
          </a:prstGeom>
          <a:noFill/>
          <a:effectLst>
            <a:outerShdw blurRad="50800" dist="38100" dir="2700000" algn="br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Arial Rounded MT Bold"/>
                <a:cs typeface="Arial Rounded MT Bold"/>
              </a:rPr>
              <a:t>Sharing a File</a:t>
            </a:r>
            <a:endParaRPr lang="en-US" dirty="0">
              <a:solidFill>
                <a:schemeClr val="bg1">
                  <a:lumMod val="75000"/>
                </a:schemeClr>
              </a:solidFill>
              <a:latin typeface="Arial Rounded MT Bold"/>
              <a:cs typeface="Arial Rounded MT Bol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77000" y="5410200"/>
            <a:ext cx="2492990" cy="369332"/>
          </a:xfrm>
          <a:prstGeom prst="rect">
            <a:avLst/>
          </a:prstGeom>
          <a:noFill/>
          <a:effectLst>
            <a:outerShdw blurRad="50800" dist="38100" dir="2700000" algn="br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Arial Rounded MT Bold"/>
                <a:cs typeface="Arial Rounded MT Bold"/>
              </a:rPr>
              <a:t>Sharing a File Folder</a:t>
            </a:r>
            <a:endParaRPr lang="en-US" dirty="0">
              <a:solidFill>
                <a:schemeClr val="bg1">
                  <a:lumMod val="75000"/>
                </a:schemeClr>
              </a:solidFill>
              <a:latin typeface="Arial Rounded MT Bold"/>
              <a:cs typeface="Arial Rounded MT Bold"/>
            </a:endParaRPr>
          </a:p>
        </p:txBody>
      </p:sp>
      <p:pic>
        <p:nvPicPr>
          <p:cNvPr id="2" name="Picture 1" descr="Screenshot_2013-10-17-17-17-2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914400"/>
            <a:ext cx="3238500" cy="5181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 descr="Screenshot_2013-10-17-17-17-3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371600"/>
            <a:ext cx="2524125" cy="4038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Right Arrow 13"/>
          <p:cNvSpPr/>
          <p:nvPr/>
        </p:nvSpPr>
        <p:spPr>
          <a:xfrm flipV="1">
            <a:off x="5715000" y="3124200"/>
            <a:ext cx="1143000" cy="304800"/>
          </a:xfrm>
          <a:prstGeom prst="rightArrow">
            <a:avLst/>
          </a:prstGeom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creenshot_2013-10-17-17-17-4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" y="1371600"/>
            <a:ext cx="2524125" cy="4038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ight Arrow 14"/>
          <p:cNvSpPr/>
          <p:nvPr/>
        </p:nvSpPr>
        <p:spPr>
          <a:xfrm rot="10800000" flipV="1">
            <a:off x="2362200" y="3276600"/>
            <a:ext cx="1143000" cy="304800"/>
          </a:xfrm>
          <a:prstGeom prst="rightArrow">
            <a:avLst/>
          </a:prstGeom>
          <a:effectLst>
            <a:outerShdw blurRad="50800" dist="38100" dir="2700000" algn="br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16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usjeszc\Desktop\Blue Tooth Project Files\Pics\ABBLogoBlac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5627"/>
            <a:ext cx="914400" cy="35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695369" y="304800"/>
            <a:ext cx="3629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Arial Rounded MT Bold"/>
                <a:cs typeface="Arial Rounded MT Bold"/>
              </a:rPr>
              <a:t>Settings/View Options – Page 4</a:t>
            </a:r>
            <a:endParaRPr lang="en-US" dirty="0">
              <a:solidFill>
                <a:schemeClr val="bg1">
                  <a:lumMod val="75000"/>
                </a:schemeClr>
              </a:solidFill>
              <a:latin typeface="Arial Rounded MT Bold"/>
              <a:cs typeface="Arial Rounded MT Bold"/>
            </a:endParaRPr>
          </a:p>
        </p:txBody>
      </p:sp>
      <p:pic>
        <p:nvPicPr>
          <p:cNvPr id="2" name="Picture 1" descr="Screenshot_2013-10-17-17-16-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4" y="762001"/>
            <a:ext cx="3476626" cy="55625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 descr="Screenshot_2013-10-17-17-17-0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762000"/>
            <a:ext cx="3505200" cy="5608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ight Arrow 6"/>
          <p:cNvSpPr/>
          <p:nvPr/>
        </p:nvSpPr>
        <p:spPr>
          <a:xfrm>
            <a:off x="3505200" y="3505200"/>
            <a:ext cx="2209800" cy="304800"/>
          </a:xfrm>
          <a:prstGeom prst="rightArrow">
            <a:avLst/>
          </a:prstGeom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05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usjeszc\Desktop\Blue Tooth Project Files\Pics\ABBLogoBlac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5627"/>
            <a:ext cx="914400" cy="35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649261" y="304800"/>
            <a:ext cx="1684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Arial Rounded MT Bold"/>
                <a:cs typeface="Arial Rounded MT Bold"/>
              </a:rPr>
              <a:t>Help – Page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Arial Rounded MT Bold"/>
                <a:cs typeface="Arial Rounded MT Bold"/>
              </a:rPr>
              <a:t>5</a:t>
            </a:r>
            <a:endParaRPr lang="en-US" dirty="0">
              <a:solidFill>
                <a:schemeClr val="bg1">
                  <a:lumMod val="75000"/>
                </a:schemeClr>
              </a:solidFill>
              <a:latin typeface="Arial Rounded MT Bold"/>
              <a:cs typeface="Arial Rounded MT Bold"/>
            </a:endParaRPr>
          </a:p>
        </p:txBody>
      </p:sp>
      <p:pic>
        <p:nvPicPr>
          <p:cNvPr id="2" name="Picture 1" descr="Screenshot_2013-10-17-17-17-4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275" y="1066800"/>
            <a:ext cx="3286125" cy="5257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6616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usjeszc\Desktop\Blue Tooth Project Files\Pics\ABBLogoBlac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5627"/>
            <a:ext cx="914400" cy="35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429000" y="304800"/>
            <a:ext cx="2284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Arial Rounded MT Bold"/>
                <a:cs typeface="Arial Rounded MT Bold"/>
              </a:rPr>
              <a:t>Data View – Page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Arial Rounded MT Bold"/>
                <a:cs typeface="Arial Rounded MT Bold"/>
              </a:rPr>
              <a:t>6</a:t>
            </a:r>
            <a:endParaRPr lang="en-US" dirty="0">
              <a:solidFill>
                <a:schemeClr val="bg1">
                  <a:lumMod val="75000"/>
                </a:schemeClr>
              </a:solidFill>
              <a:latin typeface="Arial Rounded MT Bold"/>
              <a:cs typeface="Arial Rounded MT Bold"/>
            </a:endParaRPr>
          </a:p>
        </p:txBody>
      </p:sp>
      <p:pic>
        <p:nvPicPr>
          <p:cNvPr id="2" name="Picture 1" descr="Screenshot_2013-10-17-17-17-1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90600"/>
            <a:ext cx="3432939" cy="54927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 descr="Screenshot_2013-10-17-17-17-1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425" y="1066800"/>
            <a:ext cx="3381375" cy="541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ight Arrow 6"/>
          <p:cNvSpPr/>
          <p:nvPr/>
        </p:nvSpPr>
        <p:spPr>
          <a:xfrm>
            <a:off x="3505200" y="3505200"/>
            <a:ext cx="2209800" cy="304800"/>
          </a:xfrm>
          <a:prstGeom prst="rightArrow">
            <a:avLst/>
          </a:prstGeom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16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1611</TotalTime>
  <Words>45</Words>
  <Application>Microsoft Macintosh PowerPoint</Application>
  <PresentationFormat>On-screen Show (4:3)</PresentationFormat>
  <Paragraphs>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Szcinski</dc:creator>
  <cp:lastModifiedBy>Lee Easton</cp:lastModifiedBy>
  <cp:revision>35</cp:revision>
  <dcterms:created xsi:type="dcterms:W3CDTF">2013-10-12T19:30:26Z</dcterms:created>
  <dcterms:modified xsi:type="dcterms:W3CDTF">2013-10-31T21:47:51Z</dcterms:modified>
</cp:coreProperties>
</file>