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E310D"/>
    <a:srgbClr val="FF2918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853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13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40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84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30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14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10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218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17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631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71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FFD7-07CB-4A48-9462-C98F98C8ABDE}" type="datetimeFigureOut">
              <a:rPr lang="en-US" smtClean="0"/>
              <a:pPr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C8D0-B88E-954A-8276-0656B5CE6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95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laxy_s4_Fil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20158" y="708063"/>
            <a:ext cx="2806062" cy="5360299"/>
          </a:xfrm>
          <a:prstGeom prst="rect">
            <a:avLst/>
          </a:prstGeom>
        </p:spPr>
      </p:pic>
      <p:pic>
        <p:nvPicPr>
          <p:cNvPr id="8" name="Picture 7" descr="Tutorial - Long 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709930" y="1532922"/>
            <a:ext cx="2055850" cy="3927200"/>
          </a:xfrm>
          <a:prstGeom prst="rect">
            <a:avLst/>
          </a:prstGeom>
        </p:spPr>
      </p:pic>
      <p:pic>
        <p:nvPicPr>
          <p:cNvPr id="9" name="Picture 8" descr="Tutorial - Long Click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424669" y="1532922"/>
            <a:ext cx="2055850" cy="392720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598495" y="3367884"/>
            <a:ext cx="1489023" cy="386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93184" y="3367884"/>
            <a:ext cx="1489023" cy="386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0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laxy_s4_Hom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338196" y="671566"/>
            <a:ext cx="3156379" cy="6029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7104" y="1667997"/>
            <a:ext cx="261905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DE310D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Hi.</a:t>
            </a:r>
            <a:endParaRPr lang="en-US" sz="1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DE310D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85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e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25" y="946331"/>
            <a:ext cx="2390537" cy="4565483"/>
          </a:xfrm>
          <a:prstGeom prst="rect">
            <a:avLst/>
          </a:prstGeom>
        </p:spPr>
      </p:pic>
      <p:pic>
        <p:nvPicPr>
          <p:cNvPr id="6" name="Picture 5" descr="Drawer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05" y="946332"/>
            <a:ext cx="2390537" cy="456548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59464" y="2929473"/>
            <a:ext cx="296340" cy="3132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94465" y="2814337"/>
            <a:ext cx="3004426" cy="52154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Easton</dc:creator>
  <cp:lastModifiedBy>Lee Easton</cp:lastModifiedBy>
  <cp:revision>10</cp:revision>
  <dcterms:created xsi:type="dcterms:W3CDTF">2013-12-12T19:58:20Z</dcterms:created>
  <dcterms:modified xsi:type="dcterms:W3CDTF">2013-12-12T20:35:58Z</dcterms:modified>
</cp:coreProperties>
</file>