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7" r:id="rId7"/>
    <p:sldId id="278" r:id="rId8"/>
    <p:sldId id="283" r:id="rId9"/>
    <p:sldId id="281" r:id="rId10"/>
    <p:sldId id="280" r:id="rId11"/>
    <p:sldId id="282" r:id="rId12"/>
    <p:sldId id="284" r:id="rId13"/>
    <p:sldId id="286" r:id="rId14"/>
    <p:sldId id="279" r:id="rId15"/>
    <p:sldId id="285" r:id="rId16"/>
    <p:sldId id="287" r:id="rId17"/>
    <p:sldId id="276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63d12e3b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63d12e3b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63d12e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63d12e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525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51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25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25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61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619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27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47650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47650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6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75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75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6925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3429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l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l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725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L="34290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525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525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34290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1938" algn="ctr" rtl="0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1938" algn="ctr" rtl="0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Clr>
                <a:schemeClr val="dk2"/>
              </a:buClr>
              <a:buSzPts val="1900"/>
              <a:buFont typeface="Arial"/>
              <a:buChar char="■"/>
              <a:defRPr sz="142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75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2996" y="598008"/>
            <a:ext cx="6858000" cy="130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r>
              <a:rPr lang="ru-RU" sz="2100" dirty="0"/>
              <a:t>Министерство образования и науки РФ</a:t>
            </a:r>
            <a:br>
              <a:rPr lang="ru-RU" sz="2100" dirty="0"/>
            </a:br>
            <a:r>
              <a:rPr lang="ru-RU" sz="2100" dirty="0"/>
              <a:t>ФГБОУ ВО «Глазовский государственный педагогический институт</a:t>
            </a:r>
            <a:br>
              <a:rPr lang="ru-RU" sz="2100" dirty="0"/>
            </a:br>
            <a:r>
              <a:rPr lang="ru-RU" sz="2100" dirty="0"/>
              <a:t>им. В. Г. Короленко»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4187246" y="6121504"/>
            <a:ext cx="769500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ru-RU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год</a:t>
            </a:r>
            <a:endParaRPr sz="1050" dirty="0"/>
          </a:p>
        </p:txBody>
      </p:sp>
      <p:sp>
        <p:nvSpPr>
          <p:cNvPr id="132" name="Google Shape;132;p25"/>
          <p:cNvSpPr txBox="1"/>
          <p:nvPr/>
        </p:nvSpPr>
        <p:spPr>
          <a:xfrm>
            <a:off x="5912666" y="4952245"/>
            <a:ext cx="3124800" cy="47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ru-RU" sz="1350" dirty="0">
                <a:solidFill>
                  <a:schemeClr val="dk1"/>
                </a:solidFill>
              </a:rPr>
              <a:t>Выполнил студент 33 группы</a:t>
            </a:r>
            <a:endParaRPr sz="1050" dirty="0"/>
          </a:p>
          <a:p>
            <a:r>
              <a:rPr lang="ru-RU" sz="1350" dirty="0">
                <a:solidFill>
                  <a:schemeClr val="dk1"/>
                </a:solidFill>
              </a:rPr>
              <a:t>Корепанов Анатолий</a:t>
            </a:r>
            <a:endParaRPr sz="1350" dirty="0">
              <a:solidFill>
                <a:schemeClr val="dk1"/>
              </a:solidFill>
            </a:endParaRPr>
          </a:p>
        </p:txBody>
      </p:sp>
      <p:sp>
        <p:nvSpPr>
          <p:cNvPr id="6" name="Google Shape;130;p25">
            <a:extLst>
              <a:ext uri="{FF2B5EF4-FFF2-40B4-BE49-F238E27FC236}">
                <a16:creationId xmlns:a16="http://schemas.microsoft.com/office/drawing/2014/main" id="{EBA6B825-B22F-4F33-A033-CBB47E7B2E21}"/>
              </a:ext>
            </a:extLst>
          </p:cNvPr>
          <p:cNvSpPr txBox="1">
            <a:spLocks/>
          </p:cNvSpPr>
          <p:nvPr/>
        </p:nvSpPr>
        <p:spPr>
          <a:xfrm>
            <a:off x="1142996" y="3112039"/>
            <a:ext cx="6858000" cy="63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2100" b="1" dirty="0"/>
              <a:t>ПМ.01 Разработка программных модулей программного обеспечения для компьютерных 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EFC34-DEE9-447B-99A2-29F8AD73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670"/>
            <a:ext cx="7886700" cy="994172"/>
          </a:xfrm>
        </p:spPr>
        <p:txBody>
          <a:bodyPr/>
          <a:lstStyle/>
          <a:p>
            <a:r>
              <a:rPr lang="en-US" dirty="0"/>
              <a:t>mainwindow.cpp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B648F-7081-4B6F-832A-B9EABE20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167842"/>
            <a:ext cx="5743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6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D5BE5-95DD-40AE-9F5E-3EC8D85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gallery.pro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D27F70-C0CA-43E2-9B79-3E1B4071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8" y="1921965"/>
            <a:ext cx="3266243" cy="30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8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6CAB8-636D-4819-8F10-FEE3F4F2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 схема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1F66FF-19CB-46D0-8714-A1C6C997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29" y="0"/>
            <a:ext cx="4845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A84CB-34AE-41F6-AF40-6208BED2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00492"/>
            <a:ext cx="7886700" cy="994172"/>
          </a:xfrm>
        </p:spPr>
        <p:txBody>
          <a:bodyPr/>
          <a:lstStyle/>
          <a:p>
            <a:r>
              <a:rPr lang="ru-RU" dirty="0"/>
              <a:t>Окно программы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D9AFB7-288A-4F38-BDDF-362AEDE2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61373"/>
            <a:ext cx="9144000" cy="53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7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8455D-4B1D-48AF-9435-3BA6E7CA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изображения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63825-7638-49EF-B71B-46B7170F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1492249"/>
            <a:ext cx="8943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0591AB-A6B9-419B-8D6D-4E003D98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454"/>
            <a:ext cx="9144000" cy="45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311699" y="521040"/>
            <a:ext cx="8520525" cy="837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4400" dirty="0"/>
              <a:t>Ссылки на источники </a:t>
            </a:r>
            <a:endParaRPr sz="4400" dirty="0"/>
          </a:p>
        </p:txBody>
      </p:sp>
      <p:sp>
        <p:nvSpPr>
          <p:cNvPr id="266" name="Google Shape;266;p45"/>
          <p:cNvSpPr txBox="1">
            <a:spLocks noGrp="1"/>
          </p:cNvSpPr>
          <p:nvPr>
            <p:ph type="body" idx="1"/>
          </p:nvPr>
        </p:nvSpPr>
        <p:spPr>
          <a:xfrm>
            <a:off x="311700" y="1846555"/>
            <a:ext cx="8520525" cy="356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/>
            <a:r>
              <a:rPr lang="en-US" dirty="0">
                <a:solidFill>
                  <a:schemeClr val="dk1"/>
                </a:solidFill>
              </a:rPr>
              <a:t>“EXIF” GitHub.com URL: https://github.com/mayanklahiri/easyexif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</a:t>
            </a:r>
            <a:r>
              <a:rPr lang="ru-RU" dirty="0">
                <a:solidFill>
                  <a:schemeClr val="dk1"/>
                </a:solidFill>
              </a:rPr>
              <a:t>Чтение метаданных с помощью</a:t>
            </a:r>
            <a:r>
              <a:rPr lang="en-US" dirty="0">
                <a:solidFill>
                  <a:schemeClr val="dk1"/>
                </a:solidFill>
              </a:rPr>
              <a:t> EXIF” geekquestion.com URL: https://geekquestion.com/10387901-chitajte-exif-metadannye-izobrazhenij-v-qt/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“Qt” qt.io URL: https://www.qt.io</a:t>
            </a:r>
          </a:p>
          <a:p>
            <a:pPr marL="285750"/>
            <a:r>
              <a:rPr lang="en-US" dirty="0">
                <a:solidFill>
                  <a:schemeClr val="dk1"/>
                </a:solidFill>
              </a:rPr>
              <a:t>“</a:t>
            </a:r>
            <a:r>
              <a:rPr lang="ru-RU" dirty="0">
                <a:solidFill>
                  <a:schemeClr val="dk1"/>
                </a:solidFill>
              </a:rPr>
              <a:t>Масштабирование изображения</a:t>
            </a:r>
            <a:r>
              <a:rPr lang="en-US" dirty="0">
                <a:solidFill>
                  <a:schemeClr val="dk1"/>
                </a:solidFill>
              </a:rPr>
              <a:t>”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web-answers.ru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URL: https://web-answers.ru/c/pochemu-qpixmap-scaled-ne-rabotaet.html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37385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Оглавление</a:t>
            </a:r>
            <a:r>
              <a:rPr lang="ru-RU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628650" y="1542887"/>
            <a:ext cx="7886700" cy="454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3" action="ppaction://hlinksldjump"/>
              </a:rPr>
              <a:t>Введение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4" action="ppaction://hlinksldjump"/>
              </a:rPr>
              <a:t>Проект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5" action="ppaction://hlinksldjump"/>
              </a:rPr>
              <a:t>Метаданные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en-US" dirty="0">
                <a:latin typeface="Arial"/>
                <a:ea typeface="Arial"/>
                <a:cs typeface="Arial"/>
                <a:sym typeface="Arial"/>
                <a:hlinkClick r:id="rId6" action="ppaction://hlinksldjump"/>
              </a:rPr>
              <a:t>EXIF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7" action="ppaction://hlinksldjump"/>
              </a:rPr>
              <a:t>Окно программы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8" action="ppaction://hlinksldjump"/>
              </a:rPr>
              <a:t>Код заголовочного файла</a:t>
            </a:r>
            <a:endParaRPr lang="ru-RU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Код исходника </a:t>
            </a:r>
            <a:r>
              <a:rPr lang="en-US" dirty="0">
                <a:latin typeface="Arial"/>
                <a:ea typeface="Arial"/>
                <a:cs typeface="Arial"/>
                <a:sym typeface="Arial"/>
                <a:hlinkClick r:id="rId9" action="ppaction://hlinksldjump"/>
              </a:rPr>
              <a:t>main.cpp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Код исходника </a:t>
            </a:r>
            <a:r>
              <a:rPr lang="en-US" dirty="0">
                <a:latin typeface="Arial"/>
                <a:ea typeface="Arial"/>
                <a:cs typeface="Arial"/>
                <a:sym typeface="Arial"/>
                <a:hlinkClick r:id="rId10" action="ppaction://hlinksldjump"/>
              </a:rPr>
              <a:t>mainwindow.cpp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r>
              <a:rPr lang="ru-RU" dirty="0">
                <a:latin typeface="Arial"/>
                <a:ea typeface="Arial"/>
                <a:cs typeface="Arial"/>
                <a:sym typeface="Arial"/>
                <a:hlinkClick r:id="rId11" action="ppaction://hlinksldjump"/>
              </a:rPr>
              <a:t>Список литературы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>
              <a:buAutoNum type="arabicPeriod"/>
            </a:pPr>
            <a:endParaRPr lang="ru-RU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628650" y="376492"/>
            <a:ext cx="7886700" cy="99427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350"/>
              </a:spcBef>
              <a:spcAft>
                <a:spcPts val="450"/>
              </a:spcAft>
              <a:buSzPts val="11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628650" y="1655258"/>
            <a:ext cx="7886700" cy="3263400"/>
          </a:xfrm>
          <a:prstGeom prst="rect">
            <a:avLst/>
          </a:prstGeom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Целью прохождения учебной практики было повышение личных навыков программирования , путем создания </a:t>
            </a:r>
            <a:r>
              <a:rPr lang="ru-RU" dirty="0">
                <a:latin typeface="+mn-lt"/>
              </a:rPr>
              <a:t>программного обеспечения для компьютерных систем</a:t>
            </a:r>
            <a:r>
              <a:rPr lang="en-US" dirty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628650" y="373752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4400"/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Проект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628650" y="156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71450" indent="-38100">
              <a:buSzPts val="2800"/>
              <a:buNone/>
            </a:pPr>
            <a:r>
              <a:rPr lang="ru-RU" dirty="0"/>
              <a:t>В качестве темы был выбран проект фотогалерея с требованием: вывод метаданных изображения. Программа была написана на </a:t>
            </a:r>
            <a:r>
              <a:rPr lang="en-US" dirty="0"/>
              <a:t>C++</a:t>
            </a:r>
            <a:r>
              <a:rPr lang="ru-RU" dirty="0"/>
              <a:t> с использование библиотеки </a:t>
            </a:r>
            <a:r>
              <a:rPr lang="en-US" dirty="0"/>
              <a:t>Qt.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691E-BA94-406F-B5B5-E982CF7E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8765FA-B5AD-42BB-824E-A421326AB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ru-RU" dirty="0"/>
              <a:t>информация о другой информации, или данные, относящиеся к дополнительной информации о содержимом или объекте.</a:t>
            </a:r>
          </a:p>
        </p:txBody>
      </p:sp>
    </p:spTree>
    <p:extLst>
      <p:ext uri="{BB962C8B-B14F-4D97-AF65-F5344CB8AC3E}">
        <p14:creationId xmlns:p14="http://schemas.microsoft.com/office/powerpoint/2010/main" val="118778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BAA4D-09E2-4EB5-96E1-006C2937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EXIF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2731D-123C-4F81-B301-B7DAF7F50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ru-RU" dirty="0"/>
              <a:t>стандарт, позволяющий добавлять к изображениям и прочим медиа файлам дополнительную информацию (метаданные), комментирующую этот файл, описывающий условия и способы его получения, авторство и т. п. </a:t>
            </a:r>
          </a:p>
        </p:txBody>
      </p:sp>
    </p:spTree>
    <p:extLst>
      <p:ext uri="{BB962C8B-B14F-4D97-AF65-F5344CB8AC3E}">
        <p14:creationId xmlns:p14="http://schemas.microsoft.com/office/powerpoint/2010/main" val="267549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CDFAD-F15E-46B2-9449-94A08DC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Состав программного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CB251-54AE-4615-9763-C3B319E8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mainwindow.h</a:t>
            </a:r>
            <a:endParaRPr lang="en-US" dirty="0"/>
          </a:p>
          <a:p>
            <a:r>
              <a:rPr lang="en-US" dirty="0"/>
              <a:t>main.cpp</a:t>
            </a:r>
          </a:p>
          <a:p>
            <a:r>
              <a:rPr lang="en-US" dirty="0"/>
              <a:t>mainwindow.cpp</a:t>
            </a:r>
          </a:p>
          <a:p>
            <a:r>
              <a:rPr lang="en-US" dirty="0"/>
              <a:t>gallery.pro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60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97116-CA45-4222-AE15-4BD13896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mainwindow.h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8B61EA-E0A3-4D75-812F-5B5F87D5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79" y="1690689"/>
            <a:ext cx="5576841" cy="50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606C-D485-424A-8974-170057EE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6F100-55BA-4F2B-B280-DA9A9A11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63" y="2011763"/>
            <a:ext cx="3692274" cy="28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78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223</Words>
  <Application>Microsoft Office PowerPoint</Application>
  <PresentationFormat>Экран (4:3)</PresentationFormat>
  <Paragraphs>40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Тема Office</vt:lpstr>
      <vt:lpstr>Simple Light</vt:lpstr>
      <vt:lpstr>Министерство образования и науки РФ ФГБОУ ВО «Глазовский государственный педагогический институт им. В. Г. Короленко»</vt:lpstr>
      <vt:lpstr>Оглавление </vt:lpstr>
      <vt:lpstr>Введение</vt:lpstr>
      <vt:lpstr>Проект</vt:lpstr>
      <vt:lpstr>Метаданные</vt:lpstr>
      <vt:lpstr>EXIF</vt:lpstr>
      <vt:lpstr>Состав программного приложения</vt:lpstr>
      <vt:lpstr>mainwindow.h</vt:lpstr>
      <vt:lpstr>main.cpp</vt:lpstr>
      <vt:lpstr>mainwindow.cpp</vt:lpstr>
      <vt:lpstr>gallery.pro</vt:lpstr>
      <vt:lpstr>Блок схема</vt:lpstr>
      <vt:lpstr>Окно программы </vt:lpstr>
      <vt:lpstr>Выбор изображения</vt:lpstr>
      <vt:lpstr>Презентация PowerPoint</vt:lpstr>
      <vt:lpstr>Ссылки на источники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практике профессионального модуля </dc:title>
  <cp:lastModifiedBy>Толик Корепанов</cp:lastModifiedBy>
  <cp:revision>20</cp:revision>
  <dcterms:modified xsi:type="dcterms:W3CDTF">2019-05-24T10:48:58Z</dcterms:modified>
</cp:coreProperties>
</file>