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7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3d12e3b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3d12e3b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3d12e3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3d12e3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525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25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1938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25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61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47650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61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47650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47650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725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4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75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75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6925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1938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725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525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525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1938" algn="ctr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2996" y="598008"/>
            <a:ext cx="6858000" cy="130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r>
              <a:rPr lang="ru-RU" sz="2100" dirty="0"/>
              <a:t>Министерство образования и науки РФ</a:t>
            </a:r>
            <a:br>
              <a:rPr lang="ru-RU" sz="2100" dirty="0"/>
            </a:br>
            <a:r>
              <a:rPr lang="ru-RU" sz="2100" dirty="0"/>
              <a:t>ФГБОУ ВО «Глазовский государственный педагогический институт</a:t>
            </a:r>
            <a:br>
              <a:rPr lang="ru-RU" sz="2100" dirty="0"/>
            </a:br>
            <a:r>
              <a:rPr lang="ru-RU" sz="2100" dirty="0"/>
              <a:t>им. В. Г. Короленко»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4187246" y="6121504"/>
            <a:ext cx="769500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ru-RU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год</a:t>
            </a:r>
            <a:endParaRPr sz="1050"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5912666" y="4952245"/>
            <a:ext cx="3124800" cy="47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ru-RU" sz="1350" dirty="0">
                <a:solidFill>
                  <a:schemeClr val="dk1"/>
                </a:solidFill>
              </a:rPr>
              <a:t>Выполнил студент 33 группы</a:t>
            </a:r>
            <a:endParaRPr sz="1050" dirty="0"/>
          </a:p>
          <a:p>
            <a:r>
              <a:rPr lang="ru-RU" sz="1350" dirty="0">
                <a:solidFill>
                  <a:schemeClr val="dk1"/>
                </a:solidFill>
              </a:rPr>
              <a:t>Корепанов Анатолий</a:t>
            </a:r>
            <a:endParaRPr sz="1350" dirty="0">
              <a:solidFill>
                <a:schemeClr val="dk1"/>
              </a:solidFill>
            </a:endParaRPr>
          </a:p>
        </p:txBody>
      </p:sp>
      <p:sp>
        <p:nvSpPr>
          <p:cNvPr id="6" name="Google Shape;130;p25">
            <a:extLst>
              <a:ext uri="{FF2B5EF4-FFF2-40B4-BE49-F238E27FC236}">
                <a16:creationId xmlns:a16="http://schemas.microsoft.com/office/drawing/2014/main" id="{EBA6B825-B22F-4F33-A033-CBB47E7B2E21}"/>
              </a:ext>
            </a:extLst>
          </p:cNvPr>
          <p:cNvSpPr txBox="1">
            <a:spLocks/>
          </p:cNvSpPr>
          <p:nvPr/>
        </p:nvSpPr>
        <p:spPr>
          <a:xfrm>
            <a:off x="1142996" y="3112039"/>
            <a:ext cx="6858000" cy="63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2100" b="1" dirty="0"/>
              <a:t>ПМ.01 Разработка программных модулей программного обеспечения для компьютерных 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EFC34-DEE9-447B-99A2-29F8AD73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670"/>
            <a:ext cx="7886700" cy="994172"/>
          </a:xfrm>
        </p:spPr>
        <p:txBody>
          <a:bodyPr/>
          <a:lstStyle/>
          <a:p>
            <a:r>
              <a:rPr lang="ru-RU" dirty="0"/>
              <a:t>Код исходника </a:t>
            </a:r>
            <a:r>
              <a:rPr lang="en-US" dirty="0"/>
              <a:t>mainwindow.cpp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CB7669-9686-40A2-9082-A7F0B2B7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67842"/>
            <a:ext cx="3705225" cy="5572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36A623-7147-41AB-AEA6-C6F73053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59" y="1195660"/>
            <a:ext cx="4584001" cy="55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B40976-469F-4D29-A86F-4AD33E11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5" y="835958"/>
            <a:ext cx="4611533" cy="52038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D67FD4-9E5F-430A-A2B8-0114E49F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98" y="818202"/>
            <a:ext cx="4385404" cy="53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767E5B-CC6A-4A57-B727-DB413B21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0" y="867561"/>
            <a:ext cx="7235300" cy="51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873FEA-3D06-424C-813D-79365A1E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00025"/>
            <a:ext cx="78771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900267-310F-440D-A2DD-AFBC4377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61" y="1412497"/>
            <a:ext cx="6211877" cy="40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0CBA8E-578C-4B5E-B976-97F9E060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203"/>
            <a:ext cx="9144000" cy="42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311699" y="521040"/>
            <a:ext cx="8520525" cy="837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/>
              <a:t>Ссылки на источники </a:t>
            </a:r>
            <a:endParaRPr sz="4400" dirty="0"/>
          </a:p>
        </p:txBody>
      </p:sp>
      <p:sp>
        <p:nvSpPr>
          <p:cNvPr id="266" name="Google Shape;266;p45"/>
          <p:cNvSpPr txBox="1">
            <a:spLocks noGrp="1"/>
          </p:cNvSpPr>
          <p:nvPr>
            <p:ph type="body" idx="1"/>
          </p:nvPr>
        </p:nvSpPr>
        <p:spPr>
          <a:xfrm>
            <a:off x="311700" y="1846555"/>
            <a:ext cx="8520525" cy="356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/>
            <a:r>
              <a:rPr lang="en-US" dirty="0">
                <a:solidFill>
                  <a:schemeClr val="dk1"/>
                </a:solidFill>
              </a:rPr>
              <a:t>“EXIF” GitHub.com URL: https://github.com/mayanklahiri/easyexif</a:t>
            </a:r>
          </a:p>
          <a:p>
            <a:pPr marL="285750"/>
            <a:r>
              <a:rPr lang="en-US" dirty="0">
                <a:solidFill>
                  <a:schemeClr val="dk1"/>
                </a:solidFill>
              </a:rPr>
              <a:t>“</a:t>
            </a:r>
            <a:r>
              <a:rPr lang="ru-RU" dirty="0">
                <a:solidFill>
                  <a:schemeClr val="dk1"/>
                </a:solidFill>
              </a:rPr>
              <a:t>Чтение метаданных с помощью</a:t>
            </a:r>
            <a:r>
              <a:rPr lang="en-US" dirty="0">
                <a:solidFill>
                  <a:schemeClr val="dk1"/>
                </a:solidFill>
              </a:rPr>
              <a:t> EXIF” geekquestion.com URL: https://geekquestion.com/10387901-chitajte-exif-metadannye-izobrazhenij-v-qt/</a:t>
            </a:r>
          </a:p>
          <a:p>
            <a:pPr marL="285750"/>
            <a:r>
              <a:rPr lang="en-US" dirty="0">
                <a:solidFill>
                  <a:schemeClr val="dk1"/>
                </a:solidFill>
              </a:rPr>
              <a:t>“Qt” qt.io URL: https://www.qt.io</a:t>
            </a:r>
          </a:p>
          <a:p>
            <a:pPr marL="285750"/>
            <a:r>
              <a:rPr lang="en-US" dirty="0">
                <a:solidFill>
                  <a:schemeClr val="dk1"/>
                </a:solidFill>
              </a:rPr>
              <a:t>“</a:t>
            </a:r>
            <a:r>
              <a:rPr lang="ru-RU" dirty="0">
                <a:solidFill>
                  <a:schemeClr val="dk1"/>
                </a:solidFill>
              </a:rPr>
              <a:t>Масштабирование изображения</a:t>
            </a:r>
            <a:r>
              <a:rPr lang="en-US" dirty="0">
                <a:solidFill>
                  <a:schemeClr val="dk1"/>
                </a:solidFill>
              </a:rPr>
              <a:t>”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web-answers.ru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URL: https://web-answers.ru/c/pochemu-qpixmap-scaled-ne-rabotaet.html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37385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Оглавление</a:t>
            </a: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628650" y="1542887"/>
            <a:ext cx="7886700" cy="454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Введение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Проект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Метаданные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EXIF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Окно программы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Код заголовочного файла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Код исходника </a:t>
            </a:r>
            <a:r>
              <a:rPr lang="en-US" dirty="0"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main.cpp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10" action="ppaction://hlinksldjump"/>
              </a:rPr>
              <a:t>Код исходника </a:t>
            </a:r>
            <a:r>
              <a:rPr lang="en-US" dirty="0">
                <a:latin typeface="Arial"/>
                <a:ea typeface="Arial"/>
                <a:cs typeface="Arial"/>
                <a:sym typeface="Arial"/>
                <a:hlinkClick r:id="rId10" action="ppaction://hlinksldjump"/>
              </a:rPr>
              <a:t>mainwindow.cpp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Список литературы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endParaRPr lang="ru-RU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28650" y="376492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SzPts val="11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28650" y="1655258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Целью прохождения учебной практики было повышение личных навыков программирования , путем создания </a:t>
            </a:r>
            <a:r>
              <a:rPr lang="ru-RU" dirty="0">
                <a:latin typeface="+mn-lt"/>
              </a:rPr>
              <a:t>программного обеспечения для компьютерных систем</a:t>
            </a:r>
            <a:r>
              <a:rPr lang="en-US" dirty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628650" y="373752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Проект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628650" y="156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38100">
              <a:buSzPts val="2800"/>
              <a:buNone/>
            </a:pPr>
            <a:r>
              <a:rPr lang="ru-RU" dirty="0"/>
              <a:t>В качестве темы был выбран проект фотогалерея с требованием: вывод метаданных изображения. Программа была написана на </a:t>
            </a:r>
            <a:r>
              <a:rPr lang="en-US" dirty="0"/>
              <a:t>C++</a:t>
            </a:r>
            <a:r>
              <a:rPr lang="ru-RU" dirty="0"/>
              <a:t> с использование библиотеки </a:t>
            </a:r>
            <a:r>
              <a:rPr lang="en-US" dirty="0"/>
              <a:t>Qt.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691E-BA94-406F-B5B5-E982CF7E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8765FA-B5AD-42BB-824E-A421326AB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ru-RU" dirty="0"/>
              <a:t>информация о другой информации, или данные, относящиеся к дополнительной информации о содержимом или объекте.</a:t>
            </a:r>
          </a:p>
        </p:txBody>
      </p:sp>
    </p:spTree>
    <p:extLst>
      <p:ext uri="{BB962C8B-B14F-4D97-AF65-F5344CB8AC3E}">
        <p14:creationId xmlns:p14="http://schemas.microsoft.com/office/powerpoint/2010/main" val="118778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BAA4D-09E2-4EB5-96E1-006C293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EXIF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2731D-123C-4F81-B301-B7DAF7F50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ru-RU" dirty="0"/>
              <a:t>стандарт, позволяющий добавлять к изображениям и прочим медиа файлам дополнительную информацию (метаданные), комментирующую этот файл, описывающий условия и способы его получения, авторство и т. п. </a:t>
            </a:r>
          </a:p>
        </p:txBody>
      </p:sp>
    </p:spTree>
    <p:extLst>
      <p:ext uri="{BB962C8B-B14F-4D97-AF65-F5344CB8AC3E}">
        <p14:creationId xmlns:p14="http://schemas.microsoft.com/office/powerpoint/2010/main" val="26754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A84CB-34AE-41F6-AF40-6208BED2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00492"/>
            <a:ext cx="7886700" cy="994172"/>
          </a:xfrm>
        </p:spPr>
        <p:txBody>
          <a:bodyPr/>
          <a:lstStyle/>
          <a:p>
            <a:r>
              <a:rPr lang="ru-RU" dirty="0"/>
              <a:t>Окно программы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AE219A-7EFE-4756-9022-C3843060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3" y="1226377"/>
            <a:ext cx="8324871" cy="4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97116-CA45-4222-AE15-4BD13896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заголовочного файла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8B61EA-E0A3-4D75-812F-5B5F87D5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2126"/>
            <a:ext cx="3482577" cy="31565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3256A2-C743-4C0D-888F-CA48E170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75" y="1389355"/>
            <a:ext cx="3746475" cy="54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7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606C-D485-424A-8974-170057EE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исходника </a:t>
            </a:r>
            <a:r>
              <a:rPr lang="en-US" dirty="0"/>
              <a:t>main.cpp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6F100-55BA-4F2B-B280-DA9A9A11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63" y="2011763"/>
            <a:ext cx="3692274" cy="28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8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205</Words>
  <Application>Microsoft Office PowerPoint</Application>
  <PresentationFormat>Экран (4:3)</PresentationFormat>
  <Paragraphs>32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Тема Office</vt:lpstr>
      <vt:lpstr>Simple Light</vt:lpstr>
      <vt:lpstr>Министерство образования и науки РФ ФГБОУ ВО «Глазовский государственный педагогический институт им. В. Г. Короленко»</vt:lpstr>
      <vt:lpstr>Оглавление </vt:lpstr>
      <vt:lpstr>Введение</vt:lpstr>
      <vt:lpstr>Проект</vt:lpstr>
      <vt:lpstr>Метаданные</vt:lpstr>
      <vt:lpstr>EXIF</vt:lpstr>
      <vt:lpstr>Окно программы </vt:lpstr>
      <vt:lpstr>Код заголовочного файла</vt:lpstr>
      <vt:lpstr>Код исходника main.cpp</vt:lpstr>
      <vt:lpstr>Код исходника mainwindow.cpp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 на источники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практике профессионального модуля </dc:title>
  <cp:lastModifiedBy>Толик Корепанов</cp:lastModifiedBy>
  <cp:revision>17</cp:revision>
  <dcterms:modified xsi:type="dcterms:W3CDTF">2019-05-22T09:40:06Z</dcterms:modified>
</cp:coreProperties>
</file>