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364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00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7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48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3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90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79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75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5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27EC17E-79A2-4032-8510-E9A8C81D94D2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7CA156-D06B-4EC1-9155-AE9E0B60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80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b="1" dirty="0" smtClean="0"/>
              <a:t>Практика профессионального модуля</a:t>
            </a:r>
            <a:br>
              <a:rPr lang="ru-RU" sz="4400" b="1" dirty="0" smtClean="0"/>
            </a:br>
            <a:r>
              <a:rPr lang="ru-RU" sz="4400" b="1" dirty="0" smtClean="0"/>
              <a:t>ПМ.03 Участие в интеграции программных</a:t>
            </a:r>
            <a:r>
              <a:rPr lang="ru-RU" sz="4400" b="1" dirty="0"/>
              <a:t> </a:t>
            </a:r>
            <a:r>
              <a:rPr lang="ru-RU" sz="4400" b="1" dirty="0" smtClean="0"/>
              <a:t>модулей профессионального цикла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25790" y="4962698"/>
            <a:ext cx="4666210" cy="89777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Студент 43 группы:</a:t>
            </a:r>
          </a:p>
          <a:p>
            <a:r>
              <a:rPr lang="ru-RU" dirty="0" smtClean="0"/>
              <a:t>Корепанов Анатолий Викторович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762895" y="6409112"/>
            <a:ext cx="4666210" cy="89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. Глазов 2020г.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67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Структура таблиц </a:t>
            </a:r>
            <a:r>
              <a:rPr lang="en-US" b="1" dirty="0" smtClean="0"/>
              <a:t>message </a:t>
            </a:r>
            <a:r>
              <a:rPr lang="ru-RU" b="1" dirty="0" smtClean="0"/>
              <a:t>и </a:t>
            </a:r>
            <a:r>
              <a:rPr lang="en-US" b="1" dirty="0" smtClean="0"/>
              <a:t>accounts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7" y="1998260"/>
            <a:ext cx="8354091" cy="141827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7" y="4006736"/>
            <a:ext cx="8354091" cy="13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571" y="532015"/>
            <a:ext cx="10515600" cy="856210"/>
          </a:xfrm>
        </p:spPr>
        <p:txBody>
          <a:bodyPr>
            <a:noAutofit/>
          </a:bodyPr>
          <a:lstStyle/>
          <a:p>
            <a:r>
              <a:rPr lang="ru-RU" b="1" dirty="0" smtClean="0"/>
              <a:t>Практическая деятельность на предприятии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8571" y="1582624"/>
            <a:ext cx="10515600" cy="502599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Монтаж оперативной памяти в </a:t>
            </a:r>
            <a:r>
              <a:rPr lang="ru-RU" dirty="0" err="1" smtClean="0"/>
              <a:t>медиатеке</a:t>
            </a:r>
            <a:r>
              <a:rPr lang="ru-RU" dirty="0" smtClean="0"/>
              <a:t> 3-го учебного корпуса.</a:t>
            </a:r>
          </a:p>
          <a:p>
            <a:r>
              <a:rPr lang="ru-RU" dirty="0" smtClean="0"/>
              <a:t>Снятие оперативной памяти с нерабочих ПК.</a:t>
            </a:r>
          </a:p>
          <a:p>
            <a:r>
              <a:rPr lang="ru-RU" dirty="0" smtClean="0"/>
              <a:t>Восстановление </a:t>
            </a:r>
            <a:r>
              <a:rPr lang="ru-RU" dirty="0" err="1" smtClean="0"/>
              <a:t>WiFi</a:t>
            </a:r>
            <a:r>
              <a:rPr lang="ru-RU" dirty="0" smtClean="0"/>
              <a:t> модуля ноутбука.</a:t>
            </a:r>
          </a:p>
          <a:p>
            <a:r>
              <a:rPr lang="ru-RU" dirty="0" smtClean="0"/>
              <a:t>Установка драйверов на принтер lube-810.</a:t>
            </a:r>
          </a:p>
          <a:p>
            <a:r>
              <a:rPr lang="ru-RU" dirty="0" smtClean="0"/>
              <a:t>Копирование важных данных с жёсткого диска.</a:t>
            </a:r>
          </a:p>
          <a:p>
            <a:r>
              <a:rPr lang="ru-RU" dirty="0" smtClean="0"/>
              <a:t>Сборка корпуса проектора для сцены.</a:t>
            </a:r>
          </a:p>
          <a:p>
            <a:r>
              <a:rPr lang="ru-RU" dirty="0" smtClean="0"/>
              <a:t>Распаковка и тестирование интерактивного экрана(телевизора).</a:t>
            </a:r>
          </a:p>
          <a:p>
            <a:r>
              <a:rPr lang="ru-RU" dirty="0" smtClean="0"/>
              <a:t>Починка стационарного телефона после </a:t>
            </a:r>
            <a:r>
              <a:rPr lang="ru-RU" dirty="0" err="1" smtClean="0"/>
              <a:t>залития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Протяжка витой пары.</a:t>
            </a:r>
          </a:p>
          <a:p>
            <a:r>
              <a:rPr lang="ru-RU" dirty="0" smtClean="0"/>
              <a:t>Создание аккаунтов в mail.ru и в </a:t>
            </a:r>
            <a:r>
              <a:rPr lang="ru-RU" dirty="0" err="1" smtClean="0"/>
              <a:t>Discord</a:t>
            </a:r>
            <a:r>
              <a:rPr lang="ru-RU" dirty="0" smtClean="0"/>
              <a:t> — бесплатный мессенджер с поддержкой </a:t>
            </a:r>
            <a:r>
              <a:rPr lang="ru-RU" dirty="0" err="1" smtClean="0"/>
              <a:t>VoIP</a:t>
            </a:r>
            <a:r>
              <a:rPr lang="ru-RU" dirty="0" smtClean="0"/>
              <a:t> и</a:t>
            </a:r>
          </a:p>
          <a:p>
            <a:r>
              <a:rPr lang="ru-RU" dirty="0" smtClean="0"/>
              <a:t>видеоконференций.</a:t>
            </a:r>
          </a:p>
          <a:p>
            <a:r>
              <a:rPr lang="ru-RU" dirty="0" smtClean="0"/>
              <a:t>Монтаж ЛВС в санатории-профилактории (3 общежитие)</a:t>
            </a:r>
          </a:p>
          <a:p>
            <a:r>
              <a:rPr lang="ru-RU" dirty="0" smtClean="0"/>
              <a:t>Установка драйверов для принтера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45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4701" y="2502132"/>
            <a:ext cx="10515600" cy="1679172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/>
              <a:t>Индивидуальное задание </a:t>
            </a:r>
            <a:br>
              <a:rPr lang="ru-RU" b="1" dirty="0" smtClean="0"/>
            </a:br>
            <a:r>
              <a:rPr lang="ru-RU" dirty="0" smtClean="0"/>
              <a:t>«Гостевая книга»</a:t>
            </a:r>
            <a:br>
              <a:rPr lang="ru-RU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4188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Окно авторизации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70" y="1690688"/>
            <a:ext cx="500126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Окно регистрации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67" y="1690688"/>
            <a:ext cx="7270865" cy="38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2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Сообщение подтверждение создания аккаунта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73" y="1690688"/>
            <a:ext cx="7385454" cy="39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Сообщение о неправильном логине или пароле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690688"/>
            <a:ext cx="4879975" cy="44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b="1" dirty="0" smtClean="0"/>
              <a:t>Главное окно программы</a:t>
            </a:r>
            <a:endParaRPr lang="ru-RU" b="1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51" y="1325563"/>
            <a:ext cx="4810298" cy="54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8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Окно для подробно просмотра сообщения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88" y="2536940"/>
            <a:ext cx="4712624" cy="25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28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35</TotalTime>
  <Words>132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Практика профессионального модуля ПМ.03 Участие в интеграции программных модулей профессионального цикла</vt:lpstr>
      <vt:lpstr>Практическая деятельность на предприятии</vt:lpstr>
      <vt:lpstr>Индивидуальное задание  «Гостевая книга» </vt:lpstr>
      <vt:lpstr>Окно авторизации</vt:lpstr>
      <vt:lpstr>Окно регистрации</vt:lpstr>
      <vt:lpstr>Сообщение подтверждение создания аккаунта</vt:lpstr>
      <vt:lpstr>Сообщение о неправильном логине или пароле</vt:lpstr>
      <vt:lpstr>Главное окно программы</vt:lpstr>
      <vt:lpstr>Окно для подробно просмотра сообщения</vt:lpstr>
      <vt:lpstr>Структура таблиц message и accounts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профессионального модуля ПМ.03 Участие в интеграции программных модулей профессионального цикла</dc:title>
  <dc:creator>Толик Корепанов</dc:creator>
  <cp:lastModifiedBy>Толик Корепанов</cp:lastModifiedBy>
  <cp:revision>3</cp:revision>
  <dcterms:created xsi:type="dcterms:W3CDTF">2020-04-27T10:53:14Z</dcterms:created>
  <dcterms:modified xsi:type="dcterms:W3CDTF">2020-04-27T11:28:45Z</dcterms:modified>
</cp:coreProperties>
</file>