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2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4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5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0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1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9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8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1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C3DF-E793-4624-8A2C-2B08322C2FB5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A3AA-0CBE-40BA-9559-527DD32D0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Учебная практика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Игра «</a:t>
            </a:r>
            <a:r>
              <a:rPr lang="ru-RU" dirty="0" err="1" smtClean="0"/>
              <a:t>Хитори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студенты </a:t>
            </a:r>
          </a:p>
          <a:p>
            <a:r>
              <a:rPr lang="ru-RU" dirty="0" smtClean="0"/>
              <a:t>Энтентеев М.И (31 группа)</a:t>
            </a:r>
          </a:p>
          <a:p>
            <a:r>
              <a:rPr lang="ru-RU" dirty="0" err="1" smtClean="0"/>
              <a:t>Корепанов</a:t>
            </a:r>
            <a:r>
              <a:rPr lang="ru-RU" dirty="0" smtClean="0"/>
              <a:t> А.В.</a:t>
            </a:r>
            <a:r>
              <a:rPr lang="en-US" dirty="0" smtClean="0"/>
              <a:t>(</a:t>
            </a:r>
            <a:r>
              <a:rPr lang="ru-RU" dirty="0" smtClean="0"/>
              <a:t>43 группа)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1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практики является создание проекта (игры) “</a:t>
            </a:r>
            <a:r>
              <a:rPr lang="ru-RU" dirty="0" err="1"/>
              <a:t>Хитори</a:t>
            </a:r>
            <a:r>
              <a:rPr lang="ru-RU" dirty="0"/>
              <a:t>”.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2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Нерешенная задача			Решенная задача</a:t>
            </a:r>
            <a:endParaRPr lang="ru-RU" dirty="0"/>
          </a:p>
        </p:txBody>
      </p:sp>
      <p:pic>
        <p:nvPicPr>
          <p:cNvPr id="1026" name="Picture 2" descr="https://upload.wikimedia.org/wikipedia/commons/thumb/1/1b/Hitori.jpg/230px-Hit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1" y="2291789"/>
            <a:ext cx="4156449" cy="42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f/Hitori_completed.jpg/230px-Hitori_comple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21" y="2291789"/>
            <a:ext cx="4156449" cy="42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задачи из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using (OpenFileDialog openFileDialog = new OpenFileDialog())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openFileDialog.Filter = "txt files (*.txt)|*.txt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openFileDialog.FilterIndex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openFileDialog.RestoreDirectory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openFileDialog.ShowDialog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DialogResult.OK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    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openFileDialog.FileName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openFileDialog.OpenFile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1193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игрового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6776"/>
            <a:ext cx="10515600" cy="54146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"")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защита от пустого файла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"";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дополнительная переменная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чтение файла и запись в переменную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array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s.ToCharArray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заполнение массива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чтение следующей строки файла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anwsers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закрыть файл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List&lt;Control&gt;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list_labels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List&lt;Control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list_labels.Add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(label1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добавить в список</a:t>
            </a:r>
            <a:endParaRPr lang="ru-RU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&lt;...&gt;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list_labels.Add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(label16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label20.Text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(trying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количества ходов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for (int i = 0; i &lt; 16; i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цикл для заполнения</a:t>
            </a:r>
            <a:endParaRPr lang="nn-NO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list_labels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].Text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заполнение ячейки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8955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Нажатие на ячейку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label1_Click(object sender,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счётчик ходов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labelClk.Text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количества ходов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if(label1.BackColor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цвет ячейки белый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label1.BackColor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сменить фон ячейки на черный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label1.ForeColor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сменить текст ячейки на белый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состояние кнопки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цвет ячейки черный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label1.BackColor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сменить фон ячейки на белый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label1.ForeColor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сменить текст ячейки на черный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состояние кнопки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5396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проверки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78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16; i</a:t>
            </a:r>
            <a:r>
              <a:rPr lang="nn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check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check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заполнение состояний ячеек</a:t>
            </a:r>
            <a:endParaRPr lang="en-US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(check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anwsers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сравнивание правильного решения с решением пользователя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решение верно</a:t>
            </a:r>
            <a:endParaRPr lang="ru-RU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button1.Enabled = 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заблокировать кнопку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Победа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!");}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сообщение о победе</a:t>
            </a:r>
            <a:endParaRPr lang="ru-RU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{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решение неверное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check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обнулить состояния кнопок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trying-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вычесть количество попыток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label20.Text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(trying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вывести количество попыток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Неверный ответ! Осталось попыток: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(trying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сообщение о неверном решении и количества попыток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(trying == 0)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попытки = 0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button1.Enabled = 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заблокировать кнопку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Вы проиграли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		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сообщение о проигрыше</a:t>
            </a:r>
            <a:endParaRPr lang="ru-RU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88096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программы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199" y="1825625"/>
            <a:ext cx="1020387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загруженной задачей			С решенной задачей			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t="1420" r="1489"/>
          <a:stretch/>
        </p:blipFill>
        <p:spPr bwMode="auto">
          <a:xfrm>
            <a:off x="595218" y="2386228"/>
            <a:ext cx="4959350" cy="3624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10" y="2386228"/>
            <a:ext cx="508706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с задачей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8"/>
          <a:stretch/>
        </p:blipFill>
        <p:spPr>
          <a:xfrm>
            <a:off x="838200" y="1830247"/>
            <a:ext cx="4102184" cy="19812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768788" y="2393809"/>
            <a:ext cx="4961965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1 строка - Цифры для ячеек</a:t>
            </a:r>
          </a:p>
          <a:p>
            <a:r>
              <a:rPr lang="ru-RU" sz="2000" dirty="0" smtClean="0"/>
              <a:t>2 строка – Правильный ответ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99693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163</Words>
  <Application>Microsoft Office PowerPoint</Application>
  <PresentationFormat>Широкоэкранный</PresentationFormat>
  <Paragraphs>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Учебная практика Игра «Хитори»</vt:lpstr>
      <vt:lpstr>Цели</vt:lpstr>
      <vt:lpstr>Правила игры</vt:lpstr>
      <vt:lpstr>Чтение задачи из файла</vt:lpstr>
      <vt:lpstr>Заполнение игрового поля</vt:lpstr>
      <vt:lpstr>Нажатие на ячейку</vt:lpstr>
      <vt:lpstr>Код проверки</vt:lpstr>
      <vt:lpstr>Окно программы</vt:lpstr>
      <vt:lpstr>Файл с задачей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Marsel Ententeev</dc:creator>
  <cp:lastModifiedBy>Marsel Ententeev</cp:lastModifiedBy>
  <cp:revision>9</cp:revision>
  <dcterms:created xsi:type="dcterms:W3CDTF">2020-03-20T07:06:57Z</dcterms:created>
  <dcterms:modified xsi:type="dcterms:W3CDTF">2020-03-20T08:39:16Z</dcterms:modified>
</cp:coreProperties>
</file>