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5E65-ACD0-49DA-A77B-EC701F7AF78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E85B0-A727-4921-BD12-F730B89A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slightly better than guessing the mean of the train dataset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85B0-A727-4921-BD12-F730B89AB7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F9DD-3DAE-752D-A7B0-34A81E990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08840-85C0-1A28-EF07-D3EB8DE91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7387E-5C7C-F2B1-6D42-25D949EC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DDA-0364-41A5-84C4-98AC95BADA3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1744-A7BD-09C9-5ED1-58F79D8A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48BF-CED2-EC17-DA33-B6BF8465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F9D3-DA62-4C76-8DE6-4B26230D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7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D1F-063E-66B6-D5D8-A810A2DA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E6790-DEB5-ED0F-FCD7-08132010C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99F7B-FC70-C9FD-1250-70C328C7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DDA-0364-41A5-84C4-98AC95BADA3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8DDC-FDE8-495C-7F1B-D1855540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BB45-379C-90FC-4532-5F4C81D3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F9D3-DA62-4C76-8DE6-4B26230D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3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3ED46-065F-565D-9333-F588FB46A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953CF-E753-2FEC-36D4-A59E6A0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DEDC-AD68-28E4-7DFD-965E61A0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DDA-0364-41A5-84C4-98AC95BADA3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6BEF-6D44-5830-B956-08D55B46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B462F-2577-3E49-3FF3-495490A5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F9D3-DA62-4C76-8DE6-4B26230D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335C-0DE2-2DC4-D514-FAA2992B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5BFD-4428-CD73-E3C5-6B2AFDB9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1789C-5F44-5ADE-8348-BC811F03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DDA-0364-41A5-84C4-98AC95BADA3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3C68-6401-EE50-CB0D-FEC7D6D6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0658-41F7-699F-5BA6-DCD5343F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F9D3-DA62-4C76-8DE6-4B26230D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7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2BAC-61C3-103E-08E3-1CEA97C2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F6D39-F875-6ECF-473B-45EBD5DFB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53BD5-6C76-25D9-EDA6-A495EDEB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DDA-0364-41A5-84C4-98AC95BADA3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B130-4635-FF1E-E522-3AF01B36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16661-2AF3-E668-4475-03F4BC10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F9D3-DA62-4C76-8DE6-4B26230D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6397-7F2A-5174-986D-E0F01BE5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51C2-0489-4B1A-84EC-F67F1101E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52DB0-EFD3-E177-AC10-A8B695A33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ABA44-92D4-5BE9-CBBD-E4913156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DDA-0364-41A5-84C4-98AC95BADA3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36876-F8CF-199D-3464-F0FC5D96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C0A0-31BE-9948-6D4C-CD8C7A9E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F9D3-DA62-4C76-8DE6-4B26230D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8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2343-4CBB-B5DA-0B94-BB7F7D0B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9225B-A0F0-A001-EEC7-ECA02CB1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48C64-8AD5-67FA-67FB-18B725E2D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4E341-4F79-BCCD-3CA7-3843F2C6A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3ACD6-EC13-C12C-022B-F7E3F654D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9032-53F0-23E3-C37E-BA82E471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DDA-0364-41A5-84C4-98AC95BADA3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5E9F8-A00B-FF21-01DD-5B232CB4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6826B-2783-CCBF-C6DE-364DC081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F9D3-DA62-4C76-8DE6-4B26230D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0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7570-12CE-BC68-5333-C6A6D31A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0B662-8077-82F7-B71B-6423131B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DDA-0364-41A5-84C4-98AC95BADA3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02EE0-D72B-36A7-8AA4-D062301D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79BD4-39FB-0113-6268-31CD3D5F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F9D3-DA62-4C76-8DE6-4B26230D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591AB-7DF4-74BF-337C-9DFD630B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DDA-0364-41A5-84C4-98AC95BADA3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DDAB2-BDAF-72A5-8666-2923EE2C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74C47-1CAD-0454-93DB-0F2069E1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F9D3-DA62-4C76-8DE6-4B26230D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2889-B9F9-F71D-8936-A1B9C3B2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6F51-7B20-DAA8-A56C-8C0B9173A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2E1CF-C86A-963A-5CE0-1187D964F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912E5-25A4-805F-962F-B64494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DDA-0364-41A5-84C4-98AC95BADA3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7AE26-ACBA-EA3E-8DF4-E74F718A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40AD7-1E5A-DEA1-1EBC-B9746CD0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F9D3-DA62-4C76-8DE6-4B26230D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3239-90C1-93BE-5630-B14C0958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805FF-C580-2AB0-0254-4B9D0AB6D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1DED-E957-A2CE-8FF4-001B8CDEB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F7414-6635-2B34-3FB1-D2D6C111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DDA-0364-41A5-84C4-98AC95BADA3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49322-2332-4EEB-E280-105DA1CB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B4B7E-2843-3661-8934-AF78D882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F9D3-DA62-4C76-8DE6-4B26230D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E7483-8B90-5132-FB10-2C89271B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67836-8B77-141E-5A1A-05AE4E89E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8362-0F2E-8AE2-B46B-D72FE79C1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BCDDA-0364-41A5-84C4-98AC95BADA3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E89D-3106-07B3-B7BE-69C5D0FBF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D599-8387-11D5-F2FD-B8155C70E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7F9D3-DA62-4C76-8DE6-4B26230D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cde.ucr.cjis.gov/LATEST/webapp/#/pages/explorer/crime/que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people in clothing&#10;&#10;Description automatically generated">
            <a:extLst>
              <a:ext uri="{FF2B5EF4-FFF2-40B4-BE49-F238E27FC236}">
                <a16:creationId xmlns:a16="http://schemas.microsoft.com/office/drawing/2014/main" id="{73ABA1C7-B499-5BDD-9FFB-7B40B38D5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" r="3902" b="1"/>
          <a:stretch/>
        </p:blipFill>
        <p:spPr>
          <a:xfrm>
            <a:off x="4267200" y="0"/>
            <a:ext cx="7924800" cy="3383270"/>
          </a:xfrm>
          <a:prstGeom prst="rect">
            <a:avLst/>
          </a:prstGeom>
        </p:spPr>
      </p:pic>
      <p:pic>
        <p:nvPicPr>
          <p:cNvPr id="8" name="Picture 7" descr="A group of men with different facial hair styles&#10;&#10;Description automatically generated">
            <a:extLst>
              <a:ext uri="{FF2B5EF4-FFF2-40B4-BE49-F238E27FC236}">
                <a16:creationId xmlns:a16="http://schemas.microsoft.com/office/drawing/2014/main" id="{AA392FE7-3FBF-9242-A1F3-A1C09B283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6" y="3496989"/>
            <a:ext cx="7541083" cy="3361011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3E498-F88C-EEFE-EEFF-9647033B7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3992700" cy="3877197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Chiller" panose="04020404031007020602" pitchFamily="82" charset="0"/>
              </a:rPr>
              <a:t>Reel to Real: Predicting Crime Rates Through Movie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EA57F-F0B0-3C94-CA9E-E4D792CFA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007449" cy="134397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hiller" panose="04020404031007020602" pitchFamily="82" charset="0"/>
              </a:rPr>
              <a:t>Skylar Furey, Jimmy Kruse, </a:t>
            </a:r>
            <a:r>
              <a:rPr lang="en-US" dirty="0" err="1">
                <a:latin typeface="Chiller" panose="04020404031007020602" pitchFamily="82" charset="0"/>
              </a:rPr>
              <a:t>Sivani</a:t>
            </a:r>
            <a:r>
              <a:rPr lang="en-US" dirty="0">
                <a:latin typeface="Chiller" panose="04020404031007020602" pitchFamily="82" charset="0"/>
              </a:rPr>
              <a:t> </a:t>
            </a:r>
            <a:r>
              <a:rPr lang="en-US" dirty="0" err="1">
                <a:latin typeface="Chiller" panose="04020404031007020602" pitchFamily="82" charset="0"/>
              </a:rPr>
              <a:t>Pillutla</a:t>
            </a:r>
            <a:endParaRPr lang="en-US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052D-6C90-99B7-9EE0-F4B5A69A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DA13-8999-FB79-E107-D589743EA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3" y="2470245"/>
            <a:ext cx="5446301" cy="362575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IMDb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Revenue, Budget, Genre, Runtime,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Age Rating, Critic Ratings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Posters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FBI Crime Data Explorer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2020 Census Population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erson and person in front of a black background&#10;&#10;Description automatically generated">
            <a:extLst>
              <a:ext uri="{FF2B5EF4-FFF2-40B4-BE49-F238E27FC236}">
                <a16:creationId xmlns:a16="http://schemas.microsoft.com/office/drawing/2014/main" id="{7AACBEDE-AE6D-8500-7ADD-B5FC1C5AE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926" y="753692"/>
            <a:ext cx="3609948" cy="53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1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32978-0676-AA72-E75D-9FEFBDD8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4CEDF88-927B-8237-2672-E2785862AB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0" y="2470244"/>
            <a:ext cx="533419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features from movie posters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state-level crime rates with a Feedforward Neural Network.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numerical movie data through a dense layer.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the dense layer output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features.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 combined outputs through two additional dense layers.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regression-based estimate of monthly violent crimes for each state based on the movie's release date. </a:t>
            </a:r>
          </a:p>
        </p:txBody>
      </p:sp>
      <p:pic>
        <p:nvPicPr>
          <p:cNvPr id="8" name="Picture 7" descr="A black cube on a white background&#10;&#10;Description automatically generated">
            <a:extLst>
              <a:ext uri="{FF2B5EF4-FFF2-40B4-BE49-F238E27FC236}">
                <a16:creationId xmlns:a16="http://schemas.microsoft.com/office/drawing/2014/main" id="{53713692-EE22-4C74-7391-82F9974D9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4" r="2190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5898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4321-B290-0BC2-5179-421DD6C4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CB6B-C79B-0971-B057-5715C745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11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Counts: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Model Mean Absolute Error (MAE) = 3,921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Baseline MAE from Mean = 4,540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 of Actual Crime Rates= 37,464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Proportion of Population: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Model Mean Absolute Error (MAE) = 0.0328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Baseline MAE from Mean = 0.0337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data we used we could not find a good predictor for crime rates based on movie data</a:t>
            </a:r>
          </a:p>
        </p:txBody>
      </p:sp>
    </p:spTree>
    <p:extLst>
      <p:ext uri="{BB962C8B-B14F-4D97-AF65-F5344CB8AC3E}">
        <p14:creationId xmlns:p14="http://schemas.microsoft.com/office/powerpoint/2010/main" val="39871485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193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Chiller</vt:lpstr>
      <vt:lpstr>Office Theme</vt:lpstr>
      <vt:lpstr>Reel to Real: Predicting Crime Rates Through Movie Ratings</vt:lpstr>
      <vt:lpstr>Data</vt:lpstr>
      <vt:lpstr>Methodology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Furey, Skylar Thomas</dc:creator>
  <cp:lastModifiedBy>Furey, Skylar Thomas</cp:lastModifiedBy>
  <cp:revision>5</cp:revision>
  <dcterms:created xsi:type="dcterms:W3CDTF">2024-11-24T13:26:01Z</dcterms:created>
  <dcterms:modified xsi:type="dcterms:W3CDTF">2024-11-25T20:23:05Z</dcterms:modified>
</cp:coreProperties>
</file>