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Lst>
  <p:sldIdLst>
    <p:sldId id="256" r:id="rId25"/>
    <p:sldId id="257" r:id="rId26"/>
    <p:sldId id="258" r:id="rId27"/>
    <p:sldId id="271" r:id="rId28"/>
    <p:sldId id="268" r:id="rId29"/>
    <p:sldId id="270" r:id="rId30"/>
    <p:sldId id="259" r:id="rId31"/>
    <p:sldId id="269" r:id="rId32"/>
    <p:sldId id="260" r:id="rId33"/>
    <p:sldId id="261" r:id="rId34"/>
    <p:sldId id="262" r:id="rId35"/>
    <p:sldId id="263" r:id="rId36"/>
    <p:sldId id="264" r:id="rId37"/>
    <p:sldId id="265" r:id="rId38"/>
    <p:sldId id="266" r:id="rId39"/>
    <p:sldId id="267" r:id="rId40"/>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16.xml"/><Relationship Id="rId4" Type="http://schemas.openxmlformats.org/officeDocument/2006/relationships/slideMaster" Target="slideMasters/slideMaster3.xml"/><Relationship Id="rId39" Type="http://schemas.openxmlformats.org/officeDocument/2006/relationships/slide" Target="slides/slide15.xml"/><Relationship Id="rId38" Type="http://schemas.openxmlformats.org/officeDocument/2006/relationships/slide" Target="slides/slide14.xml"/><Relationship Id="rId37" Type="http://schemas.openxmlformats.org/officeDocument/2006/relationships/slide" Target="slides/slide13.xml"/><Relationship Id="rId36" Type="http://schemas.openxmlformats.org/officeDocument/2006/relationships/slide" Target="slides/slide12.xml"/><Relationship Id="rId35" Type="http://schemas.openxmlformats.org/officeDocument/2006/relationships/slide" Target="slides/slide11.xml"/><Relationship Id="rId34" Type="http://schemas.openxmlformats.org/officeDocument/2006/relationships/slide" Target="slides/slide10.xml"/><Relationship Id="rId33" Type="http://schemas.openxmlformats.org/officeDocument/2006/relationships/slide" Target="slides/slide9.xml"/><Relationship Id="rId32" Type="http://schemas.openxmlformats.org/officeDocument/2006/relationships/slide" Target="slides/slide8.xml"/><Relationship Id="rId31" Type="http://schemas.openxmlformats.org/officeDocument/2006/relationships/slide" Target="slides/slide7.xml"/><Relationship Id="rId30" Type="http://schemas.openxmlformats.org/officeDocument/2006/relationships/slide" Target="slides/slide6.xml"/><Relationship Id="rId3" Type="http://schemas.openxmlformats.org/officeDocument/2006/relationships/slideMaster" Target="slideMasters/slideMaster2.xml"/><Relationship Id="rId29" Type="http://schemas.openxmlformats.org/officeDocument/2006/relationships/slide" Target="slides/slide5.xml"/><Relationship Id="rId28" Type="http://schemas.openxmlformats.org/officeDocument/2006/relationships/slide" Target="slides/slide4.xml"/><Relationship Id="rId27" Type="http://schemas.openxmlformats.org/officeDocument/2006/relationships/slide" Target="slides/slide3.xml"/><Relationship Id="rId26" Type="http://schemas.openxmlformats.org/officeDocument/2006/relationships/slide" Target="slides/slide2.xml"/><Relationship Id="rId25" Type="http://schemas.openxmlformats.org/officeDocument/2006/relationships/slide" Target="slides/slide1.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818280"/>
            <a:ext cx="5101200" cy="7902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38" name="PlaceHolder 1"/>
          <p:cNvSpPr>
            <a:spLocks noGrp="1"/>
          </p:cNvSpPr>
          <p:nvPr>
            <p:ph type="title"/>
          </p:nvPr>
        </p:nvSpPr>
        <p:spPr>
          <a:xfrm>
            <a:off x="713160" y="818280"/>
            <a:ext cx="5101200" cy="7902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3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1" name="PlaceHolder 1"/>
          <p:cNvSpPr>
            <a:spLocks noGrp="1"/>
          </p:cNvSpPr>
          <p:nvPr>
            <p:ph type="title"/>
          </p:nvPr>
        </p:nvSpPr>
        <p:spPr>
          <a:xfrm>
            <a:off x="713160" y="818280"/>
            <a:ext cx="5101200" cy="7902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4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4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46" name="PlaceHolder 1"/>
          <p:cNvSpPr>
            <a:spLocks noGrp="1"/>
          </p:cNvSpPr>
          <p:nvPr>
            <p:ph type="title"/>
          </p:nvPr>
        </p:nvSpPr>
        <p:spPr>
          <a:xfrm>
            <a:off x="713160" y="818280"/>
            <a:ext cx="5101200" cy="7902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4" Type="http://schemas.openxmlformats.org/officeDocument/2006/relationships/theme" Target="../theme/theme10.xml"/><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13520" y="539640"/>
            <a:ext cx="3785400" cy="2526120"/>
          </a:xfrm>
          <a:prstGeom prst="rect">
            <a:avLst/>
          </a:prstGeom>
          <a:noFill/>
          <a:ln w="0">
            <a:noFill/>
          </a:ln>
        </p:spPr>
        <p:txBody>
          <a:bodyPr lIns="91440" tIns="91440" rIns="91440" bIns="91440" anchor="t">
            <a:noAutofit/>
          </a:bodyPr>
          <a:p>
            <a:pPr indent="0">
              <a:buNone/>
            </a:pPr>
            <a:r>
              <a:rPr lang="fr-FR" sz="3600" b="0" strike="noStrike" spc="-1">
                <a:solidFill>
                  <a:schemeClr val="dk1"/>
                </a:solidFill>
                <a:latin typeface="Arial" panose="020B0604020202020204"/>
              </a:rPr>
              <a:t>Click to edit the title text format</a:t>
            </a:r>
            <a:endParaRPr lang="fr-FR" sz="3600" b="0" strike="noStrike" spc="-1">
              <a:solidFill>
                <a:schemeClr val="dk1"/>
              </a:solidFill>
              <a:latin typeface="Arial" panose="020B0604020202020204"/>
            </a:endParaRPr>
          </a:p>
        </p:txBody>
      </p:sp>
      <p:sp>
        <p:nvSpPr>
          <p:cNvPr id="2" name="PlaceHolder 2"/>
          <p:cNvSpPr>
            <a:spLocks noGrp="1"/>
          </p:cNvSpPr>
          <p:nvPr>
            <p:ph type="body"/>
          </p:nvPr>
        </p:nvSpPr>
        <p:spPr>
          <a:xfrm>
            <a:off x="4645080" y="1453680"/>
            <a:ext cx="3785400" cy="368964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cxnSp>
        <p:nvCxnSpPr>
          <p:cNvPr id="3" name="Google Shape;12;p2"/>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13160" y="818280"/>
            <a:ext cx="5101200" cy="790200"/>
          </a:xfrm>
          <a:prstGeom prst="rect">
            <a:avLst/>
          </a:prstGeom>
          <a:noFill/>
          <a:ln w="0">
            <a:noFill/>
          </a:ln>
        </p:spPr>
        <p:txBody>
          <a:bodyPr lIns="91440" tIns="91440" rIns="91440" bIns="91440" anchor="b">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sp>
        <p:nvSpPr>
          <p:cNvPr id="26" name="Google Shape;102;p19"/>
          <p:cNvSpPr/>
          <p:nvPr/>
        </p:nvSpPr>
        <p:spPr>
          <a:xfrm>
            <a:off x="713160" y="3467880"/>
            <a:ext cx="5101200" cy="555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p>
            <a:pPr defTabSz="914400">
              <a:lnSpc>
                <a:spcPct val="100000"/>
              </a:lnSpc>
              <a:spcBef>
                <a:spcPts val="300"/>
              </a:spcBef>
              <a:tabLst>
                <a:tab pos="0" algn="l"/>
              </a:tabLst>
            </a:pPr>
            <a:r>
              <a:rPr lang="en-GB" sz="1200" b="1" strike="noStrike" spc="-1">
                <a:solidFill>
                  <a:schemeClr val="lt1"/>
                </a:solidFill>
                <a:latin typeface="Lato"/>
                <a:ea typeface="Lato"/>
              </a:rPr>
              <a:t>CREDITS:</a:t>
            </a:r>
            <a:r>
              <a:rPr lang="en-GB" sz="1200" b="0" strike="noStrike" spc="-1">
                <a:solidFill>
                  <a:schemeClr val="lt1"/>
                </a:solidFill>
                <a:latin typeface="Lato"/>
                <a:ea typeface="Lato"/>
              </a:rPr>
              <a:t> This presentation template was created by </a:t>
            </a:r>
            <a:r>
              <a:rPr lang="en-GB" sz="1200" b="1" u="sng" strike="noStrike" spc="-1">
                <a:solidFill>
                  <a:schemeClr val="lt1"/>
                </a:solidFill>
                <a:uFillTx/>
                <a:latin typeface="Lato"/>
                <a:ea typeface="Lato"/>
                <a:hlinkClick r:id="rId2"/>
              </a:rPr>
              <a:t>Slidesgo</a:t>
            </a:r>
            <a:r>
              <a:rPr lang="en-GB" sz="1200" b="0" strike="noStrike" spc="-1">
                <a:solidFill>
                  <a:schemeClr val="lt1"/>
                </a:solidFill>
                <a:latin typeface="Lato"/>
                <a:ea typeface="Lato"/>
              </a:rPr>
              <a:t>, and includes icons, infographics &amp; images by </a:t>
            </a:r>
            <a:r>
              <a:rPr lang="en-GB" sz="1200" b="1" u="sng" strike="noStrike" spc="-1">
                <a:solidFill>
                  <a:schemeClr val="lt1"/>
                </a:solidFill>
                <a:uFillTx/>
                <a:latin typeface="Lato"/>
                <a:ea typeface="Lato"/>
                <a:hlinkClick r:id="rId3"/>
              </a:rPr>
              <a:t>Freepik</a:t>
            </a:r>
            <a:r>
              <a:rPr lang="en-GB" sz="1200" b="0" u="sng" strike="noStrike" spc="-1">
                <a:solidFill>
                  <a:schemeClr val="lt1"/>
                </a:solidFill>
                <a:uFillTx/>
                <a:latin typeface="Lato"/>
                <a:ea typeface="Lato"/>
              </a:rPr>
              <a:t> </a:t>
            </a:r>
            <a:endParaRPr lang="en-US" sz="1200" b="0" strike="noStrike" spc="-1">
              <a:solidFill>
                <a:srgbClr val="FFFFFF"/>
              </a:solidFill>
              <a:latin typeface="OpenSymbol"/>
            </a:endParaRPr>
          </a:p>
        </p:txBody>
      </p:sp>
      <p:cxnSp>
        <p:nvCxnSpPr>
          <p:cNvPr id="27" name="Google Shape;103;p19"/>
          <p:cNvCxnSpPr/>
          <p:nvPr/>
        </p:nvCxnSpPr>
        <p:spPr>
          <a:xfrm>
            <a:off x="0" y="261000"/>
            <a:ext cx="9144360" cy="360"/>
          </a:xfrm>
          <a:prstGeom prst="straightConnector1">
            <a:avLst/>
          </a:prstGeom>
          <a:ln w="9525">
            <a:solidFill>
              <a:srgbClr val="FFF8F2"/>
            </a:solidFill>
            <a:round/>
          </a:ln>
        </p:spPr>
      </p:cxnSp>
      <p:sp>
        <p:nvSpPr>
          <p:cNvPr id="2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29" name="Google Shape;105;p20"/>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190400" y="1345320"/>
            <a:ext cx="4239000" cy="1748880"/>
          </a:xfrm>
          <a:prstGeom prst="rect">
            <a:avLst/>
          </a:prstGeom>
          <a:noFill/>
          <a:ln w="0">
            <a:noFill/>
          </a:ln>
        </p:spPr>
        <p:txBody>
          <a:bodyPr lIns="91440" tIns="91440" rIns="91440" bIns="91440" anchor="t">
            <a:noAutofit/>
          </a:bodyPr>
          <a:p>
            <a:pPr indent="0">
              <a:buNone/>
            </a:pPr>
            <a:r>
              <a:rPr lang="fr-FR" sz="3600" b="0" strike="noStrike" spc="-1">
                <a:solidFill>
                  <a:schemeClr val="dk1"/>
                </a:solidFill>
                <a:latin typeface="Arial" panose="020B0604020202020204"/>
              </a:rPr>
              <a:t>Click to edit the title text format</a:t>
            </a:r>
            <a:endParaRPr lang="fr-FR" sz="3600" b="0" strike="noStrike" spc="-1">
              <a:solidFill>
                <a:schemeClr val="dk1"/>
              </a:solidFill>
              <a:latin typeface="Arial" panose="020B0604020202020204"/>
            </a:endParaRPr>
          </a:p>
        </p:txBody>
      </p:sp>
      <p:sp>
        <p:nvSpPr>
          <p:cNvPr id="31" name="PlaceHolder 2"/>
          <p:cNvSpPr>
            <a:spLocks noGrp="1"/>
          </p:cNvSpPr>
          <p:nvPr>
            <p:ph type="title"/>
          </p:nvPr>
        </p:nvSpPr>
        <p:spPr>
          <a:xfrm>
            <a:off x="4190400" y="539640"/>
            <a:ext cx="1651680" cy="915480"/>
          </a:xfrm>
          <a:prstGeom prst="rect">
            <a:avLst/>
          </a:prstGeom>
          <a:noFill/>
          <a:ln w="0">
            <a:noFill/>
          </a:ln>
        </p:spPr>
        <p:txBody>
          <a:bodyPr lIns="91440" tIns="91440" rIns="91440" bIns="91440" anchor="b">
            <a:noAutofit/>
          </a:bodyPr>
          <a:p>
            <a:pPr indent="0">
              <a:lnSpc>
                <a:spcPct val="100000"/>
              </a:lnSpc>
              <a:buNone/>
            </a:pPr>
            <a:r>
              <a:rPr lang="fr-FR" sz="6000" b="1" strike="noStrike" spc="-1">
                <a:solidFill>
                  <a:schemeClr val="dk2"/>
                </a:solidFill>
                <a:latin typeface="Inria Serif"/>
                <a:ea typeface="Inria Serif"/>
              </a:rPr>
              <a:t>xx%</a:t>
            </a:r>
            <a:endParaRPr lang="fr-FR" sz="6000" b="0" strike="noStrike" spc="-1">
              <a:solidFill>
                <a:schemeClr val="dk1"/>
              </a:solidFill>
              <a:latin typeface="Arial" panose="020B0604020202020204"/>
            </a:endParaRPr>
          </a:p>
        </p:txBody>
      </p:sp>
      <p:sp>
        <p:nvSpPr>
          <p:cNvPr id="32" name="PlaceHolder 3"/>
          <p:cNvSpPr>
            <a:spLocks noGrp="1"/>
          </p:cNvSpPr>
          <p:nvPr>
            <p:ph type="body"/>
          </p:nvPr>
        </p:nvSpPr>
        <p:spPr>
          <a:xfrm>
            <a:off x="714240" y="1453680"/>
            <a:ext cx="3336120" cy="3689640"/>
          </a:xfrm>
          <a:prstGeom prst="rect">
            <a:avLst/>
          </a:prstGeom>
          <a:noFill/>
          <a:ln w="0">
            <a:noFill/>
          </a:ln>
        </p:spPr>
        <p:txBody>
          <a:bodyPr lIns="90000" tIns="45000" rIns="90000" bIns="45000" anchor="t">
            <a:normAutofit fontScale="71666"/>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cxnSp>
        <p:nvCxnSpPr>
          <p:cNvPr id="33" name="Google Shape;18;p3"/>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cxnSp>
        <p:nvCxnSpPr>
          <p:cNvPr id="34" name="Google Shape;107;p21"/>
          <p:cNvCxnSpPr/>
          <p:nvPr/>
        </p:nvCxnSpPr>
        <p:spPr>
          <a:xfrm>
            <a:off x="0" y="261000"/>
            <a:ext cx="9144360" cy="360"/>
          </a:xfrm>
          <a:prstGeom prst="straightConnector1">
            <a:avLst/>
          </a:prstGeom>
          <a:ln w="9525">
            <a:solidFill>
              <a:srgbClr val="FFF8F2"/>
            </a:solidFill>
            <a:round/>
          </a:ln>
        </p:spPr>
      </p:cxn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36" name="PlaceHolder 2"/>
          <p:cNvSpPr>
            <a:spLocks noGrp="1"/>
          </p:cNvSpPr>
          <p:nvPr>
            <p:ph type="body"/>
          </p:nvPr>
        </p:nvSpPr>
        <p:spPr>
          <a:xfrm>
            <a:off x="720000" y="1215720"/>
            <a:ext cx="7703640" cy="338796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000000"/>
              </a:buClr>
              <a:buSzPct val="75000"/>
              <a:buFont typeface="Symbol"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000000"/>
              </a:buClr>
              <a:buSzPct val="75000"/>
              <a:buFont typeface="Symbol"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cxnSp>
        <p:nvCxnSpPr>
          <p:cNvPr id="37" name="Google Shape;22;p4"/>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713160" y="539640"/>
            <a:ext cx="4212360" cy="10980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cxnSp>
        <p:nvCxnSpPr>
          <p:cNvPr id="45" name="Google Shape;31;p6"/>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48" name="PlaceHolder 2"/>
          <p:cNvSpPr>
            <a:spLocks noGrp="1"/>
          </p:cNvSpPr>
          <p:nvPr>
            <p:ph type="body"/>
          </p:nvPr>
        </p:nvSpPr>
        <p:spPr>
          <a:xfrm>
            <a:off x="5175720" y="1336320"/>
            <a:ext cx="3255120" cy="2982240"/>
          </a:xfrm>
          <a:prstGeom prst="rect">
            <a:avLst/>
          </a:prstGeom>
          <a:noFill/>
          <a:ln w="0">
            <a:noFill/>
          </a:ln>
        </p:spPr>
        <p:txBody>
          <a:bodyPr lIns="90000" tIns="45000" rIns="90000" bIns="45000" anchor="t">
            <a:normAutofit fontScale="50000" lnSpcReduction="10000"/>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cxnSp>
        <p:nvCxnSpPr>
          <p:cNvPr id="49" name="Google Shape;36;p7"/>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cxnSp>
        <p:nvCxnSpPr>
          <p:cNvPr id="51" name="Google Shape;39;p8"/>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2135520" y="1655640"/>
            <a:ext cx="4872600" cy="1161000"/>
          </a:xfrm>
          <a:prstGeom prst="rect">
            <a:avLst/>
          </a:prstGeom>
          <a:noFill/>
          <a:ln w="0">
            <a:noFill/>
          </a:ln>
        </p:spPr>
        <p:txBody>
          <a:bodyPr lIns="91440" tIns="91440" rIns="91440" bIns="91440" anchor="b">
            <a:noAutofit/>
          </a:bodyPr>
          <a:p>
            <a:pPr indent="0">
              <a:buNone/>
            </a:pPr>
            <a:r>
              <a:rPr lang="fr-FR" sz="6500" b="0" strike="noStrike" spc="-1">
                <a:solidFill>
                  <a:schemeClr val="dk1"/>
                </a:solidFill>
                <a:latin typeface="Arial" panose="020B0604020202020204"/>
              </a:rPr>
              <a:t>Click to edit the title text format</a:t>
            </a:r>
            <a:endParaRPr lang="fr-FR" sz="6500" b="0" strike="noStrike" spc="-1">
              <a:solidFill>
                <a:schemeClr val="dk1"/>
              </a:solidFill>
              <a:latin typeface="Arial" panose="020B0604020202020204"/>
            </a:endParaRPr>
          </a:p>
        </p:txBody>
      </p:sp>
      <p:cxnSp>
        <p:nvCxnSpPr>
          <p:cNvPr id="53" name="Google Shape;43;p9"/>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284120" y="1057680"/>
            <a:ext cx="6575760" cy="1716120"/>
          </a:xfrm>
          <a:prstGeom prst="rect">
            <a:avLst/>
          </a:prstGeom>
          <a:noFill/>
          <a:ln w="0">
            <a:noFill/>
          </a:ln>
        </p:spPr>
        <p:txBody>
          <a:bodyPr lIns="91440" tIns="91440" rIns="91440" bIns="91440" anchor="b">
            <a:noAutofit/>
          </a:bodyPr>
          <a:p>
            <a:pPr indent="0" algn="ctr">
              <a:lnSpc>
                <a:spcPct val="100000"/>
              </a:lnSpc>
              <a:buNone/>
            </a:pPr>
            <a:r>
              <a:rPr lang="fr-FR" sz="6000" b="0" strike="noStrike" spc="-1">
                <a:solidFill>
                  <a:schemeClr val="dk2"/>
                </a:solidFill>
                <a:latin typeface="Inria Serif"/>
                <a:ea typeface="Inria Serif"/>
              </a:rPr>
              <a:t>xx%</a:t>
            </a:r>
            <a:endParaRPr lang="fr-FR" sz="6000" b="0" strike="noStrike" spc="-1">
              <a:solidFill>
                <a:schemeClr val="dk1"/>
              </a:solidFill>
              <a:latin typeface="Arial" panose="020B0604020202020204"/>
            </a:endParaRPr>
          </a:p>
        </p:txBody>
      </p:sp>
      <p:cxnSp>
        <p:nvCxnSpPr>
          <p:cNvPr id="6" name="Google Shape;50;p11"/>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4"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55" name="PlaceHolder 2"/>
          <p:cNvSpPr>
            <a:spLocks noGrp="1"/>
          </p:cNvSpPr>
          <p:nvPr>
            <p:ph type="title"/>
          </p:nvPr>
        </p:nvSpPr>
        <p:spPr>
          <a:xfrm>
            <a:off x="720000" y="4014360"/>
            <a:ext cx="7703640" cy="572400"/>
          </a:xfrm>
          <a:prstGeom prst="rect">
            <a:avLst/>
          </a:prstGeom>
          <a:solidFill>
            <a:schemeClr val="lt2"/>
          </a:solid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6" name="Google Shape;113;p24"/>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7"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8" name="Google Shape;116;p25"/>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59"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
        <p:nvSpPr>
          <p:cNvPr id="60"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8" name="PlaceHolder 2"/>
          <p:cNvSpPr>
            <a:spLocks noGrp="1"/>
          </p:cNvSpPr>
          <p:nvPr>
            <p:ph type="title"/>
          </p:nvPr>
        </p:nvSpPr>
        <p:spPr>
          <a:xfrm>
            <a:off x="710640" y="1442880"/>
            <a:ext cx="734400" cy="572400"/>
          </a:xfrm>
          <a:prstGeom prst="rect">
            <a:avLst/>
          </a:prstGeom>
          <a:noFill/>
          <a:ln w="0">
            <a:noFill/>
          </a:ln>
        </p:spPr>
        <p:txBody>
          <a:bodyPr lIns="91440" tIns="91440" rIns="91440" bIns="91440" anchor="ctr">
            <a:noAutofit/>
          </a:bodyPr>
          <a:p>
            <a:pPr indent="0" algn="r">
              <a:lnSpc>
                <a:spcPct val="100000"/>
              </a:lnSpc>
              <a:buNone/>
            </a:pPr>
            <a:r>
              <a:rPr lang="fr-FR" sz="3000" b="1" strike="noStrike" spc="-1">
                <a:solidFill>
                  <a:schemeClr val="dk2"/>
                </a:solidFill>
                <a:latin typeface="Inria Serif"/>
                <a:ea typeface="Inria Serif"/>
              </a:rPr>
              <a:t>xx%</a:t>
            </a:r>
            <a:endParaRPr lang="fr-FR" sz="3000" b="0" strike="noStrike" spc="-1">
              <a:solidFill>
                <a:schemeClr val="dk1"/>
              </a:solidFill>
              <a:latin typeface="Arial" panose="020B0604020202020204"/>
            </a:endParaRPr>
          </a:p>
        </p:txBody>
      </p:sp>
      <p:sp>
        <p:nvSpPr>
          <p:cNvPr id="9" name="PlaceHolder 3"/>
          <p:cNvSpPr>
            <a:spLocks noGrp="1"/>
          </p:cNvSpPr>
          <p:nvPr>
            <p:ph type="title"/>
          </p:nvPr>
        </p:nvSpPr>
        <p:spPr>
          <a:xfrm>
            <a:off x="710640" y="2209320"/>
            <a:ext cx="734400" cy="572400"/>
          </a:xfrm>
          <a:prstGeom prst="rect">
            <a:avLst/>
          </a:prstGeom>
          <a:noFill/>
          <a:ln w="0">
            <a:noFill/>
          </a:ln>
        </p:spPr>
        <p:txBody>
          <a:bodyPr lIns="91440" tIns="91440" rIns="91440" bIns="91440" anchor="ctr">
            <a:noAutofit/>
          </a:bodyPr>
          <a:p>
            <a:pPr indent="0" algn="r">
              <a:lnSpc>
                <a:spcPct val="100000"/>
              </a:lnSpc>
              <a:buNone/>
            </a:pPr>
            <a:r>
              <a:rPr lang="fr-FR" sz="3000" b="1" strike="noStrike" spc="-1">
                <a:solidFill>
                  <a:schemeClr val="dk2"/>
                </a:solidFill>
                <a:latin typeface="Inria Serif"/>
                <a:ea typeface="Inria Serif"/>
              </a:rPr>
              <a:t>xx%</a:t>
            </a:r>
            <a:endParaRPr lang="fr-FR" sz="3000" b="0" strike="noStrike" spc="-1">
              <a:solidFill>
                <a:schemeClr val="dk1"/>
              </a:solidFill>
              <a:latin typeface="Arial" panose="020B0604020202020204"/>
            </a:endParaRPr>
          </a:p>
        </p:txBody>
      </p:sp>
      <p:sp>
        <p:nvSpPr>
          <p:cNvPr id="10" name="PlaceHolder 4"/>
          <p:cNvSpPr>
            <a:spLocks noGrp="1"/>
          </p:cNvSpPr>
          <p:nvPr>
            <p:ph type="title"/>
          </p:nvPr>
        </p:nvSpPr>
        <p:spPr>
          <a:xfrm>
            <a:off x="710640" y="2975400"/>
            <a:ext cx="734400" cy="572400"/>
          </a:xfrm>
          <a:prstGeom prst="rect">
            <a:avLst/>
          </a:prstGeom>
          <a:noFill/>
          <a:ln w="0">
            <a:noFill/>
          </a:ln>
        </p:spPr>
        <p:txBody>
          <a:bodyPr lIns="91440" tIns="91440" rIns="91440" bIns="91440" anchor="ctr">
            <a:noAutofit/>
          </a:bodyPr>
          <a:p>
            <a:pPr indent="0" algn="r">
              <a:lnSpc>
                <a:spcPct val="100000"/>
              </a:lnSpc>
              <a:buNone/>
            </a:pPr>
            <a:r>
              <a:rPr lang="fr-FR" sz="3000" b="1" strike="noStrike" spc="-1">
                <a:solidFill>
                  <a:schemeClr val="dk2"/>
                </a:solidFill>
                <a:latin typeface="Inria Serif"/>
                <a:ea typeface="Inria Serif"/>
              </a:rPr>
              <a:t>xx%</a:t>
            </a:r>
            <a:endParaRPr lang="fr-FR" sz="3000" b="0" strike="noStrike" spc="-1">
              <a:solidFill>
                <a:schemeClr val="dk1"/>
              </a:solidFill>
              <a:latin typeface="Arial" panose="020B0604020202020204"/>
            </a:endParaRPr>
          </a:p>
        </p:txBody>
      </p:sp>
      <p:sp>
        <p:nvSpPr>
          <p:cNvPr id="11" name="PlaceHolder 5"/>
          <p:cNvSpPr>
            <a:spLocks noGrp="1"/>
          </p:cNvSpPr>
          <p:nvPr>
            <p:ph type="title"/>
          </p:nvPr>
        </p:nvSpPr>
        <p:spPr>
          <a:xfrm>
            <a:off x="710640" y="3741480"/>
            <a:ext cx="734400" cy="572400"/>
          </a:xfrm>
          <a:prstGeom prst="rect">
            <a:avLst/>
          </a:prstGeom>
          <a:noFill/>
          <a:ln w="0">
            <a:noFill/>
          </a:ln>
        </p:spPr>
        <p:txBody>
          <a:bodyPr lIns="91440" tIns="91440" rIns="91440" bIns="91440" anchor="ctr">
            <a:noAutofit/>
          </a:bodyPr>
          <a:p>
            <a:pPr indent="0" algn="r">
              <a:lnSpc>
                <a:spcPct val="100000"/>
              </a:lnSpc>
              <a:buNone/>
            </a:pPr>
            <a:r>
              <a:rPr lang="fr-FR" sz="3000" b="1" strike="noStrike" spc="-1">
                <a:solidFill>
                  <a:schemeClr val="dk2"/>
                </a:solidFill>
                <a:latin typeface="Inria Serif"/>
                <a:ea typeface="Inria Serif"/>
              </a:rPr>
              <a:t>xx%</a:t>
            </a:r>
            <a:endParaRPr lang="fr-FR" sz="3000" b="0" strike="noStrike" spc="-1">
              <a:solidFill>
                <a:schemeClr val="dk1"/>
              </a:solidFill>
              <a:latin typeface="Arial" panose="020B0604020202020204"/>
            </a:endParaRPr>
          </a:p>
        </p:txBody>
      </p:sp>
      <p:cxnSp>
        <p:nvCxnSpPr>
          <p:cNvPr id="12" name="Google Shape;63;p13"/>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cxnSp>
        <p:nvCxnSpPr>
          <p:cNvPr id="14" name="Google Shape;69;p14"/>
          <p:cNvCxnSpPr/>
          <p:nvPr/>
        </p:nvCxnSpPr>
        <p:spPr>
          <a:xfrm>
            <a:off x="0" y="261000"/>
            <a:ext cx="9144360" cy="360"/>
          </a:xfrm>
          <a:prstGeom prst="straightConnector1">
            <a:avLst/>
          </a:prstGeom>
          <a:ln w="9525">
            <a:solidFill>
              <a:srgbClr val="FFF8F2"/>
            </a:solidFill>
            <a:round/>
          </a:ln>
        </p:spPr>
      </p:cxn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674640" y="539640"/>
            <a:ext cx="775620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cxnSp>
        <p:nvCxnSpPr>
          <p:cNvPr id="16" name="Google Shape;73;p15"/>
          <p:cNvCxnSpPr/>
          <p:nvPr/>
        </p:nvCxnSpPr>
        <p:spPr>
          <a:xfrm>
            <a:off x="0" y="261000"/>
            <a:ext cx="9144360" cy="360"/>
          </a:xfrm>
          <a:prstGeom prst="straightConnector1">
            <a:avLst/>
          </a:prstGeom>
          <a:ln w="9525">
            <a:solidFill>
              <a:srgbClr val="FFF8F2"/>
            </a:solidFill>
            <a:round/>
          </a:ln>
        </p:spPr>
      </p:cxnSp>
      <p:sp>
        <p:nvSpPr>
          <p:cNvPr id="1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4189680" y="539640"/>
            <a:ext cx="4241160" cy="150192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9" name="PlaceHolder 2"/>
          <p:cNvSpPr>
            <a:spLocks noGrp="1"/>
          </p:cNvSpPr>
          <p:nvPr>
            <p:ph type="body"/>
          </p:nvPr>
        </p:nvSpPr>
        <p:spPr>
          <a:xfrm>
            <a:off x="713160" y="1455480"/>
            <a:ext cx="3336120" cy="3687840"/>
          </a:xfrm>
          <a:prstGeom prst="rect">
            <a:avLst/>
          </a:prstGeom>
          <a:noFill/>
          <a:ln w="0">
            <a:noFill/>
          </a:ln>
        </p:spPr>
        <p:txBody>
          <a:bodyPr lIns="90000" tIns="45000" rIns="90000" bIns="45000" anchor="t">
            <a:normAutofit fontScale="71666"/>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cxnSp>
        <p:nvCxnSpPr>
          <p:cNvPr id="20" name="Google Shape;78;p16"/>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cxnSp>
        <p:nvCxnSpPr>
          <p:cNvPr id="22" name="Google Shape;87;p17"/>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4224960" y="539640"/>
            <a:ext cx="4205520" cy="10980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cxnSp>
        <p:nvCxnSpPr>
          <p:cNvPr id="24" name="Google Shape;98;p18"/>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oogle Shape;123;p26"/>
          <p:cNvPicPr/>
          <p:nvPr/>
        </p:nvPicPr>
        <p:blipFill>
          <a:blip r:embed="rId1"/>
          <a:srcRect t="17515" b="17519"/>
          <a:stretch>
            <a:fillRect/>
          </a:stretch>
        </p:blipFill>
        <p:spPr>
          <a:xfrm>
            <a:off x="4643810" y="1348270"/>
            <a:ext cx="3785400" cy="3689640"/>
          </a:xfrm>
          <a:prstGeom prst="rect">
            <a:avLst/>
          </a:prstGeom>
          <a:ln w="0">
            <a:noFill/>
          </a:ln>
        </p:spPr>
      </p:pic>
      <p:sp>
        <p:nvSpPr>
          <p:cNvPr id="62" name="PlaceHolder 1"/>
          <p:cNvSpPr>
            <a:spLocks noGrp="1"/>
          </p:cNvSpPr>
          <p:nvPr>
            <p:ph type="title"/>
          </p:nvPr>
        </p:nvSpPr>
        <p:spPr>
          <a:xfrm>
            <a:off x="714240" y="542880"/>
            <a:ext cx="3781080" cy="2523600"/>
          </a:xfrm>
          <a:prstGeom prst="rect">
            <a:avLst/>
          </a:prstGeom>
          <a:noFill/>
          <a:ln w="0">
            <a:noFill/>
          </a:ln>
        </p:spPr>
        <p:txBody>
          <a:bodyPr lIns="91440" tIns="91440" rIns="91440" bIns="91440" anchor="t">
            <a:normAutofit/>
          </a:bodyPr>
          <a:p>
            <a:pPr indent="0" algn="r">
              <a:lnSpc>
                <a:spcPct val="100000"/>
              </a:lnSpc>
              <a:buNone/>
              <a:tabLst>
                <a:tab pos="0" algn="l"/>
              </a:tabLst>
            </a:pPr>
            <a:r>
              <a:rPr lang="en-GB" sz="3600" b="0" strike="noStrike" spc="-1">
                <a:solidFill>
                  <a:schemeClr val="dk2"/>
                </a:solidFill>
                <a:latin typeface="Inria Serif"/>
                <a:ea typeface="Inria Serif"/>
              </a:rPr>
              <a:t>Digital Marketplace</a:t>
            </a:r>
            <a:endParaRPr lang="fr-FR" sz="3600" b="0" strike="noStrike" spc="-1">
              <a:solidFill>
                <a:schemeClr val="dk1"/>
              </a:solidFill>
              <a:latin typeface="Arial" panose="020B0604020202020204"/>
            </a:endParaRPr>
          </a:p>
        </p:txBody>
      </p:sp>
      <p:sp>
        <p:nvSpPr>
          <p:cNvPr id="63" name="PlaceHolder 2"/>
          <p:cNvSpPr>
            <a:spLocks noGrp="1"/>
          </p:cNvSpPr>
          <p:nvPr>
            <p:ph type="subTitle"/>
          </p:nvPr>
        </p:nvSpPr>
        <p:spPr>
          <a:xfrm>
            <a:off x="714240" y="3067200"/>
            <a:ext cx="3781080" cy="1533240"/>
          </a:xfrm>
          <a:prstGeom prst="rect">
            <a:avLst/>
          </a:prstGeom>
          <a:noFill/>
          <a:ln w="0">
            <a:noFill/>
          </a:ln>
        </p:spPr>
        <p:txBody>
          <a:bodyPr lIns="91440" tIns="91440" rIns="91440" bIns="91440" anchor="t">
            <a:normAutofit/>
          </a:bodyPr>
          <a:p>
            <a:pPr indent="0" algn="r">
              <a:lnSpc>
                <a:spcPct val="100000"/>
              </a:lnSpc>
              <a:buNone/>
              <a:tabLst>
                <a:tab pos="0" algn="l"/>
              </a:tabLst>
            </a:pPr>
            <a:r>
              <a:rPr lang="en-GB" sz="1600" b="0" strike="noStrike" spc="-1">
                <a:solidFill>
                  <a:schemeClr val="dk1"/>
                </a:solidFill>
                <a:latin typeface="Lato"/>
                <a:ea typeface="Lato"/>
              </a:rPr>
              <a:t>A platform connecting honest suppliers with buyers for digital goods.</a:t>
            </a:r>
            <a:endParaRPr lang="en-US" sz="1600" b="0" strike="noStrike" spc="-1">
              <a:solidFill>
                <a:srgbClr val="000000"/>
              </a:solidFill>
              <a:latin typeface="OpenSymbol"/>
            </a:endParaRPr>
          </a:p>
        </p:txBody>
      </p:sp>
      <p:grpSp>
        <p:nvGrpSpPr>
          <p:cNvPr id="64" name="Google Shape;126;p26"/>
          <p:cNvGrpSpPr/>
          <p:nvPr/>
        </p:nvGrpSpPr>
        <p:grpSpPr>
          <a:xfrm>
            <a:off x="4637880" y="744120"/>
            <a:ext cx="709200" cy="556920"/>
            <a:chOff x="4637880" y="744120"/>
            <a:chExt cx="709200" cy="556920"/>
          </a:xfrm>
        </p:grpSpPr>
        <p:sp>
          <p:nvSpPr>
            <p:cNvPr id="65" name="Google Shape;127;p26"/>
            <p:cNvSpPr/>
            <p:nvPr/>
          </p:nvSpPr>
          <p:spPr>
            <a:xfrm flipH="1">
              <a:off x="4790520" y="744480"/>
              <a:ext cx="556560" cy="556560"/>
            </a:xfrm>
            <a:prstGeom prst="ellipse">
              <a:avLst/>
            </a:prstGeom>
            <a:noFill/>
            <a:ln w="9525">
              <a:solidFill>
                <a:srgbClr val="980000"/>
              </a:solidFill>
              <a:round/>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cxnSp>
          <p:nvCxnSpPr>
            <p:cNvPr id="66" name="Google Shape;128;p26"/>
            <p:cNvCxnSpPr/>
            <p:nvPr/>
          </p:nvCxnSpPr>
          <p:spPr>
            <a:xfrm>
              <a:off x="4637880" y="744120"/>
              <a:ext cx="360" cy="557280"/>
            </a:xfrm>
            <a:prstGeom prst="straightConnector1">
              <a:avLst/>
            </a:prstGeom>
            <a:ln w="9525">
              <a:solidFill>
                <a:srgbClr val="980000"/>
              </a:solidFill>
              <a:round/>
            </a:ln>
          </p:spPr>
        </p:cxnSp>
      </p:grpSp>
      <p:grpSp>
        <p:nvGrpSpPr>
          <p:cNvPr id="67" name="Google Shape;129;p26"/>
          <p:cNvGrpSpPr/>
          <p:nvPr/>
        </p:nvGrpSpPr>
        <p:grpSpPr>
          <a:xfrm>
            <a:off x="4927680" y="881280"/>
            <a:ext cx="282600" cy="282600"/>
            <a:chOff x="4927680" y="881280"/>
            <a:chExt cx="282600" cy="282600"/>
          </a:xfrm>
        </p:grpSpPr>
        <p:sp>
          <p:nvSpPr>
            <p:cNvPr id="68" name="Google Shape;130;p26"/>
            <p:cNvSpPr/>
            <p:nvPr/>
          </p:nvSpPr>
          <p:spPr>
            <a:xfrm>
              <a:off x="4927680" y="881280"/>
              <a:ext cx="282600" cy="282600"/>
            </a:xfrm>
            <a:custGeom>
              <a:avLst/>
              <a:gdLst>
                <a:gd name="textAreaLeft" fmla="*/ 0 w 282600"/>
                <a:gd name="textAreaRight" fmla="*/ 282960 w 282600"/>
                <a:gd name="textAreaTop" fmla="*/ 0 h 282600"/>
                <a:gd name="textAreaBottom" fmla="*/ 282960 h 282600"/>
              </a:gdLst>
              <a:ahLst/>
              <a:cxnLst/>
              <a:rect l="textAreaLeft" t="textAreaTop" r="textAreaRight" b="textAreaBottom"/>
              <a:pathLst>
                <a:path w="639889" h="639889">
                  <a:moveTo>
                    <a:pt x="605409" y="360331"/>
                  </a:moveTo>
                  <a:cubicBezTo>
                    <a:pt x="624840" y="357188"/>
                    <a:pt x="639794" y="340233"/>
                    <a:pt x="639794" y="319945"/>
                  </a:cubicBezTo>
                  <a:cubicBezTo>
                    <a:pt x="639794" y="299657"/>
                    <a:pt x="624840" y="282702"/>
                    <a:pt x="605409" y="279559"/>
                  </a:cubicBezTo>
                  <a:cubicBezTo>
                    <a:pt x="597218" y="221170"/>
                    <a:pt x="570738" y="166021"/>
                    <a:pt x="530352" y="122873"/>
                  </a:cubicBezTo>
                  <a:lnTo>
                    <a:pt x="577405" y="75819"/>
                  </a:lnTo>
                  <a:cubicBezTo>
                    <a:pt x="583692" y="79724"/>
                    <a:pt x="591026" y="81915"/>
                    <a:pt x="598932" y="81915"/>
                  </a:cubicBezTo>
                  <a:cubicBezTo>
                    <a:pt x="621506" y="81915"/>
                    <a:pt x="639889" y="63532"/>
                    <a:pt x="639889" y="40958"/>
                  </a:cubicBezTo>
                  <a:cubicBezTo>
                    <a:pt x="639889" y="18383"/>
                    <a:pt x="621506" y="0"/>
                    <a:pt x="598932" y="0"/>
                  </a:cubicBezTo>
                  <a:cubicBezTo>
                    <a:pt x="576358" y="0"/>
                    <a:pt x="557974" y="18383"/>
                    <a:pt x="557974" y="40958"/>
                  </a:cubicBezTo>
                  <a:cubicBezTo>
                    <a:pt x="557974" y="48863"/>
                    <a:pt x="560261" y="56198"/>
                    <a:pt x="564071" y="62484"/>
                  </a:cubicBezTo>
                  <a:lnTo>
                    <a:pt x="517017" y="109538"/>
                  </a:lnTo>
                  <a:cubicBezTo>
                    <a:pt x="473773" y="69056"/>
                    <a:pt x="418719" y="42672"/>
                    <a:pt x="360331" y="34481"/>
                  </a:cubicBezTo>
                  <a:cubicBezTo>
                    <a:pt x="357188" y="15050"/>
                    <a:pt x="340233" y="95"/>
                    <a:pt x="319945" y="95"/>
                  </a:cubicBezTo>
                  <a:cubicBezTo>
                    <a:pt x="299656" y="95"/>
                    <a:pt x="282702" y="15050"/>
                    <a:pt x="279559" y="34481"/>
                  </a:cubicBezTo>
                  <a:cubicBezTo>
                    <a:pt x="221171" y="42672"/>
                    <a:pt x="166021" y="69152"/>
                    <a:pt x="122872" y="109538"/>
                  </a:cubicBezTo>
                  <a:lnTo>
                    <a:pt x="75819" y="62484"/>
                  </a:lnTo>
                  <a:cubicBezTo>
                    <a:pt x="79724" y="56198"/>
                    <a:pt x="81915" y="48863"/>
                    <a:pt x="81915" y="40958"/>
                  </a:cubicBezTo>
                  <a:cubicBezTo>
                    <a:pt x="81915" y="18383"/>
                    <a:pt x="63532" y="0"/>
                    <a:pt x="40958" y="0"/>
                  </a:cubicBezTo>
                  <a:cubicBezTo>
                    <a:pt x="18383" y="0"/>
                    <a:pt x="0" y="18383"/>
                    <a:pt x="0" y="40958"/>
                  </a:cubicBezTo>
                  <a:cubicBezTo>
                    <a:pt x="0" y="63532"/>
                    <a:pt x="18383" y="81915"/>
                    <a:pt x="40958" y="81915"/>
                  </a:cubicBezTo>
                  <a:cubicBezTo>
                    <a:pt x="48863" y="81915"/>
                    <a:pt x="56197" y="79629"/>
                    <a:pt x="62484" y="75819"/>
                  </a:cubicBezTo>
                  <a:lnTo>
                    <a:pt x="109538" y="122873"/>
                  </a:lnTo>
                  <a:cubicBezTo>
                    <a:pt x="69056" y="166116"/>
                    <a:pt x="42672" y="221170"/>
                    <a:pt x="34480" y="279559"/>
                  </a:cubicBezTo>
                  <a:cubicBezTo>
                    <a:pt x="15050" y="282702"/>
                    <a:pt x="95" y="299657"/>
                    <a:pt x="95" y="319945"/>
                  </a:cubicBezTo>
                  <a:cubicBezTo>
                    <a:pt x="95" y="340233"/>
                    <a:pt x="15050" y="357188"/>
                    <a:pt x="34480" y="360331"/>
                  </a:cubicBezTo>
                  <a:cubicBezTo>
                    <a:pt x="42672" y="418719"/>
                    <a:pt x="69151" y="473869"/>
                    <a:pt x="109538" y="517017"/>
                  </a:cubicBezTo>
                  <a:lnTo>
                    <a:pt x="62484" y="564071"/>
                  </a:lnTo>
                  <a:cubicBezTo>
                    <a:pt x="56197" y="560165"/>
                    <a:pt x="48863" y="557975"/>
                    <a:pt x="40958" y="557975"/>
                  </a:cubicBezTo>
                  <a:cubicBezTo>
                    <a:pt x="18383" y="557975"/>
                    <a:pt x="0" y="576358"/>
                    <a:pt x="0" y="598932"/>
                  </a:cubicBezTo>
                  <a:cubicBezTo>
                    <a:pt x="0" y="621506"/>
                    <a:pt x="18383" y="639890"/>
                    <a:pt x="40958" y="639890"/>
                  </a:cubicBezTo>
                  <a:cubicBezTo>
                    <a:pt x="63532" y="639890"/>
                    <a:pt x="81915" y="621506"/>
                    <a:pt x="81915" y="598932"/>
                  </a:cubicBezTo>
                  <a:cubicBezTo>
                    <a:pt x="81915" y="591026"/>
                    <a:pt x="79629" y="583692"/>
                    <a:pt x="75819" y="577406"/>
                  </a:cubicBezTo>
                  <a:lnTo>
                    <a:pt x="122872" y="530352"/>
                  </a:lnTo>
                  <a:cubicBezTo>
                    <a:pt x="166116" y="570833"/>
                    <a:pt x="221171" y="597218"/>
                    <a:pt x="279559" y="605409"/>
                  </a:cubicBezTo>
                  <a:cubicBezTo>
                    <a:pt x="282702" y="624840"/>
                    <a:pt x="299656" y="639794"/>
                    <a:pt x="319945" y="639794"/>
                  </a:cubicBezTo>
                  <a:cubicBezTo>
                    <a:pt x="340233" y="639794"/>
                    <a:pt x="357188" y="624840"/>
                    <a:pt x="360331" y="605409"/>
                  </a:cubicBezTo>
                  <a:cubicBezTo>
                    <a:pt x="418719" y="597218"/>
                    <a:pt x="473869" y="570738"/>
                    <a:pt x="517017" y="530352"/>
                  </a:cubicBezTo>
                  <a:lnTo>
                    <a:pt x="564071" y="577406"/>
                  </a:lnTo>
                  <a:cubicBezTo>
                    <a:pt x="560165" y="583692"/>
                    <a:pt x="557974" y="591026"/>
                    <a:pt x="557974" y="598932"/>
                  </a:cubicBezTo>
                  <a:cubicBezTo>
                    <a:pt x="557974" y="621506"/>
                    <a:pt x="576358" y="639890"/>
                    <a:pt x="598932" y="639890"/>
                  </a:cubicBezTo>
                  <a:cubicBezTo>
                    <a:pt x="621506" y="639890"/>
                    <a:pt x="639889" y="621506"/>
                    <a:pt x="639889" y="598932"/>
                  </a:cubicBezTo>
                  <a:cubicBezTo>
                    <a:pt x="639889" y="576358"/>
                    <a:pt x="621506" y="557975"/>
                    <a:pt x="598932" y="557975"/>
                  </a:cubicBezTo>
                  <a:cubicBezTo>
                    <a:pt x="591026" y="557975"/>
                    <a:pt x="583692" y="560261"/>
                    <a:pt x="577405" y="564071"/>
                  </a:cubicBezTo>
                  <a:lnTo>
                    <a:pt x="530352" y="517017"/>
                  </a:lnTo>
                  <a:cubicBezTo>
                    <a:pt x="570833" y="473774"/>
                    <a:pt x="597218" y="418719"/>
                    <a:pt x="605409" y="360331"/>
                  </a:cubicBezTo>
                  <a:close/>
                  <a:moveTo>
                    <a:pt x="319945" y="557975"/>
                  </a:moveTo>
                  <a:cubicBezTo>
                    <a:pt x="301657" y="557975"/>
                    <a:pt x="286036" y="570071"/>
                    <a:pt x="280892" y="586740"/>
                  </a:cubicBezTo>
                  <a:cubicBezTo>
                    <a:pt x="164116" y="569690"/>
                    <a:pt x="70295" y="475869"/>
                    <a:pt x="53245" y="359093"/>
                  </a:cubicBezTo>
                  <a:cubicBezTo>
                    <a:pt x="69913" y="353854"/>
                    <a:pt x="82010" y="338328"/>
                    <a:pt x="82010" y="320040"/>
                  </a:cubicBezTo>
                  <a:cubicBezTo>
                    <a:pt x="82010" y="301752"/>
                    <a:pt x="69913" y="286131"/>
                    <a:pt x="53245" y="280988"/>
                  </a:cubicBezTo>
                  <a:cubicBezTo>
                    <a:pt x="70295" y="164211"/>
                    <a:pt x="164116" y="70390"/>
                    <a:pt x="280892" y="53340"/>
                  </a:cubicBezTo>
                  <a:cubicBezTo>
                    <a:pt x="286131" y="70009"/>
                    <a:pt x="301657" y="82106"/>
                    <a:pt x="319945" y="82106"/>
                  </a:cubicBezTo>
                  <a:cubicBezTo>
                    <a:pt x="338233" y="82106"/>
                    <a:pt x="353854" y="70009"/>
                    <a:pt x="358997" y="53340"/>
                  </a:cubicBezTo>
                  <a:cubicBezTo>
                    <a:pt x="475774" y="70390"/>
                    <a:pt x="569595" y="164211"/>
                    <a:pt x="586645" y="280988"/>
                  </a:cubicBezTo>
                  <a:cubicBezTo>
                    <a:pt x="569976" y="286226"/>
                    <a:pt x="557879" y="301752"/>
                    <a:pt x="557879" y="320040"/>
                  </a:cubicBezTo>
                  <a:cubicBezTo>
                    <a:pt x="557879" y="338328"/>
                    <a:pt x="569976" y="353949"/>
                    <a:pt x="586645" y="359093"/>
                  </a:cubicBezTo>
                  <a:cubicBezTo>
                    <a:pt x="569595" y="475869"/>
                    <a:pt x="475774" y="569690"/>
                    <a:pt x="358997" y="586740"/>
                  </a:cubicBezTo>
                  <a:cubicBezTo>
                    <a:pt x="353759" y="570071"/>
                    <a:pt x="338233" y="557975"/>
                    <a:pt x="319945" y="557975"/>
                  </a:cubicBezTo>
                  <a:close/>
                  <a:moveTo>
                    <a:pt x="621030" y="319945"/>
                  </a:moveTo>
                  <a:cubicBezTo>
                    <a:pt x="621030" y="332137"/>
                    <a:pt x="611124" y="342138"/>
                    <a:pt x="598837" y="342138"/>
                  </a:cubicBezTo>
                  <a:cubicBezTo>
                    <a:pt x="586549" y="342138"/>
                    <a:pt x="576644" y="332232"/>
                    <a:pt x="576644" y="319945"/>
                  </a:cubicBezTo>
                  <a:cubicBezTo>
                    <a:pt x="576644" y="307658"/>
                    <a:pt x="586549" y="297752"/>
                    <a:pt x="598837" y="297752"/>
                  </a:cubicBezTo>
                  <a:cubicBezTo>
                    <a:pt x="611124" y="297752"/>
                    <a:pt x="621030" y="307658"/>
                    <a:pt x="621030" y="319945"/>
                  </a:cubicBezTo>
                  <a:close/>
                  <a:moveTo>
                    <a:pt x="598837" y="18860"/>
                  </a:moveTo>
                  <a:cubicBezTo>
                    <a:pt x="611029" y="18860"/>
                    <a:pt x="621030" y="28766"/>
                    <a:pt x="621030" y="41053"/>
                  </a:cubicBezTo>
                  <a:cubicBezTo>
                    <a:pt x="621030" y="53340"/>
                    <a:pt x="611124" y="63246"/>
                    <a:pt x="598837" y="63246"/>
                  </a:cubicBezTo>
                  <a:cubicBezTo>
                    <a:pt x="586549" y="63246"/>
                    <a:pt x="576644" y="53340"/>
                    <a:pt x="576644" y="41053"/>
                  </a:cubicBezTo>
                  <a:cubicBezTo>
                    <a:pt x="576644" y="28766"/>
                    <a:pt x="586549" y="18860"/>
                    <a:pt x="598837" y="18860"/>
                  </a:cubicBezTo>
                  <a:close/>
                  <a:moveTo>
                    <a:pt x="319945" y="18860"/>
                  </a:moveTo>
                  <a:cubicBezTo>
                    <a:pt x="332137" y="18860"/>
                    <a:pt x="342138" y="28766"/>
                    <a:pt x="342138" y="41053"/>
                  </a:cubicBezTo>
                  <a:cubicBezTo>
                    <a:pt x="342138" y="53340"/>
                    <a:pt x="332232" y="63246"/>
                    <a:pt x="319945" y="63246"/>
                  </a:cubicBezTo>
                  <a:cubicBezTo>
                    <a:pt x="307658" y="63246"/>
                    <a:pt x="297751" y="53340"/>
                    <a:pt x="297751" y="41053"/>
                  </a:cubicBezTo>
                  <a:cubicBezTo>
                    <a:pt x="297751" y="28766"/>
                    <a:pt x="307658" y="18860"/>
                    <a:pt x="319945" y="18860"/>
                  </a:cubicBezTo>
                  <a:close/>
                  <a:moveTo>
                    <a:pt x="18859" y="41053"/>
                  </a:moveTo>
                  <a:cubicBezTo>
                    <a:pt x="18859" y="28861"/>
                    <a:pt x="28766" y="18860"/>
                    <a:pt x="41053" y="18860"/>
                  </a:cubicBezTo>
                  <a:cubicBezTo>
                    <a:pt x="53340" y="18860"/>
                    <a:pt x="63246" y="28766"/>
                    <a:pt x="63246" y="41053"/>
                  </a:cubicBezTo>
                  <a:cubicBezTo>
                    <a:pt x="63246" y="53340"/>
                    <a:pt x="53340" y="63246"/>
                    <a:pt x="41053" y="63246"/>
                  </a:cubicBezTo>
                  <a:cubicBezTo>
                    <a:pt x="28766" y="63246"/>
                    <a:pt x="18859" y="53340"/>
                    <a:pt x="18859" y="41053"/>
                  </a:cubicBezTo>
                  <a:close/>
                  <a:moveTo>
                    <a:pt x="18859" y="319945"/>
                  </a:moveTo>
                  <a:cubicBezTo>
                    <a:pt x="18859" y="307753"/>
                    <a:pt x="28766" y="297752"/>
                    <a:pt x="41053" y="297752"/>
                  </a:cubicBezTo>
                  <a:cubicBezTo>
                    <a:pt x="53340" y="297752"/>
                    <a:pt x="63246" y="307658"/>
                    <a:pt x="63246" y="319945"/>
                  </a:cubicBezTo>
                  <a:cubicBezTo>
                    <a:pt x="63246" y="332232"/>
                    <a:pt x="53340" y="342138"/>
                    <a:pt x="41053" y="342138"/>
                  </a:cubicBezTo>
                  <a:cubicBezTo>
                    <a:pt x="28766" y="342138"/>
                    <a:pt x="18859" y="332232"/>
                    <a:pt x="18859" y="319945"/>
                  </a:cubicBezTo>
                  <a:close/>
                  <a:moveTo>
                    <a:pt x="41053" y="621030"/>
                  </a:moveTo>
                  <a:cubicBezTo>
                    <a:pt x="28861" y="621030"/>
                    <a:pt x="18859" y="611124"/>
                    <a:pt x="18859" y="598837"/>
                  </a:cubicBezTo>
                  <a:cubicBezTo>
                    <a:pt x="18859" y="586550"/>
                    <a:pt x="28766" y="576644"/>
                    <a:pt x="41053" y="576644"/>
                  </a:cubicBezTo>
                  <a:cubicBezTo>
                    <a:pt x="53340" y="576644"/>
                    <a:pt x="63246" y="586550"/>
                    <a:pt x="63246" y="598837"/>
                  </a:cubicBezTo>
                  <a:cubicBezTo>
                    <a:pt x="63246" y="611124"/>
                    <a:pt x="53340" y="621030"/>
                    <a:pt x="41053" y="621030"/>
                  </a:cubicBezTo>
                  <a:close/>
                  <a:moveTo>
                    <a:pt x="319945" y="621030"/>
                  </a:moveTo>
                  <a:cubicBezTo>
                    <a:pt x="307753" y="621030"/>
                    <a:pt x="297751" y="611124"/>
                    <a:pt x="297751" y="598837"/>
                  </a:cubicBezTo>
                  <a:cubicBezTo>
                    <a:pt x="297751" y="586550"/>
                    <a:pt x="307658" y="576644"/>
                    <a:pt x="319945" y="576644"/>
                  </a:cubicBezTo>
                  <a:cubicBezTo>
                    <a:pt x="332232" y="576644"/>
                    <a:pt x="342138" y="586550"/>
                    <a:pt x="342138" y="598837"/>
                  </a:cubicBezTo>
                  <a:cubicBezTo>
                    <a:pt x="342138" y="611124"/>
                    <a:pt x="332232" y="621030"/>
                    <a:pt x="319945" y="621030"/>
                  </a:cubicBezTo>
                  <a:close/>
                  <a:moveTo>
                    <a:pt x="621030" y="598837"/>
                  </a:moveTo>
                  <a:cubicBezTo>
                    <a:pt x="621030" y="611029"/>
                    <a:pt x="611124" y="621030"/>
                    <a:pt x="598837" y="621030"/>
                  </a:cubicBezTo>
                  <a:cubicBezTo>
                    <a:pt x="586549" y="621030"/>
                    <a:pt x="576644" y="611124"/>
                    <a:pt x="576644" y="598837"/>
                  </a:cubicBezTo>
                  <a:cubicBezTo>
                    <a:pt x="576644" y="586550"/>
                    <a:pt x="586549" y="576644"/>
                    <a:pt x="598837" y="576644"/>
                  </a:cubicBezTo>
                  <a:cubicBezTo>
                    <a:pt x="611124" y="576644"/>
                    <a:pt x="621030" y="586550"/>
                    <a:pt x="621030" y="598837"/>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69" name="Google Shape;131;p26"/>
            <p:cNvSpPr/>
            <p:nvPr/>
          </p:nvSpPr>
          <p:spPr>
            <a:xfrm>
              <a:off x="4978440" y="93204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409956" h="409955">
                  <a:moveTo>
                    <a:pt x="388715" y="272510"/>
                  </a:moveTo>
                  <a:cubicBezTo>
                    <a:pt x="383953" y="270510"/>
                    <a:pt x="378428" y="272701"/>
                    <a:pt x="376428" y="277463"/>
                  </a:cubicBezTo>
                  <a:cubicBezTo>
                    <a:pt x="370332" y="291846"/>
                    <a:pt x="362617" y="305181"/>
                    <a:pt x="353473" y="317278"/>
                  </a:cubicBezTo>
                  <a:cubicBezTo>
                    <a:pt x="338423" y="307277"/>
                    <a:pt x="322040" y="298895"/>
                    <a:pt x="304895" y="292322"/>
                  </a:cubicBezTo>
                  <a:cubicBezTo>
                    <a:pt x="310896" y="268129"/>
                    <a:pt x="314420" y="241745"/>
                    <a:pt x="315087" y="214408"/>
                  </a:cubicBezTo>
                  <a:lnTo>
                    <a:pt x="390906" y="214408"/>
                  </a:lnTo>
                  <a:cubicBezTo>
                    <a:pt x="390525" y="222028"/>
                    <a:pt x="389668" y="229648"/>
                    <a:pt x="388430" y="237173"/>
                  </a:cubicBezTo>
                  <a:cubicBezTo>
                    <a:pt x="387572" y="242316"/>
                    <a:pt x="391001" y="247079"/>
                    <a:pt x="396049" y="248031"/>
                  </a:cubicBezTo>
                  <a:cubicBezTo>
                    <a:pt x="396621" y="248031"/>
                    <a:pt x="397097" y="248126"/>
                    <a:pt x="397669" y="248126"/>
                  </a:cubicBezTo>
                  <a:cubicBezTo>
                    <a:pt x="402146" y="248126"/>
                    <a:pt x="406146" y="244888"/>
                    <a:pt x="406908" y="240316"/>
                  </a:cubicBezTo>
                  <a:cubicBezTo>
                    <a:pt x="408908" y="228695"/>
                    <a:pt x="409956" y="216789"/>
                    <a:pt x="409956" y="204978"/>
                  </a:cubicBezTo>
                  <a:cubicBezTo>
                    <a:pt x="409956" y="150209"/>
                    <a:pt x="388620" y="98774"/>
                    <a:pt x="349948" y="60008"/>
                  </a:cubicBezTo>
                  <a:cubicBezTo>
                    <a:pt x="311277" y="21241"/>
                    <a:pt x="259747" y="0"/>
                    <a:pt x="204978" y="0"/>
                  </a:cubicBezTo>
                  <a:cubicBezTo>
                    <a:pt x="204978" y="0"/>
                    <a:pt x="204978" y="0"/>
                    <a:pt x="204978" y="0"/>
                  </a:cubicBezTo>
                  <a:cubicBezTo>
                    <a:pt x="204978" y="0"/>
                    <a:pt x="204978" y="0"/>
                    <a:pt x="204978" y="0"/>
                  </a:cubicBezTo>
                  <a:cubicBezTo>
                    <a:pt x="169640" y="0"/>
                    <a:pt x="134779" y="9144"/>
                    <a:pt x="104204" y="26479"/>
                  </a:cubicBezTo>
                  <a:cubicBezTo>
                    <a:pt x="82677" y="38672"/>
                    <a:pt x="63532" y="54769"/>
                    <a:pt x="47720" y="73628"/>
                  </a:cubicBezTo>
                  <a:cubicBezTo>
                    <a:pt x="47530" y="73914"/>
                    <a:pt x="47244" y="74105"/>
                    <a:pt x="47054" y="74390"/>
                  </a:cubicBezTo>
                  <a:cubicBezTo>
                    <a:pt x="41338" y="81344"/>
                    <a:pt x="36004" y="88583"/>
                    <a:pt x="31242" y="96298"/>
                  </a:cubicBezTo>
                  <a:cubicBezTo>
                    <a:pt x="28480" y="100679"/>
                    <a:pt x="29813" y="106489"/>
                    <a:pt x="34195" y="109252"/>
                  </a:cubicBezTo>
                  <a:cubicBezTo>
                    <a:pt x="38576" y="112014"/>
                    <a:pt x="44387" y="110681"/>
                    <a:pt x="47149" y="106299"/>
                  </a:cubicBezTo>
                  <a:cubicBezTo>
                    <a:pt x="50101" y="101632"/>
                    <a:pt x="53245" y="97155"/>
                    <a:pt x="56483" y="92774"/>
                  </a:cubicBezTo>
                  <a:cubicBezTo>
                    <a:pt x="71533" y="102775"/>
                    <a:pt x="87821" y="111061"/>
                    <a:pt x="105061" y="117729"/>
                  </a:cubicBezTo>
                  <a:cubicBezTo>
                    <a:pt x="99060" y="141923"/>
                    <a:pt x="95536" y="168307"/>
                    <a:pt x="94869" y="195644"/>
                  </a:cubicBezTo>
                  <a:lnTo>
                    <a:pt x="19050" y="195644"/>
                  </a:lnTo>
                  <a:cubicBezTo>
                    <a:pt x="19907" y="177927"/>
                    <a:pt x="23241" y="160592"/>
                    <a:pt x="29051" y="143828"/>
                  </a:cubicBezTo>
                  <a:cubicBezTo>
                    <a:pt x="30766" y="138970"/>
                    <a:pt x="28194" y="133636"/>
                    <a:pt x="23241" y="131921"/>
                  </a:cubicBezTo>
                  <a:cubicBezTo>
                    <a:pt x="18383" y="130207"/>
                    <a:pt x="13049" y="132779"/>
                    <a:pt x="11335" y="137732"/>
                  </a:cubicBezTo>
                  <a:cubicBezTo>
                    <a:pt x="3810" y="159353"/>
                    <a:pt x="0" y="181928"/>
                    <a:pt x="0" y="204978"/>
                  </a:cubicBezTo>
                  <a:lnTo>
                    <a:pt x="0" y="204978"/>
                  </a:lnTo>
                  <a:cubicBezTo>
                    <a:pt x="0" y="259747"/>
                    <a:pt x="21336" y="311182"/>
                    <a:pt x="60008" y="349949"/>
                  </a:cubicBezTo>
                  <a:cubicBezTo>
                    <a:pt x="98679" y="388620"/>
                    <a:pt x="150209" y="409956"/>
                    <a:pt x="204978" y="409956"/>
                  </a:cubicBezTo>
                  <a:cubicBezTo>
                    <a:pt x="287560" y="409956"/>
                    <a:pt x="361760" y="360807"/>
                    <a:pt x="393859" y="284702"/>
                  </a:cubicBezTo>
                  <a:cubicBezTo>
                    <a:pt x="395859" y="279940"/>
                    <a:pt x="393668" y="274415"/>
                    <a:pt x="388906" y="272415"/>
                  </a:cubicBezTo>
                  <a:close/>
                  <a:moveTo>
                    <a:pt x="287084" y="286226"/>
                  </a:moveTo>
                  <a:cubicBezTo>
                    <a:pt x="263747" y="279082"/>
                    <a:pt x="239173" y="274987"/>
                    <a:pt x="214122" y="274130"/>
                  </a:cubicBezTo>
                  <a:lnTo>
                    <a:pt x="214122" y="214503"/>
                  </a:lnTo>
                  <a:lnTo>
                    <a:pt x="296228" y="214503"/>
                  </a:lnTo>
                  <a:cubicBezTo>
                    <a:pt x="295561" y="239744"/>
                    <a:pt x="292513" y="264033"/>
                    <a:pt x="287084" y="286322"/>
                  </a:cubicBezTo>
                  <a:close/>
                  <a:moveTo>
                    <a:pt x="18764" y="214408"/>
                  </a:moveTo>
                  <a:lnTo>
                    <a:pt x="94583" y="214408"/>
                  </a:lnTo>
                  <a:cubicBezTo>
                    <a:pt x="95250" y="241745"/>
                    <a:pt x="98679" y="268129"/>
                    <a:pt x="104775" y="292322"/>
                  </a:cubicBezTo>
                  <a:cubicBezTo>
                    <a:pt x="87630" y="298990"/>
                    <a:pt x="71342" y="307277"/>
                    <a:pt x="56293" y="317182"/>
                  </a:cubicBezTo>
                  <a:cubicBezTo>
                    <a:pt x="34385" y="288322"/>
                    <a:pt x="20765" y="252889"/>
                    <a:pt x="18859" y="214312"/>
                  </a:cubicBezTo>
                  <a:close/>
                  <a:moveTo>
                    <a:pt x="113347" y="214408"/>
                  </a:moveTo>
                  <a:lnTo>
                    <a:pt x="195453" y="214408"/>
                  </a:lnTo>
                  <a:lnTo>
                    <a:pt x="195453" y="274034"/>
                  </a:lnTo>
                  <a:cubicBezTo>
                    <a:pt x="170402" y="274892"/>
                    <a:pt x="145828" y="278987"/>
                    <a:pt x="122492" y="286131"/>
                  </a:cubicBezTo>
                  <a:cubicBezTo>
                    <a:pt x="117062" y="263843"/>
                    <a:pt x="113919" y="239554"/>
                    <a:pt x="113347" y="214312"/>
                  </a:cubicBezTo>
                  <a:close/>
                  <a:moveTo>
                    <a:pt x="195453" y="292799"/>
                  </a:moveTo>
                  <a:lnTo>
                    <a:pt x="195453" y="390239"/>
                  </a:lnTo>
                  <a:cubicBezTo>
                    <a:pt x="175546" y="385953"/>
                    <a:pt x="156782" y="368141"/>
                    <a:pt x="141732" y="338995"/>
                  </a:cubicBezTo>
                  <a:cubicBezTo>
                    <a:pt x="136208" y="328327"/>
                    <a:pt x="131540" y="316706"/>
                    <a:pt x="127540" y="304133"/>
                  </a:cubicBezTo>
                  <a:cubicBezTo>
                    <a:pt x="149162" y="297466"/>
                    <a:pt x="172117" y="293561"/>
                    <a:pt x="195453" y="292703"/>
                  </a:cubicBezTo>
                  <a:close/>
                  <a:moveTo>
                    <a:pt x="214217" y="390239"/>
                  </a:moveTo>
                  <a:lnTo>
                    <a:pt x="214217" y="292799"/>
                  </a:lnTo>
                  <a:cubicBezTo>
                    <a:pt x="237554" y="293656"/>
                    <a:pt x="260413" y="297466"/>
                    <a:pt x="282130" y="304229"/>
                  </a:cubicBezTo>
                  <a:cubicBezTo>
                    <a:pt x="278130" y="316706"/>
                    <a:pt x="273463" y="328422"/>
                    <a:pt x="267938" y="339090"/>
                  </a:cubicBezTo>
                  <a:cubicBezTo>
                    <a:pt x="252889" y="368237"/>
                    <a:pt x="234125" y="386048"/>
                    <a:pt x="214217" y="390335"/>
                  </a:cubicBezTo>
                  <a:close/>
                  <a:moveTo>
                    <a:pt x="267938" y="70961"/>
                  </a:moveTo>
                  <a:cubicBezTo>
                    <a:pt x="273463" y="81629"/>
                    <a:pt x="278130" y="93250"/>
                    <a:pt x="282130" y="105823"/>
                  </a:cubicBezTo>
                  <a:cubicBezTo>
                    <a:pt x="260509" y="112490"/>
                    <a:pt x="237554" y="116396"/>
                    <a:pt x="214217" y="117253"/>
                  </a:cubicBezTo>
                  <a:lnTo>
                    <a:pt x="214217" y="19812"/>
                  </a:lnTo>
                  <a:cubicBezTo>
                    <a:pt x="234125" y="24098"/>
                    <a:pt x="252889" y="41910"/>
                    <a:pt x="267938" y="71057"/>
                  </a:cubicBezTo>
                  <a:close/>
                  <a:moveTo>
                    <a:pt x="195548" y="19717"/>
                  </a:moveTo>
                  <a:lnTo>
                    <a:pt x="195548" y="117158"/>
                  </a:lnTo>
                  <a:cubicBezTo>
                    <a:pt x="172212" y="116300"/>
                    <a:pt x="149352" y="112490"/>
                    <a:pt x="127635" y="105727"/>
                  </a:cubicBezTo>
                  <a:cubicBezTo>
                    <a:pt x="131636" y="93250"/>
                    <a:pt x="136303" y="81534"/>
                    <a:pt x="141827" y="70866"/>
                  </a:cubicBezTo>
                  <a:cubicBezTo>
                    <a:pt x="156877" y="41720"/>
                    <a:pt x="175641" y="23908"/>
                    <a:pt x="195548" y="19621"/>
                  </a:cubicBezTo>
                  <a:close/>
                  <a:moveTo>
                    <a:pt x="214313" y="135922"/>
                  </a:moveTo>
                  <a:cubicBezTo>
                    <a:pt x="239363" y="135065"/>
                    <a:pt x="263938" y="130969"/>
                    <a:pt x="287274" y="123825"/>
                  </a:cubicBezTo>
                  <a:cubicBezTo>
                    <a:pt x="292703" y="146114"/>
                    <a:pt x="295846" y="170402"/>
                    <a:pt x="296418" y="195644"/>
                  </a:cubicBezTo>
                  <a:lnTo>
                    <a:pt x="214313" y="195644"/>
                  </a:lnTo>
                  <a:lnTo>
                    <a:pt x="214313" y="136017"/>
                  </a:lnTo>
                  <a:close/>
                  <a:moveTo>
                    <a:pt x="391001" y="195548"/>
                  </a:moveTo>
                  <a:lnTo>
                    <a:pt x="315182" y="195548"/>
                  </a:lnTo>
                  <a:cubicBezTo>
                    <a:pt x="314516" y="168211"/>
                    <a:pt x="311087" y="141827"/>
                    <a:pt x="304991" y="117634"/>
                  </a:cubicBezTo>
                  <a:cubicBezTo>
                    <a:pt x="322136" y="110966"/>
                    <a:pt x="338423" y="102680"/>
                    <a:pt x="353473" y="92774"/>
                  </a:cubicBezTo>
                  <a:cubicBezTo>
                    <a:pt x="375380" y="121634"/>
                    <a:pt x="389001" y="157067"/>
                    <a:pt x="390906" y="195644"/>
                  </a:cubicBezTo>
                  <a:close/>
                  <a:moveTo>
                    <a:pt x="341376" y="78296"/>
                  </a:moveTo>
                  <a:cubicBezTo>
                    <a:pt x="328422" y="86677"/>
                    <a:pt x="314516" y="93821"/>
                    <a:pt x="299847" y="99536"/>
                  </a:cubicBezTo>
                  <a:cubicBezTo>
                    <a:pt x="295561" y="86201"/>
                    <a:pt x="290513" y="73724"/>
                    <a:pt x="284607" y="62294"/>
                  </a:cubicBezTo>
                  <a:cubicBezTo>
                    <a:pt x="277368" y="48387"/>
                    <a:pt x="269272" y="36576"/>
                    <a:pt x="260509" y="27146"/>
                  </a:cubicBezTo>
                  <a:cubicBezTo>
                    <a:pt x="291751" y="36957"/>
                    <a:pt x="319564" y="54769"/>
                    <a:pt x="341281" y="78296"/>
                  </a:cubicBezTo>
                  <a:close/>
                  <a:moveTo>
                    <a:pt x="68390" y="78296"/>
                  </a:moveTo>
                  <a:cubicBezTo>
                    <a:pt x="90583" y="54293"/>
                    <a:pt x="118491" y="36766"/>
                    <a:pt x="149447" y="27146"/>
                  </a:cubicBezTo>
                  <a:cubicBezTo>
                    <a:pt x="140589" y="36576"/>
                    <a:pt x="132493" y="48387"/>
                    <a:pt x="125254" y="62389"/>
                  </a:cubicBezTo>
                  <a:cubicBezTo>
                    <a:pt x="119348" y="73819"/>
                    <a:pt x="114300" y="86297"/>
                    <a:pt x="110014" y="99632"/>
                  </a:cubicBezTo>
                  <a:cubicBezTo>
                    <a:pt x="95345" y="93821"/>
                    <a:pt x="81344" y="86677"/>
                    <a:pt x="68390" y="78296"/>
                  </a:cubicBezTo>
                  <a:close/>
                  <a:moveTo>
                    <a:pt x="122682" y="123920"/>
                  </a:moveTo>
                  <a:cubicBezTo>
                    <a:pt x="146018" y="131064"/>
                    <a:pt x="170593" y="135160"/>
                    <a:pt x="195644" y="136017"/>
                  </a:cubicBezTo>
                  <a:lnTo>
                    <a:pt x="195644" y="195644"/>
                  </a:lnTo>
                  <a:lnTo>
                    <a:pt x="113538" y="195644"/>
                  </a:lnTo>
                  <a:cubicBezTo>
                    <a:pt x="114205" y="170402"/>
                    <a:pt x="117253" y="146114"/>
                    <a:pt x="122682" y="123825"/>
                  </a:cubicBezTo>
                  <a:close/>
                  <a:moveTo>
                    <a:pt x="68580" y="331756"/>
                  </a:moveTo>
                  <a:cubicBezTo>
                    <a:pt x="81534" y="323374"/>
                    <a:pt x="95441" y="316230"/>
                    <a:pt x="110109" y="310515"/>
                  </a:cubicBezTo>
                  <a:cubicBezTo>
                    <a:pt x="114395" y="323850"/>
                    <a:pt x="119444" y="336328"/>
                    <a:pt x="125349" y="347758"/>
                  </a:cubicBezTo>
                  <a:cubicBezTo>
                    <a:pt x="132588" y="361664"/>
                    <a:pt x="140684" y="373475"/>
                    <a:pt x="149447" y="382905"/>
                  </a:cubicBezTo>
                  <a:cubicBezTo>
                    <a:pt x="118205" y="373094"/>
                    <a:pt x="90392" y="355282"/>
                    <a:pt x="68675" y="331756"/>
                  </a:cubicBezTo>
                  <a:close/>
                  <a:moveTo>
                    <a:pt x="260604" y="382905"/>
                  </a:moveTo>
                  <a:cubicBezTo>
                    <a:pt x="269462" y="373475"/>
                    <a:pt x="277559" y="361664"/>
                    <a:pt x="284797" y="347758"/>
                  </a:cubicBezTo>
                  <a:cubicBezTo>
                    <a:pt x="290703" y="336328"/>
                    <a:pt x="295751" y="323850"/>
                    <a:pt x="300038" y="310515"/>
                  </a:cubicBezTo>
                  <a:cubicBezTo>
                    <a:pt x="314706" y="316325"/>
                    <a:pt x="328708" y="323469"/>
                    <a:pt x="341662" y="331851"/>
                  </a:cubicBezTo>
                  <a:cubicBezTo>
                    <a:pt x="319659" y="355664"/>
                    <a:pt x="291655" y="373285"/>
                    <a:pt x="260699" y="382905"/>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4191120" y="542880"/>
            <a:ext cx="4238280" cy="1504440"/>
          </a:xfrm>
          <a:prstGeom prst="rect">
            <a:avLst/>
          </a:prstGeom>
          <a:noFill/>
          <a:ln w="0">
            <a:noFill/>
          </a:ln>
        </p:spPr>
        <p:txBody>
          <a:bodyPr lIns="91440" tIns="91440" rIns="91440" bIns="91440" anchor="t">
            <a:normAutofit/>
          </a:bodyPr>
          <a:p>
            <a:pPr indent="0">
              <a:lnSpc>
                <a:spcPct val="100000"/>
              </a:lnSpc>
              <a:buNone/>
              <a:tabLst>
                <a:tab pos="0" algn="l"/>
              </a:tabLst>
            </a:pPr>
            <a:r>
              <a:rPr lang="en-GB" sz="3000" b="0" strike="noStrike" spc="-1">
                <a:solidFill>
                  <a:schemeClr val="dk2"/>
                </a:solidFill>
                <a:latin typeface="Inria Serif"/>
                <a:ea typeface="Inria Serif"/>
              </a:rPr>
              <a:t>Data Validation Measures</a:t>
            </a:r>
            <a:endParaRPr lang="fr-FR" sz="3000" b="0" strike="noStrike" spc="-1">
              <a:solidFill>
                <a:schemeClr val="dk1"/>
              </a:solidFill>
              <a:latin typeface="Arial" panose="020B0604020202020204"/>
            </a:endParaRPr>
          </a:p>
        </p:txBody>
      </p:sp>
      <p:sp>
        <p:nvSpPr>
          <p:cNvPr id="111" name="PlaceHolder 2"/>
          <p:cNvSpPr>
            <a:spLocks noGrp="1"/>
          </p:cNvSpPr>
          <p:nvPr>
            <p:ph type="subTitle"/>
          </p:nvPr>
        </p:nvSpPr>
        <p:spPr>
          <a:xfrm>
            <a:off x="4191120" y="2038320"/>
            <a:ext cx="4238280" cy="2561760"/>
          </a:xfrm>
          <a:prstGeom prst="rect">
            <a:avLst/>
          </a:prstGeom>
          <a:noFill/>
          <a:ln w="0">
            <a:noFill/>
          </a:ln>
        </p:spPr>
        <p:txBody>
          <a:bodyPr lIns="91440" tIns="91440" rIns="91440" bIns="91440" anchor="b">
            <a:normAutofit fontScale="71666"/>
          </a:bodyPr>
          <a:p>
            <a:pPr indent="0">
              <a:lnSpc>
                <a:spcPct val="100000"/>
              </a:lnSpc>
              <a:buNone/>
              <a:tabLst>
                <a:tab pos="0" algn="l"/>
              </a:tabLst>
            </a:pPr>
            <a:r>
              <a:rPr lang="en-GB" sz="1400" b="0" strike="noStrike" spc="-1">
                <a:solidFill>
                  <a:schemeClr val="dk1"/>
                </a:solidFill>
                <a:latin typeface="Lato"/>
                <a:ea typeface="Lato"/>
              </a:rPr>
              <a:t>Data validation is crucial to ensure the integrity and trustworthiness of the marketplace. After suppliers submit their registration information, the backend system conducts a thorough verification process. This includes signature validation to confirm the authenticity of the submitted data, as well as checks against existing blockchain records to prevent fraudulent activities. Any discrepancies during validation may lead to rejection of registration, ensuring that only legitimate suppliers gain access to the marketplace.</a:t>
            </a:r>
            <a:endParaRPr lang="en-US" sz="1400" b="0" strike="noStrike" spc="-1">
              <a:solidFill>
                <a:srgbClr val="000000"/>
              </a:solidFill>
              <a:latin typeface="OpenSymbol"/>
            </a:endParaRPr>
          </a:p>
        </p:txBody>
      </p:sp>
      <p:pic>
        <p:nvPicPr>
          <p:cNvPr id="112" name="Google Shape;193;p31"/>
          <p:cNvPicPr/>
          <p:nvPr/>
        </p:nvPicPr>
        <p:blipFill>
          <a:blip r:embed="rId1"/>
          <a:srcRect t="13162" b="13162"/>
          <a:stretch>
            <a:fillRect/>
          </a:stretch>
        </p:blipFill>
        <p:spPr>
          <a:xfrm>
            <a:off x="713160" y="1455480"/>
            <a:ext cx="3336480" cy="3687840"/>
          </a:xfrm>
          <a:prstGeom prst="rect">
            <a:avLst/>
          </a:prstGeom>
          <a:ln w="0">
            <a:noFill/>
          </a:ln>
        </p:spPr>
      </p:pic>
      <p:sp>
        <p:nvSpPr>
          <p:cNvPr id="113" name="Google Shape;194;p31"/>
          <p:cNvSpPr/>
          <p:nvPr/>
        </p:nvSpPr>
        <p:spPr>
          <a:xfrm>
            <a:off x="3343320" y="695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14" name="Google Shape;195;p31"/>
          <p:cNvCxnSpPr/>
          <p:nvPr/>
        </p:nvCxnSpPr>
        <p:spPr>
          <a:xfrm>
            <a:off x="4049640" y="691560"/>
            <a:ext cx="360" cy="557280"/>
          </a:xfrm>
          <a:prstGeom prst="straightConnector1">
            <a:avLst/>
          </a:prstGeom>
          <a:ln w="9525">
            <a:solidFill>
              <a:srgbClr val="980000"/>
            </a:solidFill>
            <a:round/>
          </a:ln>
        </p:spPr>
      </p:cxnSp>
      <p:grpSp>
        <p:nvGrpSpPr>
          <p:cNvPr id="115" name="Google Shape;196;p31"/>
          <p:cNvGrpSpPr/>
          <p:nvPr/>
        </p:nvGrpSpPr>
        <p:grpSpPr>
          <a:xfrm>
            <a:off x="3471120" y="837360"/>
            <a:ext cx="295920" cy="265320"/>
            <a:chOff x="3471120" y="837360"/>
            <a:chExt cx="295920" cy="265320"/>
          </a:xfrm>
        </p:grpSpPr>
        <p:sp>
          <p:nvSpPr>
            <p:cNvPr id="116" name="Google Shape;197;p31"/>
            <p:cNvSpPr/>
            <p:nvPr/>
          </p:nvSpPr>
          <p:spPr>
            <a:xfrm>
              <a:off x="3471120" y="837360"/>
              <a:ext cx="210240" cy="74160"/>
            </a:xfrm>
            <a:custGeom>
              <a:avLst/>
              <a:gdLst>
                <a:gd name="textAreaLeft" fmla="*/ 0 w 210240"/>
                <a:gd name="textAreaRight" fmla="*/ 210600 w 210240"/>
                <a:gd name="textAreaTop" fmla="*/ 0 h 74160"/>
                <a:gd name="textAreaBottom" fmla="*/ 74520 h 74160"/>
              </a:gdLst>
              <a:ahLst/>
              <a:cxnLst/>
              <a:rect l="textAreaLeft" t="textAreaTop" r="textAreaRight" b="textAreaBottom"/>
              <a:pathLst>
                <a:path w="7478" h="2645">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7080" bIns="3708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117" name="Google Shape;198;p31"/>
            <p:cNvSpPr/>
            <p:nvPr/>
          </p:nvSpPr>
          <p:spPr>
            <a:xfrm>
              <a:off x="3471480" y="860760"/>
              <a:ext cx="295560" cy="241920"/>
            </a:xfrm>
            <a:custGeom>
              <a:avLst/>
              <a:gdLst>
                <a:gd name="textAreaLeft" fmla="*/ 0 w 295560"/>
                <a:gd name="textAreaRight" fmla="*/ 295920 w 295560"/>
                <a:gd name="textAreaTop" fmla="*/ 0 h 241920"/>
                <a:gd name="textAreaBottom" fmla="*/ 242280 h 241920"/>
              </a:gdLst>
              <a:ahLst/>
              <a:cxnLst/>
              <a:rect l="textAreaLeft" t="textAreaTop" r="textAreaRight" b="textAreaBottom"/>
              <a:pathLst>
                <a:path w="10502" h="8597">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118" name="Google Shape;199;p31"/>
            <p:cNvSpPr/>
            <p:nvPr/>
          </p:nvSpPr>
          <p:spPr>
            <a:xfrm>
              <a:off x="3587400" y="990000"/>
              <a:ext cx="17280" cy="7920"/>
            </a:xfrm>
            <a:custGeom>
              <a:avLst/>
              <a:gdLst>
                <a:gd name="textAreaLeft" fmla="*/ 0 w 17280"/>
                <a:gd name="textAreaRight" fmla="*/ 17640 w 17280"/>
                <a:gd name="textAreaTop" fmla="*/ 0 h 7920"/>
                <a:gd name="textAreaBottom" fmla="*/ 8280 h 7920"/>
              </a:gdLst>
              <a:ahLst/>
              <a:cxnLst/>
              <a:rect l="textAreaLeft" t="textAreaTop" r="textAreaRight" b="textAreaBottom"/>
              <a:pathLst>
                <a:path w="632" h="298">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119" name="Google Shape;200;p31"/>
            <p:cNvSpPr/>
            <p:nvPr/>
          </p:nvSpPr>
          <p:spPr>
            <a:xfrm>
              <a:off x="3609720" y="989640"/>
              <a:ext cx="114120" cy="7920"/>
            </a:xfrm>
            <a:custGeom>
              <a:avLst/>
              <a:gdLst>
                <a:gd name="textAreaLeft" fmla="*/ 0 w 114120"/>
                <a:gd name="textAreaRight" fmla="*/ 114480 w 114120"/>
                <a:gd name="textAreaTop" fmla="*/ 0 h 7920"/>
                <a:gd name="textAreaBottom" fmla="*/ 8280 h 7920"/>
              </a:gdLst>
              <a:ahLst/>
              <a:cxnLst/>
              <a:rect l="textAreaLeft" t="textAreaTop" r="textAreaRight" b="textAreaBottom"/>
              <a:pathLst>
                <a:path w="4061" h="298">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120" name="Google Shape;201;p31"/>
            <p:cNvSpPr/>
            <p:nvPr/>
          </p:nvSpPr>
          <p:spPr>
            <a:xfrm>
              <a:off x="3587400" y="100368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9">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121" name="Google Shape;202;p31"/>
            <p:cNvSpPr/>
            <p:nvPr/>
          </p:nvSpPr>
          <p:spPr>
            <a:xfrm>
              <a:off x="3587400" y="101844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8">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122" name="Google Shape;203;p31"/>
            <p:cNvSpPr/>
            <p:nvPr/>
          </p:nvSpPr>
          <p:spPr>
            <a:xfrm>
              <a:off x="3669120" y="954720"/>
              <a:ext cx="55080" cy="23760"/>
            </a:xfrm>
            <a:custGeom>
              <a:avLst/>
              <a:gdLst>
                <a:gd name="textAreaLeft" fmla="*/ 0 w 55080"/>
                <a:gd name="textAreaRight" fmla="*/ 55440 w 55080"/>
                <a:gd name="textAreaTop" fmla="*/ 0 h 23760"/>
                <a:gd name="textAreaBottom" fmla="*/ 24120 h 23760"/>
              </a:gdLst>
              <a:ahLst/>
              <a:cxnLst/>
              <a:rect l="textAreaLeft" t="textAreaTop" r="textAreaRight" b="textAreaBottom"/>
              <a:pathLst>
                <a:path w="1965" h="858">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11880" bIns="118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191120" y="1343160"/>
            <a:ext cx="4238280" cy="1752120"/>
          </a:xfrm>
          <a:prstGeom prst="rect">
            <a:avLst/>
          </a:prstGeom>
          <a:noFill/>
          <a:ln w="0">
            <a:noFill/>
          </a:ln>
        </p:spPr>
        <p:txBody>
          <a:bodyPr lIns="91440" tIns="91440" rIns="91440" bIns="91440" anchor="t">
            <a:normAutofit/>
          </a:bodyPr>
          <a:p>
            <a:pPr indent="0">
              <a:lnSpc>
                <a:spcPct val="100000"/>
              </a:lnSpc>
              <a:buNone/>
              <a:tabLst>
                <a:tab pos="0" algn="l"/>
              </a:tabLst>
            </a:pPr>
            <a:r>
              <a:rPr lang="en-GB" sz="3600" b="0" strike="noStrike" spc="-1">
                <a:solidFill>
                  <a:schemeClr val="dk2"/>
                </a:solidFill>
                <a:latin typeface="Inria Serif"/>
                <a:ea typeface="Inria Serif"/>
              </a:rPr>
              <a:t>Marketplace Features</a:t>
            </a:r>
            <a:endParaRPr lang="fr-FR" sz="3600" b="0" strike="noStrike" spc="-1">
              <a:solidFill>
                <a:schemeClr val="dk1"/>
              </a:solidFill>
              <a:latin typeface="Arial" panose="020B0604020202020204"/>
            </a:endParaRPr>
          </a:p>
        </p:txBody>
      </p:sp>
      <p:sp>
        <p:nvSpPr>
          <p:cNvPr id="124" name="PlaceHolder 2"/>
          <p:cNvSpPr>
            <a:spLocks noGrp="1"/>
          </p:cNvSpPr>
          <p:nvPr>
            <p:ph type="title"/>
          </p:nvPr>
        </p:nvSpPr>
        <p:spPr>
          <a:xfrm>
            <a:off x="4191120" y="542880"/>
            <a:ext cx="1647360" cy="914040"/>
          </a:xfrm>
          <a:prstGeom prst="rect">
            <a:avLst/>
          </a:prstGeom>
          <a:noFill/>
          <a:ln w="0">
            <a:noFill/>
          </a:ln>
        </p:spPr>
        <p:txBody>
          <a:bodyPr lIns="91440" tIns="91440" rIns="91440" bIns="91440" anchor="b">
            <a:normAutofit fontScale="81153"/>
          </a:bodyPr>
          <a:p>
            <a:pPr indent="0">
              <a:lnSpc>
                <a:spcPct val="100000"/>
              </a:lnSpc>
              <a:buNone/>
              <a:tabLst>
                <a:tab pos="0" algn="l"/>
              </a:tabLst>
            </a:pPr>
            <a:r>
              <a:rPr lang="en-GB" sz="6000" b="1" strike="noStrike" spc="-1">
                <a:solidFill>
                  <a:schemeClr val="dk2"/>
                </a:solidFill>
                <a:latin typeface="Inria Serif"/>
                <a:ea typeface="Inria Serif"/>
              </a:rPr>
              <a:t>02</a:t>
            </a:r>
            <a:endParaRPr lang="fr-FR" sz="6000" b="0" strike="noStrike" spc="-1">
              <a:solidFill>
                <a:schemeClr val="dk1"/>
              </a:solidFill>
              <a:latin typeface="Arial" panose="020B0604020202020204"/>
            </a:endParaRPr>
          </a:p>
        </p:txBody>
      </p:sp>
      <p:sp>
        <p:nvSpPr>
          <p:cNvPr id="125" name="PlaceHolder 3"/>
          <p:cNvSpPr>
            <a:spLocks noGrp="1"/>
          </p:cNvSpPr>
          <p:nvPr>
            <p:ph type="subTitle"/>
          </p:nvPr>
        </p:nvSpPr>
        <p:spPr>
          <a:xfrm>
            <a:off x="4191120" y="3095640"/>
            <a:ext cx="4238280" cy="1504440"/>
          </a:xfrm>
          <a:prstGeom prst="rect">
            <a:avLst/>
          </a:prstGeom>
          <a:noFill/>
          <a:ln w="0">
            <a:noFill/>
          </a:ln>
        </p:spPr>
        <p:txBody>
          <a:bodyPr lIns="91440" tIns="91440" rIns="91440" bIns="91440" anchor="b">
            <a:normAutofit fontScale="71666"/>
          </a:bodyPr>
          <a:p>
            <a:pPr indent="0" algn="ctr">
              <a:buNone/>
            </a:pPr>
            <a:endParaRPr lang="en-US" sz="1600" b="0" strike="noStrike" spc="-1">
              <a:solidFill>
                <a:schemeClr val="dk1"/>
              </a:solidFill>
              <a:latin typeface="Lato"/>
              <a:ea typeface="Lato"/>
            </a:endParaRPr>
          </a:p>
        </p:txBody>
      </p:sp>
      <p:sp>
        <p:nvSpPr>
          <p:cNvPr id="126" name="Google Shape;169;p29"/>
          <p:cNvSpPr/>
          <p:nvPr/>
        </p:nvSpPr>
        <p:spPr>
          <a:xfrm>
            <a:off x="3343320" y="64764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27" name="Google Shape;170;p29"/>
          <p:cNvCxnSpPr/>
          <p:nvPr/>
        </p:nvCxnSpPr>
        <p:spPr>
          <a:xfrm>
            <a:off x="4050720" y="644760"/>
            <a:ext cx="360" cy="556920"/>
          </a:xfrm>
          <a:prstGeom prst="straightConnector1">
            <a:avLst/>
          </a:prstGeom>
          <a:ln w="9525">
            <a:solidFill>
              <a:srgbClr val="980000"/>
            </a:solidFill>
            <a:round/>
          </a:ln>
        </p:spPr>
      </p:cxnSp>
      <p:sp>
        <p:nvSpPr>
          <p:cNvPr id="128" name="Google Shape;171;p29"/>
          <p:cNvSpPr/>
          <p:nvPr/>
        </p:nvSpPr>
        <p:spPr>
          <a:xfrm>
            <a:off x="3478320" y="785520"/>
            <a:ext cx="283680" cy="275040"/>
          </a:xfrm>
          <a:custGeom>
            <a:avLst/>
            <a:gdLst>
              <a:gd name="textAreaLeft" fmla="*/ 0 w 283680"/>
              <a:gd name="textAreaRight" fmla="*/ 284040 w 283680"/>
              <a:gd name="textAreaTop" fmla="*/ 0 h 275040"/>
              <a:gd name="textAreaBottom" fmla="*/ 275400 h 275040"/>
            </a:gdLst>
            <a:ahLst/>
            <a:cxnLst/>
            <a:rect l="textAreaLeft" t="textAreaTop" r="textAreaRight" b="textAreaBottom"/>
            <a:pathLst>
              <a:path w="1136845" h="1101383">
                <a:moveTo>
                  <a:pt x="1014852" y="314911"/>
                </a:moveTo>
                <a:lnTo>
                  <a:pt x="1014852" y="269118"/>
                </a:lnTo>
                <a:cubicBezTo>
                  <a:pt x="1014852" y="260033"/>
                  <a:pt x="1007452" y="252632"/>
                  <a:pt x="998367" y="252632"/>
                </a:cubicBezTo>
                <a:cubicBezTo>
                  <a:pt x="989281" y="252632"/>
                  <a:pt x="981881" y="260033"/>
                  <a:pt x="981881" y="269118"/>
                </a:cubicBezTo>
                <a:lnTo>
                  <a:pt x="981881" y="925683"/>
                </a:lnTo>
                <a:cubicBezTo>
                  <a:pt x="981881" y="943415"/>
                  <a:pt x="967447" y="957775"/>
                  <a:pt x="949789" y="957775"/>
                </a:cubicBezTo>
                <a:cubicBezTo>
                  <a:pt x="932132" y="957775"/>
                  <a:pt x="917697" y="943341"/>
                  <a:pt x="917697" y="925683"/>
                </a:cubicBezTo>
                <a:lnTo>
                  <a:pt x="917697" y="65136"/>
                </a:lnTo>
                <a:cubicBezTo>
                  <a:pt x="917697" y="47405"/>
                  <a:pt x="932132" y="33044"/>
                  <a:pt x="949789" y="33044"/>
                </a:cubicBezTo>
                <a:cubicBezTo>
                  <a:pt x="967447" y="33044"/>
                  <a:pt x="981881" y="47478"/>
                  <a:pt x="981881" y="65136"/>
                </a:cubicBezTo>
                <a:lnTo>
                  <a:pt x="981881" y="144340"/>
                </a:lnTo>
                <a:cubicBezTo>
                  <a:pt x="981881" y="153426"/>
                  <a:pt x="989281" y="160826"/>
                  <a:pt x="998367" y="160826"/>
                </a:cubicBezTo>
                <a:cubicBezTo>
                  <a:pt x="1007452" y="160826"/>
                  <a:pt x="1014852" y="153426"/>
                  <a:pt x="1014852" y="144340"/>
                </a:cubicBezTo>
                <a:lnTo>
                  <a:pt x="1014852" y="65136"/>
                </a:lnTo>
                <a:cubicBezTo>
                  <a:pt x="1014852" y="29234"/>
                  <a:pt x="985618" y="0"/>
                  <a:pt x="949716" y="0"/>
                </a:cubicBezTo>
                <a:cubicBezTo>
                  <a:pt x="913815" y="0"/>
                  <a:pt x="884580" y="29234"/>
                  <a:pt x="884580" y="65136"/>
                </a:cubicBezTo>
                <a:lnTo>
                  <a:pt x="884580" y="89901"/>
                </a:lnTo>
                <a:lnTo>
                  <a:pt x="376751" y="287508"/>
                </a:lnTo>
                <a:cubicBezTo>
                  <a:pt x="370376" y="280401"/>
                  <a:pt x="361144" y="275859"/>
                  <a:pt x="350813" y="275859"/>
                </a:cubicBezTo>
                <a:lnTo>
                  <a:pt x="131152" y="275859"/>
                </a:lnTo>
                <a:cubicBezTo>
                  <a:pt x="58835" y="275859"/>
                  <a:pt x="0" y="334694"/>
                  <a:pt x="0" y="407011"/>
                </a:cubicBezTo>
                <a:lnTo>
                  <a:pt x="0" y="583736"/>
                </a:lnTo>
                <a:cubicBezTo>
                  <a:pt x="0" y="656053"/>
                  <a:pt x="58835" y="714888"/>
                  <a:pt x="131152" y="714888"/>
                </a:cubicBezTo>
                <a:lnTo>
                  <a:pt x="132984" y="714888"/>
                </a:lnTo>
                <a:lnTo>
                  <a:pt x="132984" y="852194"/>
                </a:lnTo>
                <a:cubicBezTo>
                  <a:pt x="132984" y="861280"/>
                  <a:pt x="140384" y="868680"/>
                  <a:pt x="149469" y="868680"/>
                </a:cubicBezTo>
                <a:cubicBezTo>
                  <a:pt x="158555" y="868680"/>
                  <a:pt x="165955" y="861280"/>
                  <a:pt x="165955" y="852194"/>
                </a:cubicBezTo>
                <a:lnTo>
                  <a:pt x="165955" y="714888"/>
                </a:lnTo>
                <a:lnTo>
                  <a:pt x="231751" y="714888"/>
                </a:lnTo>
                <a:lnTo>
                  <a:pt x="231751" y="790062"/>
                </a:lnTo>
                <a:cubicBezTo>
                  <a:pt x="231751" y="834317"/>
                  <a:pt x="263696" y="871171"/>
                  <a:pt x="305680" y="879011"/>
                </a:cubicBezTo>
                <a:lnTo>
                  <a:pt x="305680" y="1031997"/>
                </a:lnTo>
                <a:cubicBezTo>
                  <a:pt x="305680" y="1052073"/>
                  <a:pt x="289340" y="1068339"/>
                  <a:pt x="269338" y="1068339"/>
                </a:cubicBezTo>
                <a:lnTo>
                  <a:pt x="202370" y="1068339"/>
                </a:lnTo>
                <a:cubicBezTo>
                  <a:pt x="182294" y="1068339"/>
                  <a:pt x="166028" y="1052000"/>
                  <a:pt x="166028" y="1031997"/>
                </a:cubicBezTo>
                <a:lnTo>
                  <a:pt x="166028" y="978730"/>
                </a:lnTo>
                <a:cubicBezTo>
                  <a:pt x="166028" y="969645"/>
                  <a:pt x="158628" y="962245"/>
                  <a:pt x="149543" y="962245"/>
                </a:cubicBezTo>
                <a:cubicBezTo>
                  <a:pt x="140457" y="962245"/>
                  <a:pt x="133057" y="969645"/>
                  <a:pt x="133057" y="978730"/>
                </a:cubicBezTo>
                <a:lnTo>
                  <a:pt x="133057" y="1031997"/>
                </a:lnTo>
                <a:cubicBezTo>
                  <a:pt x="133057" y="1070244"/>
                  <a:pt x="164197" y="1101383"/>
                  <a:pt x="202443" y="1101383"/>
                </a:cubicBezTo>
                <a:lnTo>
                  <a:pt x="269411" y="1101383"/>
                </a:lnTo>
                <a:cubicBezTo>
                  <a:pt x="307657" y="1101383"/>
                  <a:pt x="338797" y="1070244"/>
                  <a:pt x="338797" y="1031997"/>
                </a:cubicBezTo>
                <a:lnTo>
                  <a:pt x="338797" y="714888"/>
                </a:lnTo>
                <a:lnTo>
                  <a:pt x="350886" y="714888"/>
                </a:lnTo>
                <a:cubicBezTo>
                  <a:pt x="361218" y="714888"/>
                  <a:pt x="370450" y="710345"/>
                  <a:pt x="376824" y="703238"/>
                </a:cubicBezTo>
                <a:lnTo>
                  <a:pt x="884653" y="900845"/>
                </a:lnTo>
                <a:lnTo>
                  <a:pt x="884653" y="925610"/>
                </a:lnTo>
                <a:cubicBezTo>
                  <a:pt x="884653" y="961512"/>
                  <a:pt x="913888" y="990747"/>
                  <a:pt x="949789" y="990747"/>
                </a:cubicBezTo>
                <a:cubicBezTo>
                  <a:pt x="985691" y="990747"/>
                  <a:pt x="1014926" y="961512"/>
                  <a:pt x="1014926" y="925610"/>
                </a:cubicBezTo>
                <a:lnTo>
                  <a:pt x="1014926" y="675835"/>
                </a:lnTo>
                <a:cubicBezTo>
                  <a:pt x="1088341" y="646308"/>
                  <a:pt x="1136846" y="575310"/>
                  <a:pt x="1136846" y="495373"/>
                </a:cubicBezTo>
                <a:cubicBezTo>
                  <a:pt x="1136846" y="415437"/>
                  <a:pt x="1088341" y="344365"/>
                  <a:pt x="1014926" y="314911"/>
                </a:cubicBezTo>
                <a:close/>
                <a:moveTo>
                  <a:pt x="305753" y="845161"/>
                </a:moveTo>
                <a:cubicBezTo>
                  <a:pt x="281647" y="837907"/>
                  <a:pt x="264795" y="815340"/>
                  <a:pt x="264795" y="790135"/>
                </a:cubicBezTo>
                <a:lnTo>
                  <a:pt x="264795" y="714961"/>
                </a:lnTo>
                <a:lnTo>
                  <a:pt x="305753" y="714961"/>
                </a:lnTo>
                <a:lnTo>
                  <a:pt x="305753" y="845161"/>
                </a:lnTo>
                <a:close/>
                <a:moveTo>
                  <a:pt x="352645" y="680085"/>
                </a:moveTo>
                <a:cubicBezTo>
                  <a:pt x="352645" y="680085"/>
                  <a:pt x="352645" y="680158"/>
                  <a:pt x="352645" y="680232"/>
                </a:cubicBezTo>
                <a:cubicBezTo>
                  <a:pt x="352645" y="681184"/>
                  <a:pt x="351839" y="681990"/>
                  <a:pt x="350813" y="681990"/>
                </a:cubicBezTo>
                <a:lnTo>
                  <a:pt x="248310" y="681990"/>
                </a:lnTo>
                <a:cubicBezTo>
                  <a:pt x="248310" y="681990"/>
                  <a:pt x="149469" y="681990"/>
                  <a:pt x="149469" y="681990"/>
                </a:cubicBezTo>
                <a:lnTo>
                  <a:pt x="131152" y="681990"/>
                </a:lnTo>
                <a:cubicBezTo>
                  <a:pt x="77006" y="681990"/>
                  <a:pt x="32971" y="637955"/>
                  <a:pt x="32971" y="583809"/>
                </a:cubicBezTo>
                <a:lnTo>
                  <a:pt x="32971" y="407084"/>
                </a:lnTo>
                <a:cubicBezTo>
                  <a:pt x="32971" y="352938"/>
                  <a:pt x="77006" y="308903"/>
                  <a:pt x="131152" y="308903"/>
                </a:cubicBezTo>
                <a:lnTo>
                  <a:pt x="350813" y="308903"/>
                </a:lnTo>
                <a:cubicBezTo>
                  <a:pt x="351839" y="308903"/>
                  <a:pt x="352645" y="309709"/>
                  <a:pt x="352645" y="310735"/>
                </a:cubicBezTo>
                <a:lnTo>
                  <a:pt x="352645" y="680085"/>
                </a:lnTo>
                <a:close/>
                <a:moveTo>
                  <a:pt x="884580" y="865529"/>
                </a:moveTo>
                <a:lnTo>
                  <a:pt x="385616" y="671366"/>
                </a:lnTo>
                <a:lnTo>
                  <a:pt x="385616" y="319454"/>
                </a:lnTo>
                <a:lnTo>
                  <a:pt x="884580" y="125290"/>
                </a:lnTo>
                <a:lnTo>
                  <a:pt x="884580" y="865529"/>
                </a:lnTo>
                <a:close/>
                <a:moveTo>
                  <a:pt x="1014852" y="639787"/>
                </a:moveTo>
                <a:lnTo>
                  <a:pt x="1014852" y="351106"/>
                </a:lnTo>
                <a:cubicBezTo>
                  <a:pt x="1069731" y="378655"/>
                  <a:pt x="1103728" y="433900"/>
                  <a:pt x="1103728" y="495447"/>
                </a:cubicBezTo>
                <a:cubicBezTo>
                  <a:pt x="1103728" y="556993"/>
                  <a:pt x="1069657" y="612238"/>
                  <a:pt x="1014852" y="639787"/>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FFFFFF"/>
              </a:solidFill>
              <a:latin typeface="OpenSymbol"/>
            </a:endParaRPr>
          </a:p>
        </p:txBody>
      </p:sp>
      <p:pic>
        <p:nvPicPr>
          <p:cNvPr id="129" name="Google Shape;172;p29"/>
          <p:cNvPicPr/>
          <p:nvPr/>
        </p:nvPicPr>
        <p:blipFill>
          <a:blip r:embed="rId1"/>
          <a:srcRect l="19864" r="19870"/>
          <a:stretch>
            <a:fillRect/>
          </a:stretch>
        </p:blipFill>
        <p:spPr>
          <a:xfrm>
            <a:off x="714240" y="1453680"/>
            <a:ext cx="3336120" cy="36896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191120" y="542880"/>
            <a:ext cx="4238280" cy="1504440"/>
          </a:xfrm>
          <a:prstGeom prst="rect">
            <a:avLst/>
          </a:prstGeom>
          <a:noFill/>
          <a:ln w="0">
            <a:noFill/>
          </a:ln>
        </p:spPr>
        <p:txBody>
          <a:bodyPr lIns="91440" tIns="91440" rIns="91440" bIns="91440" anchor="t">
            <a:normAutofit/>
          </a:bodyPr>
          <a:p>
            <a:pPr indent="0">
              <a:lnSpc>
                <a:spcPct val="100000"/>
              </a:lnSpc>
              <a:buNone/>
              <a:tabLst>
                <a:tab pos="0" algn="l"/>
              </a:tabLst>
            </a:pPr>
            <a:r>
              <a:rPr lang="en-GB" sz="3000" b="0" strike="noStrike" spc="-1">
                <a:solidFill>
                  <a:schemeClr val="dk2"/>
                </a:solidFill>
                <a:latin typeface="Inria Serif"/>
                <a:ea typeface="Inria Serif"/>
              </a:rPr>
              <a:t>Product Upload Process</a:t>
            </a:r>
            <a:endParaRPr lang="fr-FR" sz="3000" b="0" strike="noStrike" spc="-1">
              <a:solidFill>
                <a:schemeClr val="dk1"/>
              </a:solidFill>
              <a:latin typeface="Arial" panose="020B0604020202020204"/>
            </a:endParaRPr>
          </a:p>
        </p:txBody>
      </p:sp>
      <p:sp>
        <p:nvSpPr>
          <p:cNvPr id="131" name="PlaceHolder 2"/>
          <p:cNvSpPr>
            <a:spLocks noGrp="1"/>
          </p:cNvSpPr>
          <p:nvPr>
            <p:ph type="subTitle"/>
          </p:nvPr>
        </p:nvSpPr>
        <p:spPr>
          <a:xfrm>
            <a:off x="4191120" y="2038320"/>
            <a:ext cx="4238280" cy="2561760"/>
          </a:xfrm>
          <a:prstGeom prst="rect">
            <a:avLst/>
          </a:prstGeom>
          <a:noFill/>
          <a:ln w="0">
            <a:noFill/>
          </a:ln>
        </p:spPr>
        <p:txBody>
          <a:bodyPr lIns="91440" tIns="91440" rIns="91440" bIns="91440" anchor="b">
            <a:normAutofit fontScale="71666"/>
          </a:bodyPr>
          <a:p>
            <a:pPr indent="0">
              <a:lnSpc>
                <a:spcPct val="100000"/>
              </a:lnSpc>
              <a:buNone/>
              <a:tabLst>
                <a:tab pos="0" algn="l"/>
              </a:tabLst>
            </a:pPr>
            <a:r>
              <a:rPr lang="en-GB" sz="1400" b="0" strike="noStrike" spc="-1">
                <a:solidFill>
                  <a:schemeClr val="dk1"/>
                </a:solidFill>
                <a:latin typeface="Lato"/>
                <a:ea typeface="Lato"/>
              </a:rPr>
              <a:t>Once verified, suppliers gain access to their dashboard where they can upload digital goods to the marketplace. The product upload process is user-friendly; suppliers are guided through each step, including providing product descriptions, uploading files, and setting pricing. Each product is linked to the supplier's profile, enhancing visibility for potential buyers. The system also incorporates encryption and secure storage solutions to protect the digital goods until purchased.</a:t>
            </a:r>
            <a:endParaRPr lang="en-US" sz="1400" b="0" strike="noStrike" spc="-1">
              <a:solidFill>
                <a:srgbClr val="000000"/>
              </a:solidFill>
              <a:latin typeface="OpenSymbol"/>
            </a:endParaRPr>
          </a:p>
        </p:txBody>
      </p:sp>
      <p:pic>
        <p:nvPicPr>
          <p:cNvPr id="132" name="Google Shape;193;p31"/>
          <p:cNvPicPr/>
          <p:nvPr/>
        </p:nvPicPr>
        <p:blipFill>
          <a:blip r:embed="rId1"/>
          <a:srcRect t="13162" b="13162"/>
          <a:stretch>
            <a:fillRect/>
          </a:stretch>
        </p:blipFill>
        <p:spPr>
          <a:xfrm>
            <a:off x="713160" y="1455480"/>
            <a:ext cx="3336480" cy="3687840"/>
          </a:xfrm>
          <a:prstGeom prst="rect">
            <a:avLst/>
          </a:prstGeom>
          <a:ln w="0">
            <a:noFill/>
          </a:ln>
        </p:spPr>
      </p:pic>
      <p:sp>
        <p:nvSpPr>
          <p:cNvPr id="133" name="Google Shape;194;p31"/>
          <p:cNvSpPr/>
          <p:nvPr/>
        </p:nvSpPr>
        <p:spPr>
          <a:xfrm>
            <a:off x="3343320" y="695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34" name="Google Shape;195;p31"/>
          <p:cNvCxnSpPr/>
          <p:nvPr/>
        </p:nvCxnSpPr>
        <p:spPr>
          <a:xfrm>
            <a:off x="4049640" y="691560"/>
            <a:ext cx="360" cy="557280"/>
          </a:xfrm>
          <a:prstGeom prst="straightConnector1">
            <a:avLst/>
          </a:prstGeom>
          <a:ln w="9525">
            <a:solidFill>
              <a:srgbClr val="980000"/>
            </a:solidFill>
            <a:round/>
          </a:ln>
        </p:spPr>
      </p:cxnSp>
      <p:grpSp>
        <p:nvGrpSpPr>
          <p:cNvPr id="135" name="Google Shape;196;p31"/>
          <p:cNvGrpSpPr/>
          <p:nvPr/>
        </p:nvGrpSpPr>
        <p:grpSpPr>
          <a:xfrm>
            <a:off x="3471120" y="837360"/>
            <a:ext cx="295920" cy="265320"/>
            <a:chOff x="3471120" y="837360"/>
            <a:chExt cx="295920" cy="265320"/>
          </a:xfrm>
        </p:grpSpPr>
        <p:sp>
          <p:nvSpPr>
            <p:cNvPr id="136" name="Google Shape;197;p31"/>
            <p:cNvSpPr/>
            <p:nvPr/>
          </p:nvSpPr>
          <p:spPr>
            <a:xfrm>
              <a:off x="3471120" y="837360"/>
              <a:ext cx="210240" cy="74160"/>
            </a:xfrm>
            <a:custGeom>
              <a:avLst/>
              <a:gdLst>
                <a:gd name="textAreaLeft" fmla="*/ 0 w 210240"/>
                <a:gd name="textAreaRight" fmla="*/ 210600 w 210240"/>
                <a:gd name="textAreaTop" fmla="*/ 0 h 74160"/>
                <a:gd name="textAreaBottom" fmla="*/ 74520 h 74160"/>
              </a:gdLst>
              <a:ahLst/>
              <a:cxnLst/>
              <a:rect l="textAreaLeft" t="textAreaTop" r="textAreaRight" b="textAreaBottom"/>
              <a:pathLst>
                <a:path w="7478" h="2645">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7080" bIns="3708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137" name="Google Shape;198;p31"/>
            <p:cNvSpPr/>
            <p:nvPr/>
          </p:nvSpPr>
          <p:spPr>
            <a:xfrm>
              <a:off x="3471480" y="860760"/>
              <a:ext cx="295560" cy="241920"/>
            </a:xfrm>
            <a:custGeom>
              <a:avLst/>
              <a:gdLst>
                <a:gd name="textAreaLeft" fmla="*/ 0 w 295560"/>
                <a:gd name="textAreaRight" fmla="*/ 295920 w 295560"/>
                <a:gd name="textAreaTop" fmla="*/ 0 h 241920"/>
                <a:gd name="textAreaBottom" fmla="*/ 242280 h 241920"/>
              </a:gdLst>
              <a:ahLst/>
              <a:cxnLst/>
              <a:rect l="textAreaLeft" t="textAreaTop" r="textAreaRight" b="textAreaBottom"/>
              <a:pathLst>
                <a:path w="10502" h="8597">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138" name="Google Shape;199;p31"/>
            <p:cNvSpPr/>
            <p:nvPr/>
          </p:nvSpPr>
          <p:spPr>
            <a:xfrm>
              <a:off x="3587400" y="990000"/>
              <a:ext cx="17280" cy="7920"/>
            </a:xfrm>
            <a:custGeom>
              <a:avLst/>
              <a:gdLst>
                <a:gd name="textAreaLeft" fmla="*/ 0 w 17280"/>
                <a:gd name="textAreaRight" fmla="*/ 17640 w 17280"/>
                <a:gd name="textAreaTop" fmla="*/ 0 h 7920"/>
                <a:gd name="textAreaBottom" fmla="*/ 8280 h 7920"/>
              </a:gdLst>
              <a:ahLst/>
              <a:cxnLst/>
              <a:rect l="textAreaLeft" t="textAreaTop" r="textAreaRight" b="textAreaBottom"/>
              <a:pathLst>
                <a:path w="632" h="298">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139" name="Google Shape;200;p31"/>
            <p:cNvSpPr/>
            <p:nvPr/>
          </p:nvSpPr>
          <p:spPr>
            <a:xfrm>
              <a:off x="3609720" y="989640"/>
              <a:ext cx="114120" cy="7920"/>
            </a:xfrm>
            <a:custGeom>
              <a:avLst/>
              <a:gdLst>
                <a:gd name="textAreaLeft" fmla="*/ 0 w 114120"/>
                <a:gd name="textAreaRight" fmla="*/ 114480 w 114120"/>
                <a:gd name="textAreaTop" fmla="*/ 0 h 7920"/>
                <a:gd name="textAreaBottom" fmla="*/ 8280 h 7920"/>
              </a:gdLst>
              <a:ahLst/>
              <a:cxnLst/>
              <a:rect l="textAreaLeft" t="textAreaTop" r="textAreaRight" b="textAreaBottom"/>
              <a:pathLst>
                <a:path w="4061" h="298">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140" name="Google Shape;201;p31"/>
            <p:cNvSpPr/>
            <p:nvPr/>
          </p:nvSpPr>
          <p:spPr>
            <a:xfrm>
              <a:off x="3587400" y="100368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9">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141" name="Google Shape;202;p31"/>
            <p:cNvSpPr/>
            <p:nvPr/>
          </p:nvSpPr>
          <p:spPr>
            <a:xfrm>
              <a:off x="3587400" y="101844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8">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142" name="Google Shape;203;p31"/>
            <p:cNvSpPr/>
            <p:nvPr/>
          </p:nvSpPr>
          <p:spPr>
            <a:xfrm>
              <a:off x="3669120" y="954720"/>
              <a:ext cx="55080" cy="23760"/>
            </a:xfrm>
            <a:custGeom>
              <a:avLst/>
              <a:gdLst>
                <a:gd name="textAreaLeft" fmla="*/ 0 w 55080"/>
                <a:gd name="textAreaRight" fmla="*/ 55440 w 55080"/>
                <a:gd name="textAreaTop" fmla="*/ 0 h 23760"/>
                <a:gd name="textAreaBottom" fmla="*/ 24120 h 23760"/>
              </a:gdLst>
              <a:ahLst/>
              <a:cxnLst/>
              <a:rect l="textAreaLeft" t="textAreaTop" r="textAreaRight" b="textAreaBottom"/>
              <a:pathLst>
                <a:path w="1965" h="858">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11880" bIns="118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87027"/>
          </a:bodyPr>
          <a:p>
            <a:pPr indent="0">
              <a:lnSpc>
                <a:spcPct val="100000"/>
              </a:lnSpc>
              <a:buNone/>
              <a:tabLst>
                <a:tab pos="0" algn="l"/>
              </a:tabLst>
            </a:pPr>
            <a:r>
              <a:rPr lang="en-GB" sz="3000" b="0" strike="noStrike" spc="-1">
                <a:solidFill>
                  <a:schemeClr val="lt1"/>
                </a:solidFill>
                <a:latin typeface="Inria Serif"/>
                <a:ea typeface="Inria Serif"/>
              </a:rPr>
              <a:t>Transaction Mechanism</a:t>
            </a:r>
            <a:endParaRPr lang="fr-FR" sz="3000" b="0" strike="noStrike" spc="-1">
              <a:solidFill>
                <a:schemeClr val="dk1"/>
              </a:solidFill>
              <a:latin typeface="Arial" panose="020B0604020202020204"/>
            </a:endParaRPr>
          </a:p>
        </p:txBody>
      </p:sp>
      <p:sp>
        <p:nvSpPr>
          <p:cNvPr id="144" name="PlaceHolder 2"/>
          <p:cNvSpPr>
            <a:spLocks noGrp="1"/>
          </p:cNvSpPr>
          <p:nvPr>
            <p:ph type="subTitle"/>
          </p:nvPr>
        </p:nvSpPr>
        <p:spPr>
          <a:xfrm>
            <a:off x="3333600" y="2200320"/>
            <a:ext cx="5095440" cy="2409480"/>
          </a:xfrm>
          <a:prstGeom prst="rect">
            <a:avLst/>
          </a:prstGeom>
          <a:noFill/>
          <a:ln w="0">
            <a:noFill/>
          </a:ln>
        </p:spPr>
        <p:txBody>
          <a:bodyPr lIns="91440" tIns="91440" rIns="91440" bIns="91440" anchor="t">
            <a:normAutofit/>
          </a:bodyPr>
          <a:p>
            <a:pPr indent="0">
              <a:lnSpc>
                <a:spcPct val="100000"/>
              </a:lnSpc>
              <a:buNone/>
              <a:tabLst>
                <a:tab pos="0" algn="l"/>
              </a:tabLst>
            </a:pPr>
            <a:r>
              <a:rPr lang="en-GB" sz="1400" b="0" strike="noStrike" spc="-1">
                <a:solidFill>
                  <a:schemeClr val="lt1"/>
                </a:solidFill>
                <a:latin typeface="Lato"/>
                <a:ea typeface="Lato"/>
              </a:rPr>
              <a:t>The transaction mechanism ensures a secure and efficient payment process. When a buyer selects a product and initiates a purchase, the supplier must first confirm the transaction by specifying the product ID and completing a CAPTCHA for security purposes. Once the supplier approves, the transaction structure is initiated on the blockchain. The buyer then makes payment to a Secure Delivery smart contract, which safeguards funds until the transaction concludes successfully.</a:t>
            </a:r>
            <a:endParaRPr lang="en-US" sz="1400" b="0" strike="noStrike" spc="-1">
              <a:solidFill>
                <a:srgbClr val="FFFFFF"/>
              </a:solidFill>
              <a:latin typeface="OpenSymbol"/>
            </a:endParaRPr>
          </a:p>
        </p:txBody>
      </p:sp>
      <p:sp>
        <p:nvSpPr>
          <p:cNvPr id="145" name="Google Shape;179;p30"/>
          <p:cNvSpPr/>
          <p:nvPr/>
        </p:nvSpPr>
        <p:spPr>
          <a:xfrm>
            <a:off x="2486160" y="2324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46" name="Google Shape;180;p30"/>
          <p:cNvCxnSpPr/>
          <p:nvPr/>
        </p:nvCxnSpPr>
        <p:spPr>
          <a:xfrm>
            <a:off x="3197160" y="2328480"/>
            <a:ext cx="360" cy="557280"/>
          </a:xfrm>
          <a:prstGeom prst="straightConnector1">
            <a:avLst/>
          </a:prstGeom>
          <a:ln w="9525">
            <a:solidFill>
              <a:srgbClr val="FFF8F2"/>
            </a:solidFill>
            <a:round/>
          </a:ln>
        </p:spPr>
      </p:cxnSp>
      <p:grpSp>
        <p:nvGrpSpPr>
          <p:cNvPr id="147" name="Google Shape;181;p30"/>
          <p:cNvGrpSpPr/>
          <p:nvPr/>
        </p:nvGrpSpPr>
        <p:grpSpPr>
          <a:xfrm>
            <a:off x="2625120" y="2488320"/>
            <a:ext cx="282600" cy="237600"/>
            <a:chOff x="2625120" y="2488320"/>
            <a:chExt cx="282600" cy="237600"/>
          </a:xfrm>
        </p:grpSpPr>
        <p:sp>
          <p:nvSpPr>
            <p:cNvPr id="148" name="Google Shape;182;p30"/>
            <p:cNvSpPr/>
            <p:nvPr/>
          </p:nvSpPr>
          <p:spPr>
            <a:xfrm>
              <a:off x="26776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70" h="103060">
                  <a:moveTo>
                    <a:pt x="51435" y="103061"/>
                  </a:moveTo>
                  <a:cubicBezTo>
                    <a:pt x="23051" y="103061"/>
                    <a:pt x="0" y="79915"/>
                    <a:pt x="0" y="51530"/>
                  </a:cubicBezTo>
                  <a:cubicBezTo>
                    <a:pt x="0" y="23146"/>
                    <a:pt x="23051"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9" name="Google Shape;183;p30"/>
            <p:cNvSpPr/>
            <p:nvPr/>
          </p:nvSpPr>
          <p:spPr>
            <a:xfrm>
              <a:off x="27460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0" name="Google Shape;184;p30"/>
            <p:cNvSpPr/>
            <p:nvPr/>
          </p:nvSpPr>
          <p:spPr>
            <a:xfrm>
              <a:off x="281412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19" y="0"/>
                    <a:pt x="102870" y="23146"/>
                    <a:pt x="102870" y="51530"/>
                  </a:cubicBezTo>
                  <a:cubicBezTo>
                    <a:pt x="102870" y="79915"/>
                    <a:pt x="79819"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1" name="Google Shape;185;p30"/>
            <p:cNvSpPr/>
            <p:nvPr/>
          </p:nvSpPr>
          <p:spPr>
            <a:xfrm>
              <a:off x="2625120" y="2488320"/>
              <a:ext cx="136800" cy="237600"/>
            </a:xfrm>
            <a:custGeom>
              <a:avLst/>
              <a:gdLst>
                <a:gd name="textAreaLeft" fmla="*/ 0 w 136800"/>
                <a:gd name="textAreaRight" fmla="*/ 137160 w 136800"/>
                <a:gd name="textAreaTop" fmla="*/ 0 h 237600"/>
                <a:gd name="textAreaBottom" fmla="*/ 237960 h 237600"/>
              </a:gdLst>
              <a:ahLst/>
              <a:cxnLst/>
              <a:rect l="textAreaLeft" t="textAreaTop" r="textAreaRight" b="textAreaBottom"/>
              <a:pathLst>
                <a:path w="310419" h="538448">
                  <a:moveTo>
                    <a:pt x="127349" y="538448"/>
                  </a:moveTo>
                  <a:cubicBezTo>
                    <a:pt x="122015" y="538448"/>
                    <a:pt x="116681" y="536829"/>
                    <a:pt x="112109" y="533591"/>
                  </a:cubicBezTo>
                  <a:cubicBezTo>
                    <a:pt x="102965" y="527113"/>
                    <a:pt x="98870" y="515969"/>
                    <a:pt x="101632" y="505206"/>
                  </a:cubicBezTo>
                  <a:lnTo>
                    <a:pt x="118301" y="440722"/>
                  </a:lnTo>
                  <a:lnTo>
                    <a:pt x="79153" y="440722"/>
                  </a:lnTo>
                  <a:cubicBezTo>
                    <a:pt x="35528" y="440722"/>
                    <a:pt x="0" y="405098"/>
                    <a:pt x="0" y="361379"/>
                  </a:cubicBezTo>
                  <a:lnTo>
                    <a:pt x="0" y="79343"/>
                  </a:lnTo>
                  <a:cubicBezTo>
                    <a:pt x="0" y="35624"/>
                    <a:pt x="35528" y="0"/>
                    <a:pt x="79153" y="0"/>
                  </a:cubicBezTo>
                  <a:lnTo>
                    <a:pt x="122301" y="0"/>
                  </a:lnTo>
                  <a:cubicBezTo>
                    <a:pt x="127445" y="0"/>
                    <a:pt x="131636" y="4191"/>
                    <a:pt x="131636" y="9335"/>
                  </a:cubicBezTo>
                  <a:cubicBezTo>
                    <a:pt x="131636" y="14478"/>
                    <a:pt x="127445" y="18669"/>
                    <a:pt x="122301" y="18669"/>
                  </a:cubicBezTo>
                  <a:lnTo>
                    <a:pt x="79153" y="18669"/>
                  </a:lnTo>
                  <a:cubicBezTo>
                    <a:pt x="45815" y="18669"/>
                    <a:pt x="18764" y="45815"/>
                    <a:pt x="18764" y="79248"/>
                  </a:cubicBezTo>
                  <a:lnTo>
                    <a:pt x="18764" y="361283"/>
                  </a:lnTo>
                  <a:cubicBezTo>
                    <a:pt x="18764" y="394716"/>
                    <a:pt x="45815" y="421862"/>
                    <a:pt x="79153" y="421862"/>
                  </a:cubicBezTo>
                  <a:lnTo>
                    <a:pt x="130397" y="421862"/>
                  </a:lnTo>
                  <a:cubicBezTo>
                    <a:pt x="133255" y="421862"/>
                    <a:pt x="136017" y="423196"/>
                    <a:pt x="137827" y="425482"/>
                  </a:cubicBezTo>
                  <a:cubicBezTo>
                    <a:pt x="139637" y="427768"/>
                    <a:pt x="140208" y="430721"/>
                    <a:pt x="139446" y="433578"/>
                  </a:cubicBezTo>
                  <a:lnTo>
                    <a:pt x="119825" y="509778"/>
                  </a:lnTo>
                  <a:cubicBezTo>
                    <a:pt x="118586" y="514636"/>
                    <a:pt x="121825" y="517493"/>
                    <a:pt x="122873" y="518160"/>
                  </a:cubicBezTo>
                  <a:cubicBezTo>
                    <a:pt x="123920" y="518922"/>
                    <a:pt x="127635" y="521017"/>
                    <a:pt x="131731" y="518160"/>
                  </a:cubicBezTo>
                  <a:lnTo>
                    <a:pt x="271653" y="423386"/>
                  </a:lnTo>
                  <a:cubicBezTo>
                    <a:pt x="273177" y="422338"/>
                    <a:pt x="275082" y="421767"/>
                    <a:pt x="276892" y="421767"/>
                  </a:cubicBezTo>
                  <a:lnTo>
                    <a:pt x="301085" y="421767"/>
                  </a:lnTo>
                  <a:cubicBezTo>
                    <a:pt x="306229" y="421767"/>
                    <a:pt x="310420" y="425958"/>
                    <a:pt x="310420" y="431102"/>
                  </a:cubicBezTo>
                  <a:cubicBezTo>
                    <a:pt x="310420" y="436245"/>
                    <a:pt x="306229" y="440436"/>
                    <a:pt x="301085" y="440436"/>
                  </a:cubicBezTo>
                  <a:lnTo>
                    <a:pt x="279749" y="440436"/>
                  </a:lnTo>
                  <a:lnTo>
                    <a:pt x="142208" y="533591"/>
                  </a:lnTo>
                  <a:cubicBezTo>
                    <a:pt x="137636" y="536638"/>
                    <a:pt x="132493" y="538163"/>
                    <a:pt x="127349" y="538163"/>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2" name="Google Shape;186;p30"/>
            <p:cNvSpPr/>
            <p:nvPr/>
          </p:nvSpPr>
          <p:spPr>
            <a:xfrm>
              <a:off x="2692080" y="2488320"/>
              <a:ext cx="215640" cy="194400"/>
            </a:xfrm>
            <a:custGeom>
              <a:avLst/>
              <a:gdLst>
                <a:gd name="textAreaLeft" fmla="*/ 0 w 215640"/>
                <a:gd name="textAreaRight" fmla="*/ 216000 w 215640"/>
                <a:gd name="textAreaTop" fmla="*/ 0 h 194400"/>
                <a:gd name="textAreaBottom" fmla="*/ 194760 h 194400"/>
              </a:gdLst>
              <a:ahLst/>
              <a:cxnLst/>
              <a:rect l="textAreaLeft" t="textAreaTop" r="textAreaRight" b="textAreaBottom"/>
              <a:pathLst>
                <a:path w="488537" h="440721">
                  <a:moveTo>
                    <a:pt x="409385" y="440531"/>
                  </a:moveTo>
                  <a:lnTo>
                    <a:pt x="189643" y="440531"/>
                  </a:lnTo>
                  <a:cubicBezTo>
                    <a:pt x="184499" y="440531"/>
                    <a:pt x="180308" y="436340"/>
                    <a:pt x="180308" y="431197"/>
                  </a:cubicBezTo>
                  <a:cubicBezTo>
                    <a:pt x="180308" y="426053"/>
                    <a:pt x="184499" y="421862"/>
                    <a:pt x="189643" y="421862"/>
                  </a:cubicBezTo>
                  <a:lnTo>
                    <a:pt x="409385" y="421862"/>
                  </a:lnTo>
                  <a:cubicBezTo>
                    <a:pt x="442722" y="421862"/>
                    <a:pt x="469773" y="394716"/>
                    <a:pt x="469773" y="361283"/>
                  </a:cubicBezTo>
                  <a:lnTo>
                    <a:pt x="469773" y="79248"/>
                  </a:lnTo>
                  <a:cubicBezTo>
                    <a:pt x="469773" y="45815"/>
                    <a:pt x="442722" y="18669"/>
                    <a:pt x="409385" y="18669"/>
                  </a:cubicBezTo>
                  <a:lnTo>
                    <a:pt x="9334" y="18669"/>
                  </a:lnTo>
                  <a:cubicBezTo>
                    <a:pt x="4191" y="18669"/>
                    <a:pt x="0" y="14478"/>
                    <a:pt x="0" y="9335"/>
                  </a:cubicBezTo>
                  <a:cubicBezTo>
                    <a:pt x="0" y="4191"/>
                    <a:pt x="4191" y="0"/>
                    <a:pt x="9334" y="0"/>
                  </a:cubicBezTo>
                  <a:lnTo>
                    <a:pt x="409385" y="0"/>
                  </a:lnTo>
                  <a:cubicBezTo>
                    <a:pt x="453009" y="0"/>
                    <a:pt x="488537" y="35623"/>
                    <a:pt x="488537" y="79343"/>
                  </a:cubicBezTo>
                  <a:lnTo>
                    <a:pt x="488537" y="361378"/>
                  </a:lnTo>
                  <a:cubicBezTo>
                    <a:pt x="488537" y="405098"/>
                    <a:pt x="453009" y="440722"/>
                    <a:pt x="409385" y="440722"/>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87027"/>
          </a:bodyPr>
          <a:p>
            <a:pPr indent="0">
              <a:lnSpc>
                <a:spcPct val="100000"/>
              </a:lnSpc>
              <a:buNone/>
              <a:tabLst>
                <a:tab pos="0" algn="l"/>
              </a:tabLst>
            </a:pPr>
            <a:r>
              <a:rPr lang="en-GB" sz="3000" b="0" strike="noStrike" spc="-1">
                <a:solidFill>
                  <a:schemeClr val="lt1"/>
                </a:solidFill>
                <a:latin typeface="Inria Serif"/>
                <a:ea typeface="Inria Serif"/>
              </a:rPr>
              <a:t>User Ratings and Reputation Management</a:t>
            </a:r>
            <a:endParaRPr lang="fr-FR" sz="3000" b="0" strike="noStrike" spc="-1">
              <a:solidFill>
                <a:schemeClr val="dk1"/>
              </a:solidFill>
              <a:latin typeface="Arial" panose="020B0604020202020204"/>
            </a:endParaRPr>
          </a:p>
        </p:txBody>
      </p:sp>
      <p:sp>
        <p:nvSpPr>
          <p:cNvPr id="154" name="PlaceHolder 2"/>
          <p:cNvSpPr>
            <a:spLocks noGrp="1"/>
          </p:cNvSpPr>
          <p:nvPr>
            <p:ph type="subTitle"/>
          </p:nvPr>
        </p:nvSpPr>
        <p:spPr>
          <a:xfrm>
            <a:off x="3333600" y="2200320"/>
            <a:ext cx="5095440" cy="2409480"/>
          </a:xfrm>
          <a:prstGeom prst="rect">
            <a:avLst/>
          </a:prstGeom>
          <a:noFill/>
          <a:ln w="0">
            <a:noFill/>
          </a:ln>
        </p:spPr>
        <p:txBody>
          <a:bodyPr lIns="91440" tIns="91440" rIns="91440" bIns="91440" anchor="t">
            <a:normAutofit/>
          </a:bodyPr>
          <a:p>
            <a:pPr indent="0">
              <a:lnSpc>
                <a:spcPct val="100000"/>
              </a:lnSpc>
              <a:buNone/>
              <a:tabLst>
                <a:tab pos="0" algn="l"/>
              </a:tabLst>
            </a:pPr>
            <a:r>
              <a:rPr lang="en-GB" sz="1400" b="0" strike="noStrike" spc="-1">
                <a:solidFill>
                  <a:schemeClr val="lt1"/>
                </a:solidFill>
                <a:latin typeface="Lato"/>
                <a:ea typeface="Lato"/>
              </a:rPr>
              <a:t>To foster trust within the marketplace, a user rating system allows buyers to leave feedback on their purchased products. This optional feature enables buyers to rate their experience and interactions with suppliers. The ratings contribute to a supplier's reputation score, influencing their credibility on the platform. New suppliers must demonstrate a satisfactory number of completed transactions and maintain a positive reputation score to qualify for immediate payment processing, ensuring high standards within the marketplace.</a:t>
            </a:r>
            <a:endParaRPr lang="en-US" sz="1400" b="0" strike="noStrike" spc="-1">
              <a:solidFill>
                <a:srgbClr val="FFFFFF"/>
              </a:solidFill>
              <a:latin typeface="OpenSymbol"/>
            </a:endParaRPr>
          </a:p>
        </p:txBody>
      </p:sp>
      <p:sp>
        <p:nvSpPr>
          <p:cNvPr id="155" name="Google Shape;179;p30"/>
          <p:cNvSpPr/>
          <p:nvPr/>
        </p:nvSpPr>
        <p:spPr>
          <a:xfrm>
            <a:off x="2486160" y="2324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56" name="Google Shape;180;p30"/>
          <p:cNvCxnSpPr/>
          <p:nvPr/>
        </p:nvCxnSpPr>
        <p:spPr>
          <a:xfrm>
            <a:off x="3197160" y="2328480"/>
            <a:ext cx="360" cy="557280"/>
          </a:xfrm>
          <a:prstGeom prst="straightConnector1">
            <a:avLst/>
          </a:prstGeom>
          <a:ln w="9525">
            <a:solidFill>
              <a:srgbClr val="FFF8F2"/>
            </a:solidFill>
            <a:round/>
          </a:ln>
        </p:spPr>
      </p:cxnSp>
      <p:grpSp>
        <p:nvGrpSpPr>
          <p:cNvPr id="157" name="Google Shape;181;p30"/>
          <p:cNvGrpSpPr/>
          <p:nvPr/>
        </p:nvGrpSpPr>
        <p:grpSpPr>
          <a:xfrm>
            <a:off x="2625120" y="2488320"/>
            <a:ext cx="282600" cy="237600"/>
            <a:chOff x="2625120" y="2488320"/>
            <a:chExt cx="282600" cy="237600"/>
          </a:xfrm>
        </p:grpSpPr>
        <p:sp>
          <p:nvSpPr>
            <p:cNvPr id="158" name="Google Shape;182;p30"/>
            <p:cNvSpPr/>
            <p:nvPr/>
          </p:nvSpPr>
          <p:spPr>
            <a:xfrm>
              <a:off x="26776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70" h="103060">
                  <a:moveTo>
                    <a:pt x="51435" y="103061"/>
                  </a:moveTo>
                  <a:cubicBezTo>
                    <a:pt x="23051" y="103061"/>
                    <a:pt x="0" y="79915"/>
                    <a:pt x="0" y="51530"/>
                  </a:cubicBezTo>
                  <a:cubicBezTo>
                    <a:pt x="0" y="23146"/>
                    <a:pt x="23051"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59" name="Google Shape;183;p30"/>
            <p:cNvSpPr/>
            <p:nvPr/>
          </p:nvSpPr>
          <p:spPr>
            <a:xfrm>
              <a:off x="27460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0" name="Google Shape;184;p30"/>
            <p:cNvSpPr/>
            <p:nvPr/>
          </p:nvSpPr>
          <p:spPr>
            <a:xfrm>
              <a:off x="281412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19" y="0"/>
                    <a:pt x="102870" y="23146"/>
                    <a:pt x="102870" y="51530"/>
                  </a:cubicBezTo>
                  <a:cubicBezTo>
                    <a:pt x="102870" y="79915"/>
                    <a:pt x="79819"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1" name="Google Shape;185;p30"/>
            <p:cNvSpPr/>
            <p:nvPr/>
          </p:nvSpPr>
          <p:spPr>
            <a:xfrm>
              <a:off x="2625120" y="2488320"/>
              <a:ext cx="136800" cy="237600"/>
            </a:xfrm>
            <a:custGeom>
              <a:avLst/>
              <a:gdLst>
                <a:gd name="textAreaLeft" fmla="*/ 0 w 136800"/>
                <a:gd name="textAreaRight" fmla="*/ 137160 w 136800"/>
                <a:gd name="textAreaTop" fmla="*/ 0 h 237600"/>
                <a:gd name="textAreaBottom" fmla="*/ 237960 h 237600"/>
              </a:gdLst>
              <a:ahLst/>
              <a:cxnLst/>
              <a:rect l="textAreaLeft" t="textAreaTop" r="textAreaRight" b="textAreaBottom"/>
              <a:pathLst>
                <a:path w="310419" h="538448">
                  <a:moveTo>
                    <a:pt x="127349" y="538448"/>
                  </a:moveTo>
                  <a:cubicBezTo>
                    <a:pt x="122015" y="538448"/>
                    <a:pt x="116681" y="536829"/>
                    <a:pt x="112109" y="533591"/>
                  </a:cubicBezTo>
                  <a:cubicBezTo>
                    <a:pt x="102965" y="527113"/>
                    <a:pt x="98870" y="515969"/>
                    <a:pt x="101632" y="505206"/>
                  </a:cubicBezTo>
                  <a:lnTo>
                    <a:pt x="118301" y="440722"/>
                  </a:lnTo>
                  <a:lnTo>
                    <a:pt x="79153" y="440722"/>
                  </a:lnTo>
                  <a:cubicBezTo>
                    <a:pt x="35528" y="440722"/>
                    <a:pt x="0" y="405098"/>
                    <a:pt x="0" y="361379"/>
                  </a:cubicBezTo>
                  <a:lnTo>
                    <a:pt x="0" y="79343"/>
                  </a:lnTo>
                  <a:cubicBezTo>
                    <a:pt x="0" y="35624"/>
                    <a:pt x="35528" y="0"/>
                    <a:pt x="79153" y="0"/>
                  </a:cubicBezTo>
                  <a:lnTo>
                    <a:pt x="122301" y="0"/>
                  </a:lnTo>
                  <a:cubicBezTo>
                    <a:pt x="127445" y="0"/>
                    <a:pt x="131636" y="4191"/>
                    <a:pt x="131636" y="9335"/>
                  </a:cubicBezTo>
                  <a:cubicBezTo>
                    <a:pt x="131636" y="14478"/>
                    <a:pt x="127445" y="18669"/>
                    <a:pt x="122301" y="18669"/>
                  </a:cubicBezTo>
                  <a:lnTo>
                    <a:pt x="79153" y="18669"/>
                  </a:lnTo>
                  <a:cubicBezTo>
                    <a:pt x="45815" y="18669"/>
                    <a:pt x="18764" y="45815"/>
                    <a:pt x="18764" y="79248"/>
                  </a:cubicBezTo>
                  <a:lnTo>
                    <a:pt x="18764" y="361283"/>
                  </a:lnTo>
                  <a:cubicBezTo>
                    <a:pt x="18764" y="394716"/>
                    <a:pt x="45815" y="421862"/>
                    <a:pt x="79153" y="421862"/>
                  </a:cubicBezTo>
                  <a:lnTo>
                    <a:pt x="130397" y="421862"/>
                  </a:lnTo>
                  <a:cubicBezTo>
                    <a:pt x="133255" y="421862"/>
                    <a:pt x="136017" y="423196"/>
                    <a:pt x="137827" y="425482"/>
                  </a:cubicBezTo>
                  <a:cubicBezTo>
                    <a:pt x="139637" y="427768"/>
                    <a:pt x="140208" y="430721"/>
                    <a:pt x="139446" y="433578"/>
                  </a:cubicBezTo>
                  <a:lnTo>
                    <a:pt x="119825" y="509778"/>
                  </a:lnTo>
                  <a:cubicBezTo>
                    <a:pt x="118586" y="514636"/>
                    <a:pt x="121825" y="517493"/>
                    <a:pt x="122873" y="518160"/>
                  </a:cubicBezTo>
                  <a:cubicBezTo>
                    <a:pt x="123920" y="518922"/>
                    <a:pt x="127635" y="521017"/>
                    <a:pt x="131731" y="518160"/>
                  </a:cubicBezTo>
                  <a:lnTo>
                    <a:pt x="271653" y="423386"/>
                  </a:lnTo>
                  <a:cubicBezTo>
                    <a:pt x="273177" y="422338"/>
                    <a:pt x="275082" y="421767"/>
                    <a:pt x="276892" y="421767"/>
                  </a:cubicBezTo>
                  <a:lnTo>
                    <a:pt x="301085" y="421767"/>
                  </a:lnTo>
                  <a:cubicBezTo>
                    <a:pt x="306229" y="421767"/>
                    <a:pt x="310420" y="425958"/>
                    <a:pt x="310420" y="431102"/>
                  </a:cubicBezTo>
                  <a:cubicBezTo>
                    <a:pt x="310420" y="436245"/>
                    <a:pt x="306229" y="440436"/>
                    <a:pt x="301085" y="440436"/>
                  </a:cubicBezTo>
                  <a:lnTo>
                    <a:pt x="279749" y="440436"/>
                  </a:lnTo>
                  <a:lnTo>
                    <a:pt x="142208" y="533591"/>
                  </a:lnTo>
                  <a:cubicBezTo>
                    <a:pt x="137636" y="536638"/>
                    <a:pt x="132493" y="538163"/>
                    <a:pt x="127349" y="538163"/>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2" name="Google Shape;186;p30"/>
            <p:cNvSpPr/>
            <p:nvPr/>
          </p:nvSpPr>
          <p:spPr>
            <a:xfrm>
              <a:off x="2692080" y="2488320"/>
              <a:ext cx="215640" cy="194400"/>
            </a:xfrm>
            <a:custGeom>
              <a:avLst/>
              <a:gdLst>
                <a:gd name="textAreaLeft" fmla="*/ 0 w 215640"/>
                <a:gd name="textAreaRight" fmla="*/ 216000 w 215640"/>
                <a:gd name="textAreaTop" fmla="*/ 0 h 194400"/>
                <a:gd name="textAreaBottom" fmla="*/ 194760 h 194400"/>
              </a:gdLst>
              <a:ahLst/>
              <a:cxnLst/>
              <a:rect l="textAreaLeft" t="textAreaTop" r="textAreaRight" b="textAreaBottom"/>
              <a:pathLst>
                <a:path w="488537" h="440721">
                  <a:moveTo>
                    <a:pt x="409385" y="440531"/>
                  </a:moveTo>
                  <a:lnTo>
                    <a:pt x="189643" y="440531"/>
                  </a:lnTo>
                  <a:cubicBezTo>
                    <a:pt x="184499" y="440531"/>
                    <a:pt x="180308" y="436340"/>
                    <a:pt x="180308" y="431197"/>
                  </a:cubicBezTo>
                  <a:cubicBezTo>
                    <a:pt x="180308" y="426053"/>
                    <a:pt x="184499" y="421862"/>
                    <a:pt x="189643" y="421862"/>
                  </a:cubicBezTo>
                  <a:lnTo>
                    <a:pt x="409385" y="421862"/>
                  </a:lnTo>
                  <a:cubicBezTo>
                    <a:pt x="442722" y="421862"/>
                    <a:pt x="469773" y="394716"/>
                    <a:pt x="469773" y="361283"/>
                  </a:cubicBezTo>
                  <a:lnTo>
                    <a:pt x="469773" y="79248"/>
                  </a:lnTo>
                  <a:cubicBezTo>
                    <a:pt x="469773" y="45815"/>
                    <a:pt x="442722" y="18669"/>
                    <a:pt x="409385" y="18669"/>
                  </a:cubicBezTo>
                  <a:lnTo>
                    <a:pt x="9334" y="18669"/>
                  </a:lnTo>
                  <a:cubicBezTo>
                    <a:pt x="4191" y="18669"/>
                    <a:pt x="0" y="14478"/>
                    <a:pt x="0" y="9335"/>
                  </a:cubicBezTo>
                  <a:cubicBezTo>
                    <a:pt x="0" y="4191"/>
                    <a:pt x="4191" y="0"/>
                    <a:pt x="9334" y="0"/>
                  </a:cubicBezTo>
                  <a:lnTo>
                    <a:pt x="409385" y="0"/>
                  </a:lnTo>
                  <a:cubicBezTo>
                    <a:pt x="453009" y="0"/>
                    <a:pt x="488537" y="35623"/>
                    <a:pt x="488537" y="79343"/>
                  </a:cubicBezTo>
                  <a:lnTo>
                    <a:pt x="488537" y="361378"/>
                  </a:lnTo>
                  <a:cubicBezTo>
                    <a:pt x="488537" y="405098"/>
                    <a:pt x="453009" y="440722"/>
                    <a:pt x="409385" y="440722"/>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87027"/>
          </a:bodyPr>
          <a:p>
            <a:pPr indent="0">
              <a:lnSpc>
                <a:spcPct val="100000"/>
              </a:lnSpc>
              <a:buNone/>
              <a:tabLst>
                <a:tab pos="0" algn="l"/>
              </a:tabLst>
            </a:pPr>
            <a:r>
              <a:rPr lang="en-GB" sz="3000" b="0" strike="noStrike" spc="-1">
                <a:solidFill>
                  <a:schemeClr val="lt1"/>
                </a:solidFill>
                <a:latin typeface="Inria Serif"/>
                <a:ea typeface="Inria Serif"/>
              </a:rPr>
              <a:t>Conclusions</a:t>
            </a:r>
            <a:endParaRPr lang="fr-FR" sz="3000" b="0" strike="noStrike" spc="-1">
              <a:solidFill>
                <a:schemeClr val="dk1"/>
              </a:solidFill>
              <a:latin typeface="Arial" panose="020B0604020202020204"/>
            </a:endParaRPr>
          </a:p>
        </p:txBody>
      </p:sp>
      <p:sp>
        <p:nvSpPr>
          <p:cNvPr id="164" name="PlaceHolder 2"/>
          <p:cNvSpPr>
            <a:spLocks noGrp="1"/>
          </p:cNvSpPr>
          <p:nvPr>
            <p:ph type="subTitle"/>
          </p:nvPr>
        </p:nvSpPr>
        <p:spPr>
          <a:xfrm>
            <a:off x="3333600" y="2200320"/>
            <a:ext cx="5095440" cy="2409480"/>
          </a:xfrm>
          <a:prstGeom prst="rect">
            <a:avLst/>
          </a:prstGeom>
          <a:noFill/>
          <a:ln w="0">
            <a:noFill/>
          </a:ln>
        </p:spPr>
        <p:txBody>
          <a:bodyPr lIns="91440" tIns="91440" rIns="91440" bIns="91440" anchor="t">
            <a:normAutofit/>
          </a:bodyPr>
          <a:p>
            <a:pPr indent="0" algn="ctr">
              <a:buNone/>
            </a:pPr>
            <a:endParaRPr lang="en-US" sz="1400" b="0" strike="noStrike" spc="-1">
              <a:solidFill>
                <a:schemeClr val="lt1"/>
              </a:solidFill>
              <a:latin typeface="Lato"/>
              <a:ea typeface="Lato"/>
            </a:endParaRPr>
          </a:p>
        </p:txBody>
      </p:sp>
      <p:sp>
        <p:nvSpPr>
          <p:cNvPr id="165" name="Google Shape;179;p30"/>
          <p:cNvSpPr/>
          <p:nvPr/>
        </p:nvSpPr>
        <p:spPr>
          <a:xfrm>
            <a:off x="2486160" y="2324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66" name="Google Shape;180;p30"/>
          <p:cNvCxnSpPr/>
          <p:nvPr/>
        </p:nvCxnSpPr>
        <p:spPr>
          <a:xfrm>
            <a:off x="3197160" y="2328480"/>
            <a:ext cx="360" cy="557280"/>
          </a:xfrm>
          <a:prstGeom prst="straightConnector1">
            <a:avLst/>
          </a:prstGeom>
          <a:ln w="9525">
            <a:solidFill>
              <a:srgbClr val="FFF8F2"/>
            </a:solidFill>
            <a:round/>
          </a:ln>
        </p:spPr>
      </p:cxnSp>
      <p:grpSp>
        <p:nvGrpSpPr>
          <p:cNvPr id="167" name="Google Shape;181;p30"/>
          <p:cNvGrpSpPr/>
          <p:nvPr/>
        </p:nvGrpSpPr>
        <p:grpSpPr>
          <a:xfrm>
            <a:off x="2625120" y="2488320"/>
            <a:ext cx="282600" cy="237600"/>
            <a:chOff x="2625120" y="2488320"/>
            <a:chExt cx="282600" cy="237600"/>
          </a:xfrm>
        </p:grpSpPr>
        <p:sp>
          <p:nvSpPr>
            <p:cNvPr id="168" name="Google Shape;182;p30"/>
            <p:cNvSpPr/>
            <p:nvPr/>
          </p:nvSpPr>
          <p:spPr>
            <a:xfrm>
              <a:off x="26776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70" h="103060">
                  <a:moveTo>
                    <a:pt x="51435" y="103061"/>
                  </a:moveTo>
                  <a:cubicBezTo>
                    <a:pt x="23051" y="103061"/>
                    <a:pt x="0" y="79915"/>
                    <a:pt x="0" y="51530"/>
                  </a:cubicBezTo>
                  <a:cubicBezTo>
                    <a:pt x="0" y="23146"/>
                    <a:pt x="23051"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9" name="Google Shape;183;p30"/>
            <p:cNvSpPr/>
            <p:nvPr/>
          </p:nvSpPr>
          <p:spPr>
            <a:xfrm>
              <a:off x="27460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0" name="Google Shape;184;p30"/>
            <p:cNvSpPr/>
            <p:nvPr/>
          </p:nvSpPr>
          <p:spPr>
            <a:xfrm>
              <a:off x="281412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19" y="0"/>
                    <a:pt x="102870" y="23146"/>
                    <a:pt x="102870" y="51530"/>
                  </a:cubicBezTo>
                  <a:cubicBezTo>
                    <a:pt x="102870" y="79915"/>
                    <a:pt x="79819"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1" name="Google Shape;185;p30"/>
            <p:cNvSpPr/>
            <p:nvPr/>
          </p:nvSpPr>
          <p:spPr>
            <a:xfrm>
              <a:off x="2625120" y="2488320"/>
              <a:ext cx="136800" cy="237600"/>
            </a:xfrm>
            <a:custGeom>
              <a:avLst/>
              <a:gdLst>
                <a:gd name="textAreaLeft" fmla="*/ 0 w 136800"/>
                <a:gd name="textAreaRight" fmla="*/ 137160 w 136800"/>
                <a:gd name="textAreaTop" fmla="*/ 0 h 237600"/>
                <a:gd name="textAreaBottom" fmla="*/ 237960 h 237600"/>
              </a:gdLst>
              <a:ahLst/>
              <a:cxnLst/>
              <a:rect l="textAreaLeft" t="textAreaTop" r="textAreaRight" b="textAreaBottom"/>
              <a:pathLst>
                <a:path w="310419" h="538448">
                  <a:moveTo>
                    <a:pt x="127349" y="538448"/>
                  </a:moveTo>
                  <a:cubicBezTo>
                    <a:pt x="122015" y="538448"/>
                    <a:pt x="116681" y="536829"/>
                    <a:pt x="112109" y="533591"/>
                  </a:cubicBezTo>
                  <a:cubicBezTo>
                    <a:pt x="102965" y="527113"/>
                    <a:pt x="98870" y="515969"/>
                    <a:pt x="101632" y="505206"/>
                  </a:cubicBezTo>
                  <a:lnTo>
                    <a:pt x="118301" y="440722"/>
                  </a:lnTo>
                  <a:lnTo>
                    <a:pt x="79153" y="440722"/>
                  </a:lnTo>
                  <a:cubicBezTo>
                    <a:pt x="35528" y="440722"/>
                    <a:pt x="0" y="405098"/>
                    <a:pt x="0" y="361379"/>
                  </a:cubicBezTo>
                  <a:lnTo>
                    <a:pt x="0" y="79343"/>
                  </a:lnTo>
                  <a:cubicBezTo>
                    <a:pt x="0" y="35624"/>
                    <a:pt x="35528" y="0"/>
                    <a:pt x="79153" y="0"/>
                  </a:cubicBezTo>
                  <a:lnTo>
                    <a:pt x="122301" y="0"/>
                  </a:lnTo>
                  <a:cubicBezTo>
                    <a:pt x="127445" y="0"/>
                    <a:pt x="131636" y="4191"/>
                    <a:pt x="131636" y="9335"/>
                  </a:cubicBezTo>
                  <a:cubicBezTo>
                    <a:pt x="131636" y="14478"/>
                    <a:pt x="127445" y="18669"/>
                    <a:pt x="122301" y="18669"/>
                  </a:cubicBezTo>
                  <a:lnTo>
                    <a:pt x="79153" y="18669"/>
                  </a:lnTo>
                  <a:cubicBezTo>
                    <a:pt x="45815" y="18669"/>
                    <a:pt x="18764" y="45815"/>
                    <a:pt x="18764" y="79248"/>
                  </a:cubicBezTo>
                  <a:lnTo>
                    <a:pt x="18764" y="361283"/>
                  </a:lnTo>
                  <a:cubicBezTo>
                    <a:pt x="18764" y="394716"/>
                    <a:pt x="45815" y="421862"/>
                    <a:pt x="79153" y="421862"/>
                  </a:cubicBezTo>
                  <a:lnTo>
                    <a:pt x="130397" y="421862"/>
                  </a:lnTo>
                  <a:cubicBezTo>
                    <a:pt x="133255" y="421862"/>
                    <a:pt x="136017" y="423196"/>
                    <a:pt x="137827" y="425482"/>
                  </a:cubicBezTo>
                  <a:cubicBezTo>
                    <a:pt x="139637" y="427768"/>
                    <a:pt x="140208" y="430721"/>
                    <a:pt x="139446" y="433578"/>
                  </a:cubicBezTo>
                  <a:lnTo>
                    <a:pt x="119825" y="509778"/>
                  </a:lnTo>
                  <a:cubicBezTo>
                    <a:pt x="118586" y="514636"/>
                    <a:pt x="121825" y="517493"/>
                    <a:pt x="122873" y="518160"/>
                  </a:cubicBezTo>
                  <a:cubicBezTo>
                    <a:pt x="123920" y="518922"/>
                    <a:pt x="127635" y="521017"/>
                    <a:pt x="131731" y="518160"/>
                  </a:cubicBezTo>
                  <a:lnTo>
                    <a:pt x="271653" y="423386"/>
                  </a:lnTo>
                  <a:cubicBezTo>
                    <a:pt x="273177" y="422338"/>
                    <a:pt x="275082" y="421767"/>
                    <a:pt x="276892" y="421767"/>
                  </a:cubicBezTo>
                  <a:lnTo>
                    <a:pt x="301085" y="421767"/>
                  </a:lnTo>
                  <a:cubicBezTo>
                    <a:pt x="306229" y="421767"/>
                    <a:pt x="310420" y="425958"/>
                    <a:pt x="310420" y="431102"/>
                  </a:cubicBezTo>
                  <a:cubicBezTo>
                    <a:pt x="310420" y="436245"/>
                    <a:pt x="306229" y="440436"/>
                    <a:pt x="301085" y="440436"/>
                  </a:cubicBezTo>
                  <a:lnTo>
                    <a:pt x="279749" y="440436"/>
                  </a:lnTo>
                  <a:lnTo>
                    <a:pt x="142208" y="533591"/>
                  </a:lnTo>
                  <a:cubicBezTo>
                    <a:pt x="137636" y="536638"/>
                    <a:pt x="132493" y="538163"/>
                    <a:pt x="127349" y="538163"/>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2" name="Google Shape;186;p30"/>
            <p:cNvSpPr/>
            <p:nvPr/>
          </p:nvSpPr>
          <p:spPr>
            <a:xfrm>
              <a:off x="2692080" y="2488320"/>
              <a:ext cx="215640" cy="194400"/>
            </a:xfrm>
            <a:custGeom>
              <a:avLst/>
              <a:gdLst>
                <a:gd name="textAreaLeft" fmla="*/ 0 w 215640"/>
                <a:gd name="textAreaRight" fmla="*/ 216000 w 215640"/>
                <a:gd name="textAreaTop" fmla="*/ 0 h 194400"/>
                <a:gd name="textAreaBottom" fmla="*/ 194760 h 194400"/>
              </a:gdLst>
              <a:ahLst/>
              <a:cxnLst/>
              <a:rect l="textAreaLeft" t="textAreaTop" r="textAreaRight" b="textAreaBottom"/>
              <a:pathLst>
                <a:path w="488537" h="440721">
                  <a:moveTo>
                    <a:pt x="409385" y="440531"/>
                  </a:moveTo>
                  <a:lnTo>
                    <a:pt x="189643" y="440531"/>
                  </a:lnTo>
                  <a:cubicBezTo>
                    <a:pt x="184499" y="440531"/>
                    <a:pt x="180308" y="436340"/>
                    <a:pt x="180308" y="431197"/>
                  </a:cubicBezTo>
                  <a:cubicBezTo>
                    <a:pt x="180308" y="426053"/>
                    <a:pt x="184499" y="421862"/>
                    <a:pt x="189643" y="421862"/>
                  </a:cubicBezTo>
                  <a:lnTo>
                    <a:pt x="409385" y="421862"/>
                  </a:lnTo>
                  <a:cubicBezTo>
                    <a:pt x="442722" y="421862"/>
                    <a:pt x="469773" y="394716"/>
                    <a:pt x="469773" y="361283"/>
                  </a:cubicBezTo>
                  <a:lnTo>
                    <a:pt x="469773" y="79248"/>
                  </a:lnTo>
                  <a:cubicBezTo>
                    <a:pt x="469773" y="45815"/>
                    <a:pt x="442722" y="18669"/>
                    <a:pt x="409385" y="18669"/>
                  </a:cubicBezTo>
                  <a:lnTo>
                    <a:pt x="9334" y="18669"/>
                  </a:lnTo>
                  <a:cubicBezTo>
                    <a:pt x="4191" y="18669"/>
                    <a:pt x="0" y="14478"/>
                    <a:pt x="0" y="9335"/>
                  </a:cubicBezTo>
                  <a:cubicBezTo>
                    <a:pt x="0" y="4191"/>
                    <a:pt x="4191" y="0"/>
                    <a:pt x="9334" y="0"/>
                  </a:cubicBezTo>
                  <a:lnTo>
                    <a:pt x="409385" y="0"/>
                  </a:lnTo>
                  <a:cubicBezTo>
                    <a:pt x="453009" y="0"/>
                    <a:pt x="488537" y="35623"/>
                    <a:pt x="488537" y="79343"/>
                  </a:cubicBezTo>
                  <a:lnTo>
                    <a:pt x="488537" y="361378"/>
                  </a:lnTo>
                  <a:cubicBezTo>
                    <a:pt x="488537" y="405098"/>
                    <a:pt x="453009" y="440722"/>
                    <a:pt x="409385" y="440722"/>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subTitle"/>
          </p:nvPr>
        </p:nvSpPr>
        <p:spPr>
          <a:xfrm>
            <a:off x="714240" y="1523880"/>
            <a:ext cx="5105160" cy="1123560"/>
          </a:xfrm>
          <a:prstGeom prst="rect">
            <a:avLst/>
          </a:prstGeom>
          <a:noFill/>
          <a:ln w="0">
            <a:noFill/>
          </a:ln>
        </p:spPr>
        <p:txBody>
          <a:bodyPr lIns="91440" tIns="91440" rIns="91440" bIns="91440" anchor="t">
            <a:normAutofit/>
          </a:bodyPr>
          <a:p>
            <a:pPr>
              <a:lnSpc>
                <a:spcPct val="100000"/>
              </a:lnSpc>
              <a:tabLst>
                <a:tab pos="0" algn="l"/>
              </a:tabLst>
            </a:pPr>
            <a:r>
              <a:rPr lang="en-GB" sz="1600" b="1" strike="noStrike" spc="-1">
                <a:solidFill>
                  <a:schemeClr val="lt1"/>
                </a:solidFill>
                <a:latin typeface="Lato"/>
                <a:ea typeface="Lato"/>
              </a:rPr>
              <a:t>Do you have any questions?</a:t>
            </a:r>
            <a:endParaRPr lang="en-US" sz="1600" b="0" strike="noStrike" spc="-1">
              <a:solidFill>
                <a:srgbClr val="FFFFFF"/>
              </a:solidFill>
              <a:latin typeface="OpenSymbol"/>
            </a:endParaRPr>
          </a:p>
        </p:txBody>
      </p:sp>
      <p:sp>
        <p:nvSpPr>
          <p:cNvPr id="174" name="PlaceHolder 2"/>
          <p:cNvSpPr>
            <a:spLocks noGrp="1"/>
          </p:cNvSpPr>
          <p:nvPr>
            <p:ph type="title"/>
          </p:nvPr>
        </p:nvSpPr>
        <p:spPr>
          <a:xfrm>
            <a:off x="714240" y="819000"/>
            <a:ext cx="5105160" cy="790200"/>
          </a:xfrm>
          <a:prstGeom prst="rect">
            <a:avLst/>
          </a:prstGeom>
          <a:noFill/>
          <a:ln w="0">
            <a:noFill/>
          </a:ln>
        </p:spPr>
        <p:txBody>
          <a:bodyPr lIns="91440" tIns="91440" rIns="91440" bIns="91440" anchor="b">
            <a:normAutofit fontScale="81194"/>
          </a:bodyPr>
          <a:p>
            <a:pPr indent="0">
              <a:lnSpc>
                <a:spcPct val="100000"/>
              </a:lnSpc>
              <a:buNone/>
              <a:tabLst>
                <a:tab pos="0" algn="l"/>
              </a:tabLst>
            </a:pPr>
            <a:r>
              <a:rPr lang="en-GB" sz="5000" b="0" strike="noStrike" spc="-1">
                <a:solidFill>
                  <a:schemeClr val="lt1"/>
                </a:solidFill>
                <a:latin typeface="Inria Serif"/>
                <a:ea typeface="Inria Serif"/>
              </a:rPr>
              <a:t>Thank you!</a:t>
            </a:r>
            <a:endParaRPr lang="fr-FR" sz="5000" b="0" strike="noStrike" spc="-1">
              <a:solidFill>
                <a:schemeClr val="dk1"/>
              </a:solidFill>
              <a:latin typeface="Arial" panose="020B0604020202020204"/>
            </a:endParaRPr>
          </a:p>
        </p:txBody>
      </p:sp>
      <p:sp>
        <p:nvSpPr>
          <p:cNvPr id="175" name="Google Shape;381;p39"/>
          <p:cNvSpPr/>
          <p:nvPr/>
        </p:nvSpPr>
        <p:spPr>
          <a:xfrm>
            <a:off x="790560" y="4067280"/>
            <a:ext cx="5105160" cy="2566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normAutofit/>
          </a:bodyPr>
          <a:p>
            <a:pPr defTabSz="914400">
              <a:lnSpc>
                <a:spcPct val="100000"/>
              </a:lnSpc>
              <a:tabLst>
                <a:tab pos="0" algn="l"/>
              </a:tabLst>
            </a:pPr>
            <a:r>
              <a:rPr lang="en-GB" sz="1000" b="0" strike="noStrike" spc="-1">
                <a:solidFill>
                  <a:schemeClr val="dk1"/>
                </a:solidFill>
                <a:latin typeface="Arial" panose="020B0604020202020204"/>
              </a:rPr>
              <a:t>+00 000 000 000</a:t>
            </a:r>
            <a:endParaRPr lang="en-US" sz="1000" b="0" strike="noStrike" spc="-1">
              <a:solidFill>
                <a:srgbClr val="FFFFFF"/>
              </a:solidFill>
              <a:latin typeface="OpenSymbol"/>
            </a:endParaRPr>
          </a:p>
        </p:txBody>
      </p:sp>
      <p:grpSp>
        <p:nvGrpSpPr>
          <p:cNvPr id="176" name="Google Shape;382;p39"/>
          <p:cNvGrpSpPr/>
          <p:nvPr/>
        </p:nvGrpSpPr>
        <p:grpSpPr>
          <a:xfrm>
            <a:off x="799920" y="2817000"/>
            <a:ext cx="555840" cy="555840"/>
            <a:chOff x="799920" y="2817000"/>
            <a:chExt cx="555840" cy="555840"/>
          </a:xfrm>
        </p:grpSpPr>
        <p:sp>
          <p:nvSpPr>
            <p:cNvPr id="177" name="Google Shape;383;p39"/>
            <p:cNvSpPr/>
            <p:nvPr/>
          </p:nvSpPr>
          <p:spPr>
            <a:xfrm flipH="1">
              <a:off x="799920" y="2817000"/>
              <a:ext cx="555840" cy="555840"/>
            </a:xfrm>
            <a:prstGeom prst="ellipse">
              <a:avLst/>
            </a:prstGeom>
            <a:noFill/>
            <a:ln w="9525">
              <a:solidFill>
                <a:srgbClr val="FFF8F2"/>
              </a:solidFill>
              <a:round/>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sp>
          <p:nvSpPr>
            <p:cNvPr id="178" name="Google Shape;384;p39"/>
            <p:cNvSpPr/>
            <p:nvPr/>
          </p:nvSpPr>
          <p:spPr>
            <a:xfrm>
              <a:off x="932400" y="2949480"/>
              <a:ext cx="290880" cy="291240"/>
            </a:xfrm>
            <a:custGeom>
              <a:avLst/>
              <a:gdLst>
                <a:gd name="textAreaLeft" fmla="*/ 0 w 290880"/>
                <a:gd name="textAreaRight" fmla="*/ 291240 w 290880"/>
                <a:gd name="textAreaTop" fmla="*/ 0 h 291240"/>
                <a:gd name="textAreaBottom" fmla="*/ 291600 h 29124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grpSp>
      <p:grpSp>
        <p:nvGrpSpPr>
          <p:cNvPr id="179" name="Google Shape;385;p39"/>
          <p:cNvGrpSpPr/>
          <p:nvPr/>
        </p:nvGrpSpPr>
        <p:grpSpPr>
          <a:xfrm>
            <a:off x="1673640" y="2817000"/>
            <a:ext cx="555840" cy="555840"/>
            <a:chOff x="1673640" y="2817000"/>
            <a:chExt cx="555840" cy="555840"/>
          </a:xfrm>
        </p:grpSpPr>
        <p:sp>
          <p:nvSpPr>
            <p:cNvPr id="180" name="Google Shape;386;p39"/>
            <p:cNvSpPr/>
            <p:nvPr/>
          </p:nvSpPr>
          <p:spPr>
            <a:xfrm flipH="1">
              <a:off x="1673640" y="2817000"/>
              <a:ext cx="555840" cy="555840"/>
            </a:xfrm>
            <a:prstGeom prst="ellipse">
              <a:avLst/>
            </a:prstGeom>
            <a:noFill/>
            <a:ln w="9525">
              <a:solidFill>
                <a:srgbClr val="FFF8F2"/>
              </a:solidFill>
              <a:round/>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nvGrpSpPr>
            <p:cNvPr id="181" name="Google Shape;387;p39"/>
            <p:cNvGrpSpPr/>
            <p:nvPr/>
          </p:nvGrpSpPr>
          <p:grpSpPr>
            <a:xfrm>
              <a:off x="1807920" y="2948760"/>
              <a:ext cx="287640" cy="292320"/>
              <a:chOff x="1807920" y="2948760"/>
              <a:chExt cx="287640" cy="292320"/>
            </a:xfrm>
          </p:grpSpPr>
          <p:sp>
            <p:nvSpPr>
              <p:cNvPr id="182" name="Google Shape;388;p39"/>
              <p:cNvSpPr/>
              <p:nvPr/>
            </p:nvSpPr>
            <p:spPr>
              <a:xfrm>
                <a:off x="1807920" y="2948760"/>
                <a:ext cx="287640" cy="292320"/>
              </a:xfrm>
              <a:custGeom>
                <a:avLst/>
                <a:gdLst>
                  <a:gd name="textAreaLeft" fmla="*/ 0 w 287640"/>
                  <a:gd name="textAreaRight" fmla="*/ 288000 w 287640"/>
                  <a:gd name="textAreaTop" fmla="*/ 0 h 292320"/>
                  <a:gd name="textAreaBottom" fmla="*/ 292680 h 29232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83" name="Google Shape;389;p39"/>
              <p:cNvSpPr/>
              <p:nvPr/>
            </p:nvSpPr>
            <p:spPr>
              <a:xfrm>
                <a:off x="1861920" y="3004200"/>
                <a:ext cx="178920" cy="181800"/>
              </a:xfrm>
              <a:custGeom>
                <a:avLst/>
                <a:gdLst>
                  <a:gd name="textAreaLeft" fmla="*/ 0 w 178920"/>
                  <a:gd name="textAreaRight" fmla="*/ 179280 w 178920"/>
                  <a:gd name="textAreaTop" fmla="*/ 0 h 181800"/>
                  <a:gd name="textAreaBottom" fmla="*/ 182160 h 18180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91080" bIns="9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84" name="Google Shape;390;p39"/>
              <p:cNvSpPr/>
              <p:nvPr/>
            </p:nvSpPr>
            <p:spPr>
              <a:xfrm>
                <a:off x="1903680" y="3047400"/>
                <a:ext cx="95040" cy="95040"/>
              </a:xfrm>
              <a:custGeom>
                <a:avLst/>
                <a:gdLst>
                  <a:gd name="textAreaLeft" fmla="*/ 0 w 95040"/>
                  <a:gd name="textAreaRight" fmla="*/ 95400 w 95040"/>
                  <a:gd name="textAreaTop" fmla="*/ 0 h 95040"/>
                  <a:gd name="textAreaBottom" fmla="*/ 95400 h 9504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47520" bIns="4752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85" name="Google Shape;391;p39"/>
              <p:cNvSpPr/>
              <p:nvPr/>
            </p:nvSpPr>
            <p:spPr>
              <a:xfrm>
                <a:off x="1987560" y="3027600"/>
                <a:ext cx="24120" cy="24480"/>
              </a:xfrm>
              <a:custGeom>
                <a:avLst/>
                <a:gdLst>
                  <a:gd name="textAreaLeft" fmla="*/ 0 w 24120"/>
                  <a:gd name="textAreaRight" fmla="*/ 24480 w 24120"/>
                  <a:gd name="textAreaTop" fmla="*/ 0 h 24480"/>
                  <a:gd name="textAreaBottom" fmla="*/ 24840 h 244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12240" bIns="12240" anchor="ctr">
                <a:noAutofit/>
              </a:bodyPr>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86" name="Google Shape;392;p39"/>
          <p:cNvGrpSpPr/>
          <p:nvPr/>
        </p:nvGrpSpPr>
        <p:grpSpPr>
          <a:xfrm>
            <a:off x="2547360" y="2817000"/>
            <a:ext cx="555840" cy="555840"/>
            <a:chOff x="2547360" y="2817000"/>
            <a:chExt cx="555840" cy="555840"/>
          </a:xfrm>
        </p:grpSpPr>
        <p:sp>
          <p:nvSpPr>
            <p:cNvPr id="187" name="Google Shape;393;p39"/>
            <p:cNvSpPr/>
            <p:nvPr/>
          </p:nvSpPr>
          <p:spPr>
            <a:xfrm flipH="1">
              <a:off x="2547360" y="2817000"/>
              <a:ext cx="555840" cy="555840"/>
            </a:xfrm>
            <a:prstGeom prst="ellipse">
              <a:avLst/>
            </a:prstGeom>
            <a:noFill/>
            <a:ln w="9525">
              <a:solidFill>
                <a:srgbClr val="FFF8F2"/>
              </a:solidFill>
              <a:round/>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FFFFFF"/>
                </a:solidFill>
                <a:latin typeface="OpenSymbol"/>
              </a:endParaRPr>
            </a:p>
          </p:txBody>
        </p:sp>
        <p:grpSp>
          <p:nvGrpSpPr>
            <p:cNvPr id="188" name="Google Shape;394;p39"/>
            <p:cNvGrpSpPr/>
            <p:nvPr/>
          </p:nvGrpSpPr>
          <p:grpSpPr>
            <a:xfrm>
              <a:off x="2679840" y="2948760"/>
              <a:ext cx="292320" cy="292320"/>
              <a:chOff x="2679840" y="2948760"/>
              <a:chExt cx="292320" cy="292320"/>
            </a:xfrm>
          </p:grpSpPr>
          <p:sp>
            <p:nvSpPr>
              <p:cNvPr id="189" name="Google Shape;395;p39"/>
              <p:cNvSpPr/>
              <p:nvPr/>
            </p:nvSpPr>
            <p:spPr>
              <a:xfrm>
                <a:off x="2679840" y="2948760"/>
                <a:ext cx="292320" cy="292320"/>
              </a:xfrm>
              <a:custGeom>
                <a:avLst/>
                <a:gdLst>
                  <a:gd name="textAreaLeft" fmla="*/ 0 w 292320"/>
                  <a:gd name="textAreaRight" fmla="*/ 292680 w 292320"/>
                  <a:gd name="textAreaTop" fmla="*/ 0 h 292320"/>
                  <a:gd name="textAreaBottom" fmla="*/ 292680 h 29232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0" name="Google Shape;396;p39"/>
              <p:cNvSpPr/>
              <p:nvPr/>
            </p:nvSpPr>
            <p:spPr>
              <a:xfrm>
                <a:off x="2747160" y="3066120"/>
                <a:ext cx="39960" cy="101520"/>
              </a:xfrm>
              <a:custGeom>
                <a:avLst/>
                <a:gdLst>
                  <a:gd name="textAreaLeft" fmla="*/ 0 w 39960"/>
                  <a:gd name="textAreaRight" fmla="*/ 40320 w 39960"/>
                  <a:gd name="textAreaTop" fmla="*/ 0 h 101520"/>
                  <a:gd name="textAreaBottom" fmla="*/ 101880 h 10152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50760" bIns="507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1" name="Google Shape;397;p39"/>
              <p:cNvSpPr/>
              <p:nvPr/>
            </p:nvSpPr>
            <p:spPr>
              <a:xfrm>
                <a:off x="2741040" y="3010680"/>
                <a:ext cx="46080" cy="46080"/>
              </a:xfrm>
              <a:custGeom>
                <a:avLst/>
                <a:gdLst>
                  <a:gd name="textAreaLeft" fmla="*/ 0 w 46080"/>
                  <a:gd name="textAreaRight" fmla="*/ 46440 w 46080"/>
                  <a:gd name="textAreaTop" fmla="*/ 0 h 46080"/>
                  <a:gd name="textAreaBottom" fmla="*/ 46440 h 4608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3040" bIns="230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2" name="Google Shape;398;p39"/>
              <p:cNvSpPr/>
              <p:nvPr/>
            </p:nvSpPr>
            <p:spPr>
              <a:xfrm>
                <a:off x="2808720" y="3066120"/>
                <a:ext cx="108000" cy="101520"/>
              </a:xfrm>
              <a:custGeom>
                <a:avLst/>
                <a:gdLst>
                  <a:gd name="textAreaLeft" fmla="*/ 0 w 108000"/>
                  <a:gd name="textAreaRight" fmla="*/ 108360 w 108000"/>
                  <a:gd name="textAreaTop" fmla="*/ 0 h 101520"/>
                  <a:gd name="textAreaBottom" fmla="*/ 101880 h 10152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50760" bIns="50760" anchor="ctr">
                <a:noAutofit/>
              </a:bodyPr>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204210" y="671195"/>
            <a:ext cx="2557780" cy="516255"/>
          </a:xfrm>
          <a:prstGeom prst="rect">
            <a:avLst/>
          </a:prstGeom>
          <a:noFill/>
          <a:ln w="0">
            <a:noFill/>
          </a:ln>
        </p:spPr>
        <p:txBody>
          <a:bodyPr lIns="91440" tIns="91440" rIns="91440" bIns="91440" anchor="t">
            <a:normAutofit fontScale="90000"/>
          </a:bodyPr>
          <a:p>
            <a:pPr indent="0">
              <a:lnSpc>
                <a:spcPct val="100000"/>
              </a:lnSpc>
              <a:buNone/>
              <a:tabLst>
                <a:tab pos="0" algn="l"/>
              </a:tabLst>
            </a:pPr>
            <a:r>
              <a:rPr lang="en-GB" sz="3000" b="0" strike="noStrike" spc="-1">
                <a:solidFill>
                  <a:schemeClr val="dk2"/>
                </a:solidFill>
                <a:latin typeface="Inria Serif"/>
                <a:ea typeface="Inria Serif"/>
              </a:rPr>
              <a:t>Introduction</a:t>
            </a:r>
            <a:endParaRPr lang="fr-FR" sz="3000" b="0" strike="noStrike" spc="-1">
              <a:solidFill>
                <a:schemeClr val="dk1"/>
              </a:solidFill>
              <a:latin typeface="Arial" panose="020B0604020202020204"/>
            </a:endParaRPr>
          </a:p>
        </p:txBody>
      </p:sp>
      <p:sp>
        <p:nvSpPr>
          <p:cNvPr id="71" name="PlaceHolder 2"/>
          <p:cNvSpPr>
            <a:spLocks noGrp="1"/>
          </p:cNvSpPr>
          <p:nvPr>
            <p:ph type="subTitle"/>
          </p:nvPr>
        </p:nvSpPr>
        <p:spPr>
          <a:xfrm>
            <a:off x="666115" y="1708150"/>
            <a:ext cx="7785100" cy="3011170"/>
          </a:xfrm>
          <a:prstGeom prst="rect">
            <a:avLst/>
          </a:prstGeom>
          <a:noFill/>
          <a:ln w="0">
            <a:noFill/>
          </a:ln>
        </p:spPr>
        <p:txBody>
          <a:bodyPr lIns="91440" tIns="91440" rIns="91440" bIns="91440" anchor="b">
            <a:noAutofit/>
          </a:bodyPr>
          <a:p>
            <a:pPr indent="0" algn="ctr">
              <a:buNone/>
            </a:pPr>
            <a:endParaRPr lang="en-US" sz="1800" b="0" u="none" strike="noStrike" kern="0" cap="none" spc="0" normalizeH="0">
              <a:solidFill>
                <a:schemeClr val="tx1"/>
              </a:solidFill>
              <a:uFillTx/>
              <a:latin typeface="Lato" charset="0"/>
              <a:ea typeface="Lato"/>
            </a:endParaRPr>
          </a:p>
          <a:p>
            <a:pPr lvl="1" indent="0" algn="ctr">
              <a:buNone/>
            </a:pPr>
            <a:endParaRPr lang="en-US" sz="1800" b="0" u="none" strike="noStrike" kern="0" cap="none" spc="0" normalizeH="0">
              <a:solidFill>
                <a:schemeClr val="tx1"/>
              </a:solidFill>
              <a:uFillTx/>
              <a:latin typeface="Lato" charset="0"/>
              <a:ea typeface="Lato"/>
            </a:endParaRPr>
          </a:p>
          <a:p>
            <a:pPr lvl="1" indent="0" algn="ctr">
              <a:buNone/>
            </a:pPr>
            <a:r>
              <a:rPr lang="en-US" sz="2400" b="0" u="none" strike="noStrike" kern="0" cap="none" spc="0" normalizeH="0">
                <a:solidFill>
                  <a:schemeClr val="tx1"/>
                </a:solidFill>
                <a:uFillTx/>
                <a:latin typeface="Lato" charset="0"/>
                <a:ea typeface="Lato"/>
              </a:rPr>
              <a:t>The Digital Marketplace is a hybrid decentralized platform built to connect honest suppliers with digital product buyers in a secure and transparent way. It enables suppliers to upload and sell digital goods, while allowing buyers to browse, purchase, and decrypt these goods with minimal trust assumptions and cryptographic protections.</a:t>
            </a:r>
            <a:endParaRPr lang="en-US" sz="2400" b="0" u="none" strike="noStrike" kern="0" cap="none" spc="0" normalizeH="0">
              <a:solidFill>
                <a:schemeClr val="tx1"/>
              </a:solidFill>
              <a:uFillTx/>
              <a:latin typeface="Lato" charset="0"/>
              <a:ea typeface="Lato"/>
            </a:endParaRPr>
          </a:p>
          <a:p>
            <a:pPr lvl="1" indent="0" algn="ctr">
              <a:buNone/>
            </a:pPr>
            <a:endParaRPr lang="en-US" sz="2400" b="0" u="none" strike="noStrike" kern="0" cap="none" spc="0" normalizeH="0">
              <a:solidFill>
                <a:schemeClr val="tx1"/>
              </a:solidFill>
              <a:uFillTx/>
              <a:latin typeface="Lato" charset="0"/>
              <a:ea typeface="Lato"/>
            </a:endParaRPr>
          </a:p>
          <a:p>
            <a:pPr lvl="1" indent="0" algn="ctr">
              <a:buNone/>
            </a:pPr>
            <a:r>
              <a:rPr lang="en-US" sz="2400" b="0" u="none" strike="noStrike" kern="0" cap="none" spc="0" normalizeH="0">
                <a:solidFill>
                  <a:schemeClr val="tx1"/>
                </a:solidFill>
                <a:uFillTx/>
                <a:latin typeface="Lato" charset="0"/>
                <a:ea typeface="Lato"/>
              </a:rPr>
              <a:t>Without relying on centralized supplier verification or manual vetting, the platform uses on-chain identity, signed product data, and a reputation system to build trust between parties , the platform leverages decentralized components to enforce fairness and transparency across the transaction lifecycle:</a:t>
            </a:r>
            <a:endParaRPr lang="en-US" sz="2400" b="0" u="none" strike="noStrike" kern="0" cap="none" spc="0" normalizeH="0">
              <a:solidFill>
                <a:schemeClr val="tx1"/>
              </a:solidFill>
              <a:uFillTx/>
              <a:latin typeface="Lato" charset="0"/>
              <a:ea typeface="Lato"/>
            </a:endParaRPr>
          </a:p>
        </p:txBody>
      </p:sp>
      <p:sp>
        <p:nvSpPr>
          <p:cNvPr id="73" name="Google Shape;194;p31"/>
          <p:cNvSpPr/>
          <p:nvPr/>
        </p:nvSpPr>
        <p:spPr>
          <a:xfrm>
            <a:off x="3343320" y="695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74" name="Google Shape;195;p31"/>
          <p:cNvCxnSpPr/>
          <p:nvPr/>
        </p:nvCxnSpPr>
        <p:spPr>
          <a:xfrm flipH="1">
            <a:off x="2844165" y="1419860"/>
            <a:ext cx="3239770" cy="0"/>
          </a:xfrm>
          <a:prstGeom prst="straightConnector1">
            <a:avLst/>
          </a:prstGeom>
          <a:ln w="9525">
            <a:solidFill>
              <a:srgbClr val="980000"/>
            </a:solidFill>
            <a:round/>
          </a:ln>
        </p:spPr>
      </p:cxnSp>
      <p:grpSp>
        <p:nvGrpSpPr>
          <p:cNvPr id="75" name="Google Shape;196;p31"/>
          <p:cNvGrpSpPr/>
          <p:nvPr/>
        </p:nvGrpSpPr>
        <p:grpSpPr>
          <a:xfrm>
            <a:off x="413595" y="510970"/>
            <a:ext cx="295920" cy="265320"/>
            <a:chOff x="3471120" y="837360"/>
            <a:chExt cx="295920" cy="265320"/>
          </a:xfrm>
        </p:grpSpPr>
        <p:sp>
          <p:nvSpPr>
            <p:cNvPr id="76" name="Google Shape;197;p31"/>
            <p:cNvSpPr/>
            <p:nvPr/>
          </p:nvSpPr>
          <p:spPr>
            <a:xfrm>
              <a:off x="3471120" y="837360"/>
              <a:ext cx="210240" cy="74160"/>
            </a:xfrm>
            <a:custGeom>
              <a:avLst/>
              <a:gdLst>
                <a:gd name="textAreaLeft" fmla="*/ 0 w 210240"/>
                <a:gd name="textAreaRight" fmla="*/ 210600 w 210240"/>
                <a:gd name="textAreaTop" fmla="*/ 0 h 74160"/>
                <a:gd name="textAreaBottom" fmla="*/ 74520 h 74160"/>
              </a:gdLst>
              <a:ahLst/>
              <a:cxnLst/>
              <a:rect l="textAreaLeft" t="textAreaTop" r="textAreaRight" b="textAreaBottom"/>
              <a:pathLst>
                <a:path w="7478" h="2645">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7080" bIns="3708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77" name="Google Shape;198;p31"/>
            <p:cNvSpPr/>
            <p:nvPr/>
          </p:nvSpPr>
          <p:spPr>
            <a:xfrm>
              <a:off x="3471480" y="860760"/>
              <a:ext cx="295560" cy="241920"/>
            </a:xfrm>
            <a:custGeom>
              <a:avLst/>
              <a:gdLst>
                <a:gd name="textAreaLeft" fmla="*/ 0 w 295560"/>
                <a:gd name="textAreaRight" fmla="*/ 295920 w 295560"/>
                <a:gd name="textAreaTop" fmla="*/ 0 h 241920"/>
                <a:gd name="textAreaBottom" fmla="*/ 242280 h 241920"/>
              </a:gdLst>
              <a:ahLst/>
              <a:cxnLst/>
              <a:rect l="textAreaLeft" t="textAreaTop" r="textAreaRight" b="textAreaBottom"/>
              <a:pathLst>
                <a:path w="10502" h="8597">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91440" bIns="9144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78" name="Google Shape;199;p31"/>
            <p:cNvSpPr/>
            <p:nvPr/>
          </p:nvSpPr>
          <p:spPr>
            <a:xfrm>
              <a:off x="3587400" y="990000"/>
              <a:ext cx="17280" cy="7920"/>
            </a:xfrm>
            <a:custGeom>
              <a:avLst/>
              <a:gdLst>
                <a:gd name="textAreaLeft" fmla="*/ 0 w 17280"/>
                <a:gd name="textAreaRight" fmla="*/ 17640 w 17280"/>
                <a:gd name="textAreaTop" fmla="*/ 0 h 7920"/>
                <a:gd name="textAreaBottom" fmla="*/ 8280 h 7920"/>
              </a:gdLst>
              <a:ahLst/>
              <a:cxnLst/>
              <a:rect l="textAreaLeft" t="textAreaTop" r="textAreaRight" b="textAreaBottom"/>
              <a:pathLst>
                <a:path w="632" h="298">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79" name="Google Shape;200;p31"/>
            <p:cNvSpPr/>
            <p:nvPr/>
          </p:nvSpPr>
          <p:spPr>
            <a:xfrm>
              <a:off x="3609720" y="989640"/>
              <a:ext cx="114120" cy="7920"/>
            </a:xfrm>
            <a:custGeom>
              <a:avLst/>
              <a:gdLst>
                <a:gd name="textAreaLeft" fmla="*/ 0 w 114120"/>
                <a:gd name="textAreaRight" fmla="*/ 114480 w 114120"/>
                <a:gd name="textAreaTop" fmla="*/ 0 h 7920"/>
                <a:gd name="textAreaBottom" fmla="*/ 8280 h 7920"/>
              </a:gdLst>
              <a:ahLst/>
              <a:cxnLst/>
              <a:rect l="textAreaLeft" t="textAreaTop" r="textAreaRight" b="textAreaBottom"/>
              <a:pathLst>
                <a:path w="4061" h="298">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80" name="Google Shape;201;p31"/>
            <p:cNvSpPr/>
            <p:nvPr/>
          </p:nvSpPr>
          <p:spPr>
            <a:xfrm>
              <a:off x="3587400" y="100368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9">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81" name="Google Shape;202;p31"/>
            <p:cNvSpPr/>
            <p:nvPr/>
          </p:nvSpPr>
          <p:spPr>
            <a:xfrm>
              <a:off x="3587400" y="101844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8">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p>
              <a:pPr defTabSz="914400">
                <a:lnSpc>
                  <a:spcPct val="100000"/>
                </a:lnSpc>
                <a:tabLst>
                  <a:tab pos="0" algn="l"/>
                </a:tabLst>
              </a:pPr>
              <a:endParaRPr lang="en-US" sz="1800" b="0" strike="noStrike" spc="-1">
                <a:solidFill>
                  <a:srgbClr val="FFFFFF"/>
                </a:solidFill>
                <a:latin typeface="OpenSymbol"/>
              </a:endParaRPr>
            </a:p>
          </p:txBody>
        </p:sp>
        <p:sp>
          <p:nvSpPr>
            <p:cNvPr id="82" name="Google Shape;203;p31"/>
            <p:cNvSpPr/>
            <p:nvPr/>
          </p:nvSpPr>
          <p:spPr>
            <a:xfrm>
              <a:off x="3669120" y="954720"/>
              <a:ext cx="55080" cy="23760"/>
            </a:xfrm>
            <a:custGeom>
              <a:avLst/>
              <a:gdLst>
                <a:gd name="textAreaLeft" fmla="*/ 0 w 55080"/>
                <a:gd name="textAreaRight" fmla="*/ 55440 w 55080"/>
                <a:gd name="textAreaTop" fmla="*/ 0 h 23760"/>
                <a:gd name="textAreaBottom" fmla="*/ 24120 h 23760"/>
              </a:gdLst>
              <a:ahLst/>
              <a:cxnLst/>
              <a:rect l="textAreaLeft" t="textAreaTop" r="textAreaRight" b="textAreaBottom"/>
              <a:pathLst>
                <a:path w="1965" h="858">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11880" bIns="11880" anchor="ctr">
              <a:noAutofit/>
            </a:bodyPr>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27405" y="1946910"/>
            <a:ext cx="7701915" cy="1297940"/>
          </a:xfrm>
          <a:prstGeom prst="rect">
            <a:avLst/>
          </a:prstGeom>
          <a:noFill/>
          <a:ln w="0">
            <a:noFill/>
          </a:ln>
        </p:spPr>
        <p:txBody>
          <a:bodyPr lIns="91440" tIns="91440" rIns="91440" bIns="91440" anchor="t">
            <a:normAutofit fontScale="90000"/>
          </a:bodyPr>
          <a:p>
            <a:pPr indent="0">
              <a:lnSpc>
                <a:spcPct val="100000"/>
              </a:lnSpc>
              <a:buNone/>
              <a:tabLst>
                <a:tab pos="0" algn="l"/>
              </a:tabLst>
            </a:pPr>
            <a:r>
              <a:rPr lang="en-US" altLang="en-GB" sz="3600" b="0" strike="noStrike" spc="-1">
                <a:solidFill>
                  <a:schemeClr val="dk2"/>
                </a:solidFill>
                <a:latin typeface="Inria Serif"/>
                <a:ea typeface="Inria Serif"/>
              </a:rPr>
              <a:t> </a:t>
            </a:r>
            <a:r>
              <a:rPr lang="en-US" altLang="en-GB" sz="3600" b="1" u="none" strike="noStrike" kern="0" cap="none" spc="0" normalizeH="0">
                <a:solidFill>
                  <a:schemeClr val="tx2"/>
                </a:solidFill>
                <a:uFillTx/>
                <a:latin typeface="Inria Serif" charset="0"/>
                <a:ea typeface="Inria Serif"/>
                <a:sym typeface="+mn-ea"/>
              </a:rPr>
              <a:t>Core Features &amp;  </a:t>
            </a:r>
            <a:r>
              <a:rPr lang="en-US" altLang="en-GB" sz="3600" b="1" u="none" strike="noStrike" kern="0" cap="none" spc="0" normalizeH="0">
                <a:solidFill>
                  <a:schemeClr val="tx2"/>
                </a:solidFill>
                <a:uFillTx/>
                <a:latin typeface="Inria Serif" charset="0"/>
                <a:ea typeface="Inria Serif"/>
                <a:sym typeface="+mn-ea"/>
              </a:rPr>
              <a:t>Architecture</a:t>
            </a:r>
            <a:br>
              <a:rPr lang="en-US" altLang="en-GB" sz="3600" b="0" strike="noStrike" spc="-1">
                <a:solidFill>
                  <a:schemeClr val="dk2"/>
                </a:solidFill>
                <a:latin typeface="Inria Serif"/>
                <a:ea typeface="Inria Serif"/>
              </a:rPr>
            </a:br>
            <a:r>
              <a:rPr lang="en-US" altLang="en-GB" sz="3600" b="1" u="none" strike="noStrike" kern="0" cap="none" spc="0" normalizeH="0">
                <a:solidFill>
                  <a:schemeClr val="tx2"/>
                </a:solidFill>
                <a:uFillTx/>
                <a:latin typeface="Inria Serif" charset="0"/>
                <a:ea typeface="Inria Serif"/>
                <a:sym typeface="+mn-ea"/>
              </a:rPr>
              <a:t> </a:t>
            </a:r>
            <a:endParaRPr lang="en-US" altLang="en-GB" sz="3600" b="0" strike="noStrike" spc="-1">
              <a:solidFill>
                <a:schemeClr val="dk2"/>
              </a:solidFill>
              <a:latin typeface="Inria Serif"/>
              <a:ea typeface="Inria Serif"/>
            </a:endParaRPr>
          </a:p>
        </p:txBody>
      </p:sp>
      <p:sp>
        <p:nvSpPr>
          <p:cNvPr id="86" name="Google Shape;169;p29"/>
          <p:cNvSpPr/>
          <p:nvPr/>
        </p:nvSpPr>
        <p:spPr>
          <a:xfrm>
            <a:off x="3343955" y="771465"/>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p:cNvCxnSpPr/>
          <p:nvPr/>
        </p:nvCxnSpPr>
        <p:spPr>
          <a:xfrm flipH="1">
            <a:off x="2627630" y="2788285"/>
            <a:ext cx="3960495" cy="0"/>
          </a:xfrm>
          <a:prstGeom prst="straightConnector1">
            <a:avLst/>
          </a:prstGeom>
          <a:ln w="9525">
            <a:solidFill>
              <a:srgbClr val="980000"/>
            </a:solidFill>
            <a:round/>
          </a:ln>
        </p:spPr>
      </p:cxnSp>
      <p:sp>
        <p:nvSpPr>
          <p:cNvPr id="88" name="Google Shape;171;p29"/>
          <p:cNvSpPr/>
          <p:nvPr/>
        </p:nvSpPr>
        <p:spPr>
          <a:xfrm>
            <a:off x="251250" y="699795"/>
            <a:ext cx="283680" cy="275040"/>
          </a:xfrm>
          <a:custGeom>
            <a:avLst/>
            <a:gdLst>
              <a:gd name="textAreaLeft" fmla="*/ 0 w 283680"/>
              <a:gd name="textAreaRight" fmla="*/ 284040 w 283680"/>
              <a:gd name="textAreaTop" fmla="*/ 0 h 275040"/>
              <a:gd name="textAreaBottom" fmla="*/ 275400 h 275040"/>
            </a:gdLst>
            <a:ahLst/>
            <a:cxnLst/>
            <a:rect l="textAreaLeft" t="textAreaTop" r="textAreaRight" b="textAreaBottom"/>
            <a:pathLst>
              <a:path w="1136845" h="1101383">
                <a:moveTo>
                  <a:pt x="1014852" y="314911"/>
                </a:moveTo>
                <a:lnTo>
                  <a:pt x="1014852" y="269118"/>
                </a:lnTo>
                <a:cubicBezTo>
                  <a:pt x="1014852" y="260033"/>
                  <a:pt x="1007452" y="252632"/>
                  <a:pt x="998367" y="252632"/>
                </a:cubicBezTo>
                <a:cubicBezTo>
                  <a:pt x="989281" y="252632"/>
                  <a:pt x="981881" y="260033"/>
                  <a:pt x="981881" y="269118"/>
                </a:cubicBezTo>
                <a:lnTo>
                  <a:pt x="981881" y="925683"/>
                </a:lnTo>
                <a:cubicBezTo>
                  <a:pt x="981881" y="943415"/>
                  <a:pt x="967447" y="957775"/>
                  <a:pt x="949789" y="957775"/>
                </a:cubicBezTo>
                <a:cubicBezTo>
                  <a:pt x="932132" y="957775"/>
                  <a:pt x="917697" y="943341"/>
                  <a:pt x="917697" y="925683"/>
                </a:cubicBezTo>
                <a:lnTo>
                  <a:pt x="917697" y="65136"/>
                </a:lnTo>
                <a:cubicBezTo>
                  <a:pt x="917697" y="47405"/>
                  <a:pt x="932132" y="33044"/>
                  <a:pt x="949789" y="33044"/>
                </a:cubicBezTo>
                <a:cubicBezTo>
                  <a:pt x="967447" y="33044"/>
                  <a:pt x="981881" y="47478"/>
                  <a:pt x="981881" y="65136"/>
                </a:cubicBezTo>
                <a:lnTo>
                  <a:pt x="981881" y="144340"/>
                </a:lnTo>
                <a:cubicBezTo>
                  <a:pt x="981881" y="153426"/>
                  <a:pt x="989281" y="160826"/>
                  <a:pt x="998367" y="160826"/>
                </a:cubicBezTo>
                <a:cubicBezTo>
                  <a:pt x="1007452" y="160826"/>
                  <a:pt x="1014852" y="153426"/>
                  <a:pt x="1014852" y="144340"/>
                </a:cubicBezTo>
                <a:lnTo>
                  <a:pt x="1014852" y="65136"/>
                </a:lnTo>
                <a:cubicBezTo>
                  <a:pt x="1014852" y="29234"/>
                  <a:pt x="985618" y="0"/>
                  <a:pt x="949716" y="0"/>
                </a:cubicBezTo>
                <a:cubicBezTo>
                  <a:pt x="913815" y="0"/>
                  <a:pt x="884580" y="29234"/>
                  <a:pt x="884580" y="65136"/>
                </a:cubicBezTo>
                <a:lnTo>
                  <a:pt x="884580" y="89901"/>
                </a:lnTo>
                <a:lnTo>
                  <a:pt x="376751" y="287508"/>
                </a:lnTo>
                <a:cubicBezTo>
                  <a:pt x="370376" y="280401"/>
                  <a:pt x="361144" y="275859"/>
                  <a:pt x="350813" y="275859"/>
                </a:cubicBezTo>
                <a:lnTo>
                  <a:pt x="131152" y="275859"/>
                </a:lnTo>
                <a:cubicBezTo>
                  <a:pt x="58835" y="275859"/>
                  <a:pt x="0" y="334694"/>
                  <a:pt x="0" y="407011"/>
                </a:cubicBezTo>
                <a:lnTo>
                  <a:pt x="0" y="583736"/>
                </a:lnTo>
                <a:cubicBezTo>
                  <a:pt x="0" y="656053"/>
                  <a:pt x="58835" y="714888"/>
                  <a:pt x="131152" y="714888"/>
                </a:cubicBezTo>
                <a:lnTo>
                  <a:pt x="132984" y="714888"/>
                </a:lnTo>
                <a:lnTo>
                  <a:pt x="132984" y="852194"/>
                </a:lnTo>
                <a:cubicBezTo>
                  <a:pt x="132984" y="861280"/>
                  <a:pt x="140384" y="868680"/>
                  <a:pt x="149469" y="868680"/>
                </a:cubicBezTo>
                <a:cubicBezTo>
                  <a:pt x="158555" y="868680"/>
                  <a:pt x="165955" y="861280"/>
                  <a:pt x="165955" y="852194"/>
                </a:cubicBezTo>
                <a:lnTo>
                  <a:pt x="165955" y="714888"/>
                </a:lnTo>
                <a:lnTo>
                  <a:pt x="231751" y="714888"/>
                </a:lnTo>
                <a:lnTo>
                  <a:pt x="231751" y="790062"/>
                </a:lnTo>
                <a:cubicBezTo>
                  <a:pt x="231751" y="834317"/>
                  <a:pt x="263696" y="871171"/>
                  <a:pt x="305680" y="879011"/>
                </a:cubicBezTo>
                <a:lnTo>
                  <a:pt x="305680" y="1031997"/>
                </a:lnTo>
                <a:cubicBezTo>
                  <a:pt x="305680" y="1052073"/>
                  <a:pt x="289340" y="1068339"/>
                  <a:pt x="269338" y="1068339"/>
                </a:cubicBezTo>
                <a:lnTo>
                  <a:pt x="202370" y="1068339"/>
                </a:lnTo>
                <a:cubicBezTo>
                  <a:pt x="182294" y="1068339"/>
                  <a:pt x="166028" y="1052000"/>
                  <a:pt x="166028" y="1031997"/>
                </a:cubicBezTo>
                <a:lnTo>
                  <a:pt x="166028" y="978730"/>
                </a:lnTo>
                <a:cubicBezTo>
                  <a:pt x="166028" y="969645"/>
                  <a:pt x="158628" y="962245"/>
                  <a:pt x="149543" y="962245"/>
                </a:cubicBezTo>
                <a:cubicBezTo>
                  <a:pt x="140457" y="962245"/>
                  <a:pt x="133057" y="969645"/>
                  <a:pt x="133057" y="978730"/>
                </a:cubicBezTo>
                <a:lnTo>
                  <a:pt x="133057" y="1031997"/>
                </a:lnTo>
                <a:cubicBezTo>
                  <a:pt x="133057" y="1070244"/>
                  <a:pt x="164197" y="1101383"/>
                  <a:pt x="202443" y="1101383"/>
                </a:cubicBezTo>
                <a:lnTo>
                  <a:pt x="269411" y="1101383"/>
                </a:lnTo>
                <a:cubicBezTo>
                  <a:pt x="307657" y="1101383"/>
                  <a:pt x="338797" y="1070244"/>
                  <a:pt x="338797" y="1031997"/>
                </a:cubicBezTo>
                <a:lnTo>
                  <a:pt x="338797" y="714888"/>
                </a:lnTo>
                <a:lnTo>
                  <a:pt x="350886" y="714888"/>
                </a:lnTo>
                <a:cubicBezTo>
                  <a:pt x="361218" y="714888"/>
                  <a:pt x="370450" y="710345"/>
                  <a:pt x="376824" y="703238"/>
                </a:cubicBezTo>
                <a:lnTo>
                  <a:pt x="884653" y="900845"/>
                </a:lnTo>
                <a:lnTo>
                  <a:pt x="884653" y="925610"/>
                </a:lnTo>
                <a:cubicBezTo>
                  <a:pt x="884653" y="961512"/>
                  <a:pt x="913888" y="990747"/>
                  <a:pt x="949789" y="990747"/>
                </a:cubicBezTo>
                <a:cubicBezTo>
                  <a:pt x="985691" y="990747"/>
                  <a:pt x="1014926" y="961512"/>
                  <a:pt x="1014926" y="925610"/>
                </a:cubicBezTo>
                <a:lnTo>
                  <a:pt x="1014926" y="675835"/>
                </a:lnTo>
                <a:cubicBezTo>
                  <a:pt x="1088341" y="646308"/>
                  <a:pt x="1136846" y="575310"/>
                  <a:pt x="1136846" y="495373"/>
                </a:cubicBezTo>
                <a:cubicBezTo>
                  <a:pt x="1136846" y="415437"/>
                  <a:pt x="1088341" y="344365"/>
                  <a:pt x="1014926" y="314911"/>
                </a:cubicBezTo>
                <a:close/>
                <a:moveTo>
                  <a:pt x="305753" y="845161"/>
                </a:moveTo>
                <a:cubicBezTo>
                  <a:pt x="281647" y="837907"/>
                  <a:pt x="264795" y="815340"/>
                  <a:pt x="264795" y="790135"/>
                </a:cubicBezTo>
                <a:lnTo>
                  <a:pt x="264795" y="714961"/>
                </a:lnTo>
                <a:lnTo>
                  <a:pt x="305753" y="714961"/>
                </a:lnTo>
                <a:lnTo>
                  <a:pt x="305753" y="845161"/>
                </a:lnTo>
                <a:close/>
                <a:moveTo>
                  <a:pt x="352645" y="680085"/>
                </a:moveTo>
                <a:cubicBezTo>
                  <a:pt x="352645" y="680085"/>
                  <a:pt x="352645" y="680158"/>
                  <a:pt x="352645" y="680232"/>
                </a:cubicBezTo>
                <a:cubicBezTo>
                  <a:pt x="352645" y="681184"/>
                  <a:pt x="351839" y="681990"/>
                  <a:pt x="350813" y="681990"/>
                </a:cubicBezTo>
                <a:lnTo>
                  <a:pt x="248310" y="681990"/>
                </a:lnTo>
                <a:cubicBezTo>
                  <a:pt x="248310" y="681990"/>
                  <a:pt x="149469" y="681990"/>
                  <a:pt x="149469" y="681990"/>
                </a:cubicBezTo>
                <a:lnTo>
                  <a:pt x="131152" y="681990"/>
                </a:lnTo>
                <a:cubicBezTo>
                  <a:pt x="77006" y="681990"/>
                  <a:pt x="32971" y="637955"/>
                  <a:pt x="32971" y="583809"/>
                </a:cubicBezTo>
                <a:lnTo>
                  <a:pt x="32971" y="407084"/>
                </a:lnTo>
                <a:cubicBezTo>
                  <a:pt x="32971" y="352938"/>
                  <a:pt x="77006" y="308903"/>
                  <a:pt x="131152" y="308903"/>
                </a:cubicBezTo>
                <a:lnTo>
                  <a:pt x="350813" y="308903"/>
                </a:lnTo>
                <a:cubicBezTo>
                  <a:pt x="351839" y="308903"/>
                  <a:pt x="352645" y="309709"/>
                  <a:pt x="352645" y="310735"/>
                </a:cubicBezTo>
                <a:lnTo>
                  <a:pt x="352645" y="680085"/>
                </a:lnTo>
                <a:close/>
                <a:moveTo>
                  <a:pt x="884580" y="865529"/>
                </a:moveTo>
                <a:lnTo>
                  <a:pt x="385616" y="671366"/>
                </a:lnTo>
                <a:lnTo>
                  <a:pt x="385616" y="319454"/>
                </a:lnTo>
                <a:lnTo>
                  <a:pt x="884580" y="125290"/>
                </a:lnTo>
                <a:lnTo>
                  <a:pt x="884580" y="865529"/>
                </a:lnTo>
                <a:close/>
                <a:moveTo>
                  <a:pt x="1014852" y="639787"/>
                </a:moveTo>
                <a:lnTo>
                  <a:pt x="1014852" y="351106"/>
                </a:lnTo>
                <a:cubicBezTo>
                  <a:pt x="1069731" y="378655"/>
                  <a:pt x="1103728" y="433900"/>
                  <a:pt x="1103728" y="495447"/>
                </a:cubicBezTo>
                <a:cubicBezTo>
                  <a:pt x="1103728" y="556993"/>
                  <a:pt x="1069657" y="612238"/>
                  <a:pt x="1014852" y="639787"/>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FFFFFF"/>
              </a:solidFill>
              <a:latin typeface="OpenSymbo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971550" y="483870"/>
            <a:ext cx="7701915" cy="1297940"/>
          </a:xfrm>
          <a:prstGeom prst="rect">
            <a:avLst/>
          </a:prstGeom>
          <a:noFill/>
          <a:ln w="0">
            <a:noFill/>
          </a:ln>
        </p:spPr>
        <p:txBody>
          <a:bodyPr lIns="91440" tIns="91440" rIns="91440" bIns="91440" anchor="t">
            <a:normAutofit fontScale="90000"/>
          </a:bodyPr>
          <a:p>
            <a:pPr indent="0">
              <a:lnSpc>
                <a:spcPct val="100000"/>
              </a:lnSpc>
              <a:buNone/>
              <a:tabLst>
                <a:tab pos="0" algn="l"/>
              </a:tabLst>
            </a:pPr>
            <a:r>
              <a:rPr lang="en-US" altLang="en-GB" sz="3600" b="0" strike="noStrike" spc="-1">
                <a:solidFill>
                  <a:schemeClr val="dk2"/>
                </a:solidFill>
                <a:latin typeface="Inria Serif"/>
                <a:ea typeface="Inria Serif"/>
              </a:rPr>
              <a:t> </a:t>
            </a:r>
            <a:r>
              <a:rPr lang="en-US" altLang="en-GB" sz="3600" b="1" u="none" strike="noStrike" kern="0" cap="none" spc="0" normalizeH="0">
                <a:solidFill>
                  <a:schemeClr val="tx2"/>
                </a:solidFill>
                <a:uFillTx/>
                <a:latin typeface="Inria Serif" charset="0"/>
                <a:ea typeface="Inria Serif"/>
                <a:sym typeface="+mn-ea"/>
              </a:rPr>
              <a:t>Core Features &amp;  </a:t>
            </a:r>
            <a:r>
              <a:rPr lang="en-US" altLang="en-GB" sz="3600" b="1" u="none" strike="noStrike" kern="0" cap="none" spc="0" normalizeH="0">
                <a:solidFill>
                  <a:schemeClr val="tx2"/>
                </a:solidFill>
                <a:uFillTx/>
                <a:latin typeface="Inria Serif" charset="0"/>
                <a:ea typeface="Inria Serif"/>
                <a:sym typeface="+mn-ea"/>
              </a:rPr>
              <a:t>Architecture</a:t>
            </a:r>
            <a:br>
              <a:rPr lang="en-US" altLang="en-GB" sz="3600" b="0" strike="noStrike" spc="-1">
                <a:solidFill>
                  <a:schemeClr val="dk2"/>
                </a:solidFill>
                <a:latin typeface="Inria Serif"/>
                <a:ea typeface="Inria Serif"/>
              </a:rPr>
            </a:br>
            <a:r>
              <a:rPr lang="en-US" altLang="en-GB" sz="3600" b="1" u="none" strike="noStrike" kern="0" cap="none" spc="0" normalizeH="0">
                <a:solidFill>
                  <a:schemeClr val="tx2"/>
                </a:solidFill>
                <a:uFillTx/>
                <a:latin typeface="Inria Serif" charset="0"/>
                <a:ea typeface="Inria Serif"/>
                <a:sym typeface="+mn-ea"/>
              </a:rPr>
              <a:t> </a:t>
            </a:r>
            <a:endParaRPr lang="en-US" altLang="en-GB" sz="3600" b="0" strike="noStrike" spc="-1">
              <a:solidFill>
                <a:schemeClr val="dk2"/>
              </a:solidFill>
              <a:latin typeface="Inria Serif"/>
              <a:ea typeface="Inria Serif"/>
            </a:endParaRPr>
          </a:p>
        </p:txBody>
      </p:sp>
      <p:sp>
        <p:nvSpPr>
          <p:cNvPr id="86" name="Google Shape;169;p29"/>
          <p:cNvSpPr/>
          <p:nvPr/>
        </p:nvSpPr>
        <p:spPr>
          <a:xfrm>
            <a:off x="3343955" y="771465"/>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p:cNvCxnSpPr/>
          <p:nvPr/>
        </p:nvCxnSpPr>
        <p:spPr>
          <a:xfrm flipH="1" flipV="1">
            <a:off x="1656080" y="1995805"/>
            <a:ext cx="107950" cy="2376170"/>
          </a:xfrm>
          <a:prstGeom prst="straightConnector1">
            <a:avLst/>
          </a:prstGeom>
          <a:ln w="9525">
            <a:solidFill>
              <a:srgbClr val="980000"/>
            </a:solidFill>
            <a:round/>
          </a:ln>
        </p:spPr>
      </p:cxnSp>
      <p:sp>
        <p:nvSpPr>
          <p:cNvPr id="88" name="Google Shape;171;p29"/>
          <p:cNvSpPr/>
          <p:nvPr/>
        </p:nvSpPr>
        <p:spPr>
          <a:xfrm>
            <a:off x="251250" y="699795"/>
            <a:ext cx="283680" cy="275040"/>
          </a:xfrm>
          <a:custGeom>
            <a:avLst/>
            <a:gdLst>
              <a:gd name="textAreaLeft" fmla="*/ 0 w 283680"/>
              <a:gd name="textAreaRight" fmla="*/ 284040 w 283680"/>
              <a:gd name="textAreaTop" fmla="*/ 0 h 275040"/>
              <a:gd name="textAreaBottom" fmla="*/ 275400 h 275040"/>
            </a:gdLst>
            <a:ahLst/>
            <a:cxnLst/>
            <a:rect l="textAreaLeft" t="textAreaTop" r="textAreaRight" b="textAreaBottom"/>
            <a:pathLst>
              <a:path w="1136845" h="1101383">
                <a:moveTo>
                  <a:pt x="1014852" y="314911"/>
                </a:moveTo>
                <a:lnTo>
                  <a:pt x="1014852" y="269118"/>
                </a:lnTo>
                <a:cubicBezTo>
                  <a:pt x="1014852" y="260033"/>
                  <a:pt x="1007452" y="252632"/>
                  <a:pt x="998367" y="252632"/>
                </a:cubicBezTo>
                <a:cubicBezTo>
                  <a:pt x="989281" y="252632"/>
                  <a:pt x="981881" y="260033"/>
                  <a:pt x="981881" y="269118"/>
                </a:cubicBezTo>
                <a:lnTo>
                  <a:pt x="981881" y="925683"/>
                </a:lnTo>
                <a:cubicBezTo>
                  <a:pt x="981881" y="943415"/>
                  <a:pt x="967447" y="957775"/>
                  <a:pt x="949789" y="957775"/>
                </a:cubicBezTo>
                <a:cubicBezTo>
                  <a:pt x="932132" y="957775"/>
                  <a:pt x="917697" y="943341"/>
                  <a:pt x="917697" y="925683"/>
                </a:cubicBezTo>
                <a:lnTo>
                  <a:pt x="917697" y="65136"/>
                </a:lnTo>
                <a:cubicBezTo>
                  <a:pt x="917697" y="47405"/>
                  <a:pt x="932132" y="33044"/>
                  <a:pt x="949789" y="33044"/>
                </a:cubicBezTo>
                <a:cubicBezTo>
                  <a:pt x="967447" y="33044"/>
                  <a:pt x="981881" y="47478"/>
                  <a:pt x="981881" y="65136"/>
                </a:cubicBezTo>
                <a:lnTo>
                  <a:pt x="981881" y="144340"/>
                </a:lnTo>
                <a:cubicBezTo>
                  <a:pt x="981881" y="153426"/>
                  <a:pt x="989281" y="160826"/>
                  <a:pt x="998367" y="160826"/>
                </a:cubicBezTo>
                <a:cubicBezTo>
                  <a:pt x="1007452" y="160826"/>
                  <a:pt x="1014852" y="153426"/>
                  <a:pt x="1014852" y="144340"/>
                </a:cubicBezTo>
                <a:lnTo>
                  <a:pt x="1014852" y="65136"/>
                </a:lnTo>
                <a:cubicBezTo>
                  <a:pt x="1014852" y="29234"/>
                  <a:pt x="985618" y="0"/>
                  <a:pt x="949716" y="0"/>
                </a:cubicBezTo>
                <a:cubicBezTo>
                  <a:pt x="913815" y="0"/>
                  <a:pt x="884580" y="29234"/>
                  <a:pt x="884580" y="65136"/>
                </a:cubicBezTo>
                <a:lnTo>
                  <a:pt x="884580" y="89901"/>
                </a:lnTo>
                <a:lnTo>
                  <a:pt x="376751" y="287508"/>
                </a:lnTo>
                <a:cubicBezTo>
                  <a:pt x="370376" y="280401"/>
                  <a:pt x="361144" y="275859"/>
                  <a:pt x="350813" y="275859"/>
                </a:cubicBezTo>
                <a:lnTo>
                  <a:pt x="131152" y="275859"/>
                </a:lnTo>
                <a:cubicBezTo>
                  <a:pt x="58835" y="275859"/>
                  <a:pt x="0" y="334694"/>
                  <a:pt x="0" y="407011"/>
                </a:cubicBezTo>
                <a:lnTo>
                  <a:pt x="0" y="583736"/>
                </a:lnTo>
                <a:cubicBezTo>
                  <a:pt x="0" y="656053"/>
                  <a:pt x="58835" y="714888"/>
                  <a:pt x="131152" y="714888"/>
                </a:cubicBezTo>
                <a:lnTo>
                  <a:pt x="132984" y="714888"/>
                </a:lnTo>
                <a:lnTo>
                  <a:pt x="132984" y="852194"/>
                </a:lnTo>
                <a:cubicBezTo>
                  <a:pt x="132984" y="861280"/>
                  <a:pt x="140384" y="868680"/>
                  <a:pt x="149469" y="868680"/>
                </a:cubicBezTo>
                <a:cubicBezTo>
                  <a:pt x="158555" y="868680"/>
                  <a:pt x="165955" y="861280"/>
                  <a:pt x="165955" y="852194"/>
                </a:cubicBezTo>
                <a:lnTo>
                  <a:pt x="165955" y="714888"/>
                </a:lnTo>
                <a:lnTo>
                  <a:pt x="231751" y="714888"/>
                </a:lnTo>
                <a:lnTo>
                  <a:pt x="231751" y="790062"/>
                </a:lnTo>
                <a:cubicBezTo>
                  <a:pt x="231751" y="834317"/>
                  <a:pt x="263696" y="871171"/>
                  <a:pt x="305680" y="879011"/>
                </a:cubicBezTo>
                <a:lnTo>
                  <a:pt x="305680" y="1031997"/>
                </a:lnTo>
                <a:cubicBezTo>
                  <a:pt x="305680" y="1052073"/>
                  <a:pt x="289340" y="1068339"/>
                  <a:pt x="269338" y="1068339"/>
                </a:cubicBezTo>
                <a:lnTo>
                  <a:pt x="202370" y="1068339"/>
                </a:lnTo>
                <a:cubicBezTo>
                  <a:pt x="182294" y="1068339"/>
                  <a:pt x="166028" y="1052000"/>
                  <a:pt x="166028" y="1031997"/>
                </a:cubicBezTo>
                <a:lnTo>
                  <a:pt x="166028" y="978730"/>
                </a:lnTo>
                <a:cubicBezTo>
                  <a:pt x="166028" y="969645"/>
                  <a:pt x="158628" y="962245"/>
                  <a:pt x="149543" y="962245"/>
                </a:cubicBezTo>
                <a:cubicBezTo>
                  <a:pt x="140457" y="962245"/>
                  <a:pt x="133057" y="969645"/>
                  <a:pt x="133057" y="978730"/>
                </a:cubicBezTo>
                <a:lnTo>
                  <a:pt x="133057" y="1031997"/>
                </a:lnTo>
                <a:cubicBezTo>
                  <a:pt x="133057" y="1070244"/>
                  <a:pt x="164197" y="1101383"/>
                  <a:pt x="202443" y="1101383"/>
                </a:cubicBezTo>
                <a:lnTo>
                  <a:pt x="269411" y="1101383"/>
                </a:lnTo>
                <a:cubicBezTo>
                  <a:pt x="307657" y="1101383"/>
                  <a:pt x="338797" y="1070244"/>
                  <a:pt x="338797" y="1031997"/>
                </a:cubicBezTo>
                <a:lnTo>
                  <a:pt x="338797" y="714888"/>
                </a:lnTo>
                <a:lnTo>
                  <a:pt x="350886" y="714888"/>
                </a:lnTo>
                <a:cubicBezTo>
                  <a:pt x="361218" y="714888"/>
                  <a:pt x="370450" y="710345"/>
                  <a:pt x="376824" y="703238"/>
                </a:cubicBezTo>
                <a:lnTo>
                  <a:pt x="884653" y="900845"/>
                </a:lnTo>
                <a:lnTo>
                  <a:pt x="884653" y="925610"/>
                </a:lnTo>
                <a:cubicBezTo>
                  <a:pt x="884653" y="961512"/>
                  <a:pt x="913888" y="990747"/>
                  <a:pt x="949789" y="990747"/>
                </a:cubicBezTo>
                <a:cubicBezTo>
                  <a:pt x="985691" y="990747"/>
                  <a:pt x="1014926" y="961512"/>
                  <a:pt x="1014926" y="925610"/>
                </a:cubicBezTo>
                <a:lnTo>
                  <a:pt x="1014926" y="675835"/>
                </a:lnTo>
                <a:cubicBezTo>
                  <a:pt x="1088341" y="646308"/>
                  <a:pt x="1136846" y="575310"/>
                  <a:pt x="1136846" y="495373"/>
                </a:cubicBezTo>
                <a:cubicBezTo>
                  <a:pt x="1136846" y="415437"/>
                  <a:pt x="1088341" y="344365"/>
                  <a:pt x="1014926" y="314911"/>
                </a:cubicBezTo>
                <a:close/>
                <a:moveTo>
                  <a:pt x="305753" y="845161"/>
                </a:moveTo>
                <a:cubicBezTo>
                  <a:pt x="281647" y="837907"/>
                  <a:pt x="264795" y="815340"/>
                  <a:pt x="264795" y="790135"/>
                </a:cubicBezTo>
                <a:lnTo>
                  <a:pt x="264795" y="714961"/>
                </a:lnTo>
                <a:lnTo>
                  <a:pt x="305753" y="714961"/>
                </a:lnTo>
                <a:lnTo>
                  <a:pt x="305753" y="845161"/>
                </a:lnTo>
                <a:close/>
                <a:moveTo>
                  <a:pt x="352645" y="680085"/>
                </a:moveTo>
                <a:cubicBezTo>
                  <a:pt x="352645" y="680085"/>
                  <a:pt x="352645" y="680158"/>
                  <a:pt x="352645" y="680232"/>
                </a:cubicBezTo>
                <a:cubicBezTo>
                  <a:pt x="352645" y="681184"/>
                  <a:pt x="351839" y="681990"/>
                  <a:pt x="350813" y="681990"/>
                </a:cubicBezTo>
                <a:lnTo>
                  <a:pt x="248310" y="681990"/>
                </a:lnTo>
                <a:cubicBezTo>
                  <a:pt x="248310" y="681990"/>
                  <a:pt x="149469" y="681990"/>
                  <a:pt x="149469" y="681990"/>
                </a:cubicBezTo>
                <a:lnTo>
                  <a:pt x="131152" y="681990"/>
                </a:lnTo>
                <a:cubicBezTo>
                  <a:pt x="77006" y="681990"/>
                  <a:pt x="32971" y="637955"/>
                  <a:pt x="32971" y="583809"/>
                </a:cubicBezTo>
                <a:lnTo>
                  <a:pt x="32971" y="407084"/>
                </a:lnTo>
                <a:cubicBezTo>
                  <a:pt x="32971" y="352938"/>
                  <a:pt x="77006" y="308903"/>
                  <a:pt x="131152" y="308903"/>
                </a:cubicBezTo>
                <a:lnTo>
                  <a:pt x="350813" y="308903"/>
                </a:lnTo>
                <a:cubicBezTo>
                  <a:pt x="351839" y="308903"/>
                  <a:pt x="352645" y="309709"/>
                  <a:pt x="352645" y="310735"/>
                </a:cubicBezTo>
                <a:lnTo>
                  <a:pt x="352645" y="680085"/>
                </a:lnTo>
                <a:close/>
                <a:moveTo>
                  <a:pt x="884580" y="865529"/>
                </a:moveTo>
                <a:lnTo>
                  <a:pt x="385616" y="671366"/>
                </a:lnTo>
                <a:lnTo>
                  <a:pt x="385616" y="319454"/>
                </a:lnTo>
                <a:lnTo>
                  <a:pt x="884580" y="125290"/>
                </a:lnTo>
                <a:lnTo>
                  <a:pt x="884580" y="865529"/>
                </a:lnTo>
                <a:close/>
                <a:moveTo>
                  <a:pt x="1014852" y="639787"/>
                </a:moveTo>
                <a:lnTo>
                  <a:pt x="1014852" y="351106"/>
                </a:lnTo>
                <a:cubicBezTo>
                  <a:pt x="1069731" y="378655"/>
                  <a:pt x="1103728" y="433900"/>
                  <a:pt x="1103728" y="495447"/>
                </a:cubicBezTo>
                <a:cubicBezTo>
                  <a:pt x="1103728" y="556993"/>
                  <a:pt x="1069657" y="612238"/>
                  <a:pt x="1014852" y="639787"/>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FFFFFF"/>
              </a:solidFill>
              <a:latin typeface="OpenSymbo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2195950" y="1347605"/>
            <a:ext cx="4238280" cy="1752120"/>
          </a:xfrm>
          <a:prstGeom prst="rect">
            <a:avLst/>
          </a:prstGeom>
          <a:noFill/>
          <a:ln w="0">
            <a:noFill/>
          </a:ln>
        </p:spPr>
        <p:txBody>
          <a:bodyPr lIns="91440" tIns="91440" rIns="91440" bIns="91440" anchor="t">
            <a:normAutofit/>
          </a:bodyPr>
          <a:p>
            <a:pPr indent="0">
              <a:lnSpc>
                <a:spcPct val="100000"/>
              </a:lnSpc>
              <a:buNone/>
              <a:tabLst>
                <a:tab pos="0" algn="l"/>
              </a:tabLst>
            </a:pPr>
            <a:r>
              <a:rPr lang="en-GB" sz="3600" b="0" strike="noStrike" spc="-1">
                <a:solidFill>
                  <a:schemeClr val="dk2"/>
                </a:solidFill>
                <a:latin typeface="Inria Serif"/>
                <a:ea typeface="Inria Serif"/>
              </a:rPr>
              <a:t>Registration </a:t>
            </a:r>
            <a:r>
              <a:rPr lang="en-US" altLang="en-GB" sz="3600" b="0" strike="noStrike" spc="-1">
                <a:solidFill>
                  <a:schemeClr val="dk2"/>
                </a:solidFill>
                <a:latin typeface="Inria Serif"/>
                <a:ea typeface="Inria Serif"/>
              </a:rPr>
              <a:t>   </a:t>
            </a:r>
            <a:r>
              <a:rPr lang="en-GB" sz="3600" b="0" strike="noStrike" spc="-1">
                <a:solidFill>
                  <a:schemeClr val="dk2"/>
                </a:solidFill>
                <a:latin typeface="Inria Serif"/>
                <a:ea typeface="Inria Serif"/>
              </a:rPr>
              <a:t>Process</a:t>
            </a:r>
            <a:endParaRPr lang="fr-FR" sz="3600" b="0" strike="noStrike" spc="-1">
              <a:solidFill>
                <a:schemeClr val="dk1"/>
              </a:solidFill>
              <a:latin typeface="Arial" panose="020B0604020202020204"/>
            </a:endParaRPr>
          </a:p>
        </p:txBody>
      </p:sp>
      <p:sp>
        <p:nvSpPr>
          <p:cNvPr id="84" name="PlaceHolder 2"/>
          <p:cNvSpPr>
            <a:spLocks noGrp="1"/>
          </p:cNvSpPr>
          <p:nvPr>
            <p:ph type="title"/>
          </p:nvPr>
        </p:nvSpPr>
        <p:spPr>
          <a:xfrm>
            <a:off x="4191120" y="542880"/>
            <a:ext cx="1647360" cy="914040"/>
          </a:xfrm>
          <a:prstGeom prst="rect">
            <a:avLst/>
          </a:prstGeom>
          <a:noFill/>
          <a:ln w="0">
            <a:noFill/>
          </a:ln>
        </p:spPr>
        <p:txBody>
          <a:bodyPr lIns="91440" tIns="91440" rIns="91440" bIns="91440" anchor="b">
            <a:normAutofit fontScale="81153"/>
          </a:bodyPr>
          <a:p>
            <a:pPr indent="0">
              <a:lnSpc>
                <a:spcPct val="100000"/>
              </a:lnSpc>
              <a:buNone/>
              <a:tabLst>
                <a:tab pos="0" algn="l"/>
              </a:tabLst>
            </a:pPr>
            <a:r>
              <a:rPr lang="en-GB" sz="6000" b="1" strike="noStrike" spc="-1">
                <a:solidFill>
                  <a:schemeClr val="dk2"/>
                </a:solidFill>
                <a:latin typeface="Inria Serif"/>
                <a:ea typeface="Inria Serif"/>
              </a:rPr>
              <a:t>1</a:t>
            </a:r>
            <a:endParaRPr lang="fr-FR" sz="6000" b="0" strike="noStrike" spc="-1">
              <a:solidFill>
                <a:schemeClr val="dk1"/>
              </a:solidFill>
              <a:latin typeface="Arial" panose="020B0604020202020204"/>
            </a:endParaRPr>
          </a:p>
        </p:txBody>
      </p:sp>
      <p:sp>
        <p:nvSpPr>
          <p:cNvPr id="86" name="Google Shape;169;p29"/>
          <p:cNvSpPr/>
          <p:nvPr/>
        </p:nvSpPr>
        <p:spPr>
          <a:xfrm>
            <a:off x="3343320" y="64764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p:cNvCxnSpPr/>
          <p:nvPr/>
        </p:nvCxnSpPr>
        <p:spPr>
          <a:xfrm>
            <a:off x="5220390" y="647935"/>
            <a:ext cx="360" cy="556920"/>
          </a:xfrm>
          <a:prstGeom prst="straightConnector1">
            <a:avLst/>
          </a:prstGeom>
          <a:ln w="9525">
            <a:solidFill>
              <a:srgbClr val="980000"/>
            </a:solidFill>
            <a:roun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2195950" y="1347605"/>
            <a:ext cx="4238280" cy="1752120"/>
          </a:xfrm>
          <a:prstGeom prst="rect">
            <a:avLst/>
          </a:prstGeom>
          <a:noFill/>
          <a:ln w="0">
            <a:noFill/>
          </a:ln>
        </p:spPr>
        <p:txBody>
          <a:bodyPr lIns="91440" tIns="91440" rIns="91440" bIns="91440" anchor="t">
            <a:normAutofit/>
          </a:bodyPr>
          <a:p>
            <a:pPr indent="0">
              <a:lnSpc>
                <a:spcPct val="100000"/>
              </a:lnSpc>
              <a:buNone/>
              <a:tabLst>
                <a:tab pos="0" algn="l"/>
              </a:tabLst>
            </a:pPr>
            <a:r>
              <a:rPr lang="en-GB" sz="3600" b="0" strike="noStrike" spc="-1">
                <a:solidFill>
                  <a:schemeClr val="dk2"/>
                </a:solidFill>
                <a:latin typeface="Inria Serif"/>
                <a:ea typeface="Inria Serif"/>
              </a:rPr>
              <a:t>Registration Process</a:t>
            </a:r>
            <a:endParaRPr lang="fr-FR" sz="3600" b="0" strike="noStrike" spc="-1">
              <a:solidFill>
                <a:schemeClr val="dk1"/>
              </a:solidFill>
              <a:latin typeface="Arial" panose="020B0604020202020204"/>
            </a:endParaRPr>
          </a:p>
        </p:txBody>
      </p:sp>
      <p:sp>
        <p:nvSpPr>
          <p:cNvPr id="84" name="PlaceHolder 2"/>
          <p:cNvSpPr>
            <a:spLocks noGrp="1"/>
          </p:cNvSpPr>
          <p:nvPr>
            <p:ph type="title"/>
          </p:nvPr>
        </p:nvSpPr>
        <p:spPr>
          <a:xfrm>
            <a:off x="4191120" y="542880"/>
            <a:ext cx="1647360" cy="914040"/>
          </a:xfrm>
          <a:prstGeom prst="rect">
            <a:avLst/>
          </a:prstGeom>
          <a:noFill/>
          <a:ln w="0">
            <a:noFill/>
          </a:ln>
        </p:spPr>
        <p:txBody>
          <a:bodyPr lIns="91440" tIns="91440" rIns="91440" bIns="91440" anchor="b">
            <a:normAutofit fontScale="81153"/>
          </a:bodyPr>
          <a:p>
            <a:pPr indent="0">
              <a:lnSpc>
                <a:spcPct val="100000"/>
              </a:lnSpc>
              <a:buNone/>
              <a:tabLst>
                <a:tab pos="0" algn="l"/>
              </a:tabLst>
            </a:pPr>
            <a:r>
              <a:rPr lang="en-GB" sz="6000" b="1" strike="noStrike" spc="-1">
                <a:solidFill>
                  <a:schemeClr val="dk2"/>
                </a:solidFill>
                <a:latin typeface="Inria Serif"/>
                <a:ea typeface="Inria Serif"/>
              </a:rPr>
              <a:t>1</a:t>
            </a:r>
            <a:endParaRPr lang="fr-FR" sz="6000" b="0" strike="noStrike" spc="-1">
              <a:solidFill>
                <a:schemeClr val="dk1"/>
              </a:solidFill>
              <a:latin typeface="Arial" panose="020B0604020202020204"/>
            </a:endParaRPr>
          </a:p>
        </p:txBody>
      </p:sp>
      <p:sp>
        <p:nvSpPr>
          <p:cNvPr id="86" name="Google Shape;169;p29"/>
          <p:cNvSpPr/>
          <p:nvPr/>
        </p:nvSpPr>
        <p:spPr>
          <a:xfrm>
            <a:off x="3343320" y="64764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p:cNvCxnSpPr/>
          <p:nvPr/>
        </p:nvCxnSpPr>
        <p:spPr>
          <a:xfrm>
            <a:off x="5220390" y="647935"/>
            <a:ext cx="360" cy="556920"/>
          </a:xfrm>
          <a:prstGeom prst="straightConnector1">
            <a:avLst/>
          </a:prstGeom>
          <a:ln w="9525">
            <a:solidFill>
              <a:srgbClr val="980000"/>
            </a:solidFill>
            <a:round/>
          </a:ln>
        </p:spPr>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87027"/>
          </a:bodyPr>
          <a:p>
            <a:pPr indent="0">
              <a:lnSpc>
                <a:spcPct val="100000"/>
              </a:lnSpc>
              <a:buNone/>
              <a:tabLst>
                <a:tab pos="0" algn="l"/>
              </a:tabLst>
            </a:pPr>
            <a:r>
              <a:rPr lang="en-GB" sz="3000" b="0" strike="noStrike" spc="-1">
                <a:solidFill>
                  <a:schemeClr val="lt1"/>
                </a:solidFill>
                <a:latin typeface="Inria Serif"/>
                <a:ea typeface="Inria Serif"/>
              </a:rPr>
              <a:t>Buyer Registration Steps</a:t>
            </a:r>
            <a:endParaRPr lang="fr-FR" sz="3000" b="0" strike="noStrike" spc="-1">
              <a:solidFill>
                <a:schemeClr val="dk1"/>
              </a:solidFill>
              <a:latin typeface="Arial" panose="020B0604020202020204"/>
            </a:endParaRPr>
          </a:p>
        </p:txBody>
      </p:sp>
      <p:sp>
        <p:nvSpPr>
          <p:cNvPr id="92" name="Google Shape;179;p30"/>
          <p:cNvSpPr/>
          <p:nvPr/>
        </p:nvSpPr>
        <p:spPr>
          <a:xfrm>
            <a:off x="2486160" y="2324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93" name="Google Shape;180;p30"/>
          <p:cNvCxnSpPr/>
          <p:nvPr/>
        </p:nvCxnSpPr>
        <p:spPr>
          <a:xfrm>
            <a:off x="3197160" y="2328480"/>
            <a:ext cx="360" cy="557280"/>
          </a:xfrm>
          <a:prstGeom prst="straightConnector1">
            <a:avLst/>
          </a:prstGeom>
          <a:ln w="9525">
            <a:solidFill>
              <a:srgbClr val="FFF8F2"/>
            </a:solidFill>
            <a:round/>
          </a:ln>
        </p:spPr>
      </p:cxnSp>
      <p:grpSp>
        <p:nvGrpSpPr>
          <p:cNvPr id="94" name="Google Shape;181;p30"/>
          <p:cNvGrpSpPr/>
          <p:nvPr/>
        </p:nvGrpSpPr>
        <p:grpSpPr>
          <a:xfrm>
            <a:off x="2625120" y="2488320"/>
            <a:ext cx="282600" cy="237600"/>
            <a:chOff x="2625120" y="2488320"/>
            <a:chExt cx="282600" cy="237600"/>
          </a:xfrm>
        </p:grpSpPr>
        <p:sp>
          <p:nvSpPr>
            <p:cNvPr id="95" name="Google Shape;182;p30"/>
            <p:cNvSpPr/>
            <p:nvPr/>
          </p:nvSpPr>
          <p:spPr>
            <a:xfrm>
              <a:off x="26776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70" h="103060">
                  <a:moveTo>
                    <a:pt x="51435" y="103061"/>
                  </a:moveTo>
                  <a:cubicBezTo>
                    <a:pt x="23051" y="103061"/>
                    <a:pt x="0" y="79915"/>
                    <a:pt x="0" y="51530"/>
                  </a:cubicBezTo>
                  <a:cubicBezTo>
                    <a:pt x="0" y="23146"/>
                    <a:pt x="23051"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6" name="Google Shape;183;p30"/>
            <p:cNvSpPr/>
            <p:nvPr/>
          </p:nvSpPr>
          <p:spPr>
            <a:xfrm>
              <a:off x="27460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7" name="Google Shape;184;p30"/>
            <p:cNvSpPr/>
            <p:nvPr/>
          </p:nvSpPr>
          <p:spPr>
            <a:xfrm>
              <a:off x="281412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19" y="0"/>
                    <a:pt x="102870" y="23146"/>
                    <a:pt x="102870" y="51530"/>
                  </a:cubicBezTo>
                  <a:cubicBezTo>
                    <a:pt x="102870" y="79915"/>
                    <a:pt x="79819"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8" name="Google Shape;185;p30"/>
            <p:cNvSpPr/>
            <p:nvPr/>
          </p:nvSpPr>
          <p:spPr>
            <a:xfrm>
              <a:off x="2625120" y="2488320"/>
              <a:ext cx="136800" cy="237600"/>
            </a:xfrm>
            <a:custGeom>
              <a:avLst/>
              <a:gdLst>
                <a:gd name="textAreaLeft" fmla="*/ 0 w 136800"/>
                <a:gd name="textAreaRight" fmla="*/ 137160 w 136800"/>
                <a:gd name="textAreaTop" fmla="*/ 0 h 237600"/>
                <a:gd name="textAreaBottom" fmla="*/ 237960 h 237600"/>
              </a:gdLst>
              <a:ahLst/>
              <a:cxnLst/>
              <a:rect l="textAreaLeft" t="textAreaTop" r="textAreaRight" b="textAreaBottom"/>
              <a:pathLst>
                <a:path w="310419" h="538448">
                  <a:moveTo>
                    <a:pt x="127349" y="538448"/>
                  </a:moveTo>
                  <a:cubicBezTo>
                    <a:pt x="122015" y="538448"/>
                    <a:pt x="116681" y="536829"/>
                    <a:pt x="112109" y="533591"/>
                  </a:cubicBezTo>
                  <a:cubicBezTo>
                    <a:pt x="102965" y="527113"/>
                    <a:pt x="98870" y="515969"/>
                    <a:pt x="101632" y="505206"/>
                  </a:cubicBezTo>
                  <a:lnTo>
                    <a:pt x="118301" y="440722"/>
                  </a:lnTo>
                  <a:lnTo>
                    <a:pt x="79153" y="440722"/>
                  </a:lnTo>
                  <a:cubicBezTo>
                    <a:pt x="35528" y="440722"/>
                    <a:pt x="0" y="405098"/>
                    <a:pt x="0" y="361379"/>
                  </a:cubicBezTo>
                  <a:lnTo>
                    <a:pt x="0" y="79343"/>
                  </a:lnTo>
                  <a:cubicBezTo>
                    <a:pt x="0" y="35624"/>
                    <a:pt x="35528" y="0"/>
                    <a:pt x="79153" y="0"/>
                  </a:cubicBezTo>
                  <a:lnTo>
                    <a:pt x="122301" y="0"/>
                  </a:lnTo>
                  <a:cubicBezTo>
                    <a:pt x="127445" y="0"/>
                    <a:pt x="131636" y="4191"/>
                    <a:pt x="131636" y="9335"/>
                  </a:cubicBezTo>
                  <a:cubicBezTo>
                    <a:pt x="131636" y="14478"/>
                    <a:pt x="127445" y="18669"/>
                    <a:pt x="122301" y="18669"/>
                  </a:cubicBezTo>
                  <a:lnTo>
                    <a:pt x="79153" y="18669"/>
                  </a:lnTo>
                  <a:cubicBezTo>
                    <a:pt x="45815" y="18669"/>
                    <a:pt x="18764" y="45815"/>
                    <a:pt x="18764" y="79248"/>
                  </a:cubicBezTo>
                  <a:lnTo>
                    <a:pt x="18764" y="361283"/>
                  </a:lnTo>
                  <a:cubicBezTo>
                    <a:pt x="18764" y="394716"/>
                    <a:pt x="45815" y="421862"/>
                    <a:pt x="79153" y="421862"/>
                  </a:cubicBezTo>
                  <a:lnTo>
                    <a:pt x="130397" y="421862"/>
                  </a:lnTo>
                  <a:cubicBezTo>
                    <a:pt x="133255" y="421862"/>
                    <a:pt x="136017" y="423196"/>
                    <a:pt x="137827" y="425482"/>
                  </a:cubicBezTo>
                  <a:cubicBezTo>
                    <a:pt x="139637" y="427768"/>
                    <a:pt x="140208" y="430721"/>
                    <a:pt x="139446" y="433578"/>
                  </a:cubicBezTo>
                  <a:lnTo>
                    <a:pt x="119825" y="509778"/>
                  </a:lnTo>
                  <a:cubicBezTo>
                    <a:pt x="118586" y="514636"/>
                    <a:pt x="121825" y="517493"/>
                    <a:pt x="122873" y="518160"/>
                  </a:cubicBezTo>
                  <a:cubicBezTo>
                    <a:pt x="123920" y="518922"/>
                    <a:pt x="127635" y="521017"/>
                    <a:pt x="131731" y="518160"/>
                  </a:cubicBezTo>
                  <a:lnTo>
                    <a:pt x="271653" y="423386"/>
                  </a:lnTo>
                  <a:cubicBezTo>
                    <a:pt x="273177" y="422338"/>
                    <a:pt x="275082" y="421767"/>
                    <a:pt x="276892" y="421767"/>
                  </a:cubicBezTo>
                  <a:lnTo>
                    <a:pt x="301085" y="421767"/>
                  </a:lnTo>
                  <a:cubicBezTo>
                    <a:pt x="306229" y="421767"/>
                    <a:pt x="310420" y="425958"/>
                    <a:pt x="310420" y="431102"/>
                  </a:cubicBezTo>
                  <a:cubicBezTo>
                    <a:pt x="310420" y="436245"/>
                    <a:pt x="306229" y="440436"/>
                    <a:pt x="301085" y="440436"/>
                  </a:cubicBezTo>
                  <a:lnTo>
                    <a:pt x="279749" y="440436"/>
                  </a:lnTo>
                  <a:lnTo>
                    <a:pt x="142208" y="533591"/>
                  </a:lnTo>
                  <a:cubicBezTo>
                    <a:pt x="137636" y="536638"/>
                    <a:pt x="132493" y="538163"/>
                    <a:pt x="127349" y="538163"/>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9" name="Google Shape;186;p30"/>
            <p:cNvSpPr/>
            <p:nvPr/>
          </p:nvSpPr>
          <p:spPr>
            <a:xfrm>
              <a:off x="2692080" y="2488320"/>
              <a:ext cx="215640" cy="194400"/>
            </a:xfrm>
            <a:custGeom>
              <a:avLst/>
              <a:gdLst>
                <a:gd name="textAreaLeft" fmla="*/ 0 w 215640"/>
                <a:gd name="textAreaRight" fmla="*/ 216000 w 215640"/>
                <a:gd name="textAreaTop" fmla="*/ 0 h 194400"/>
                <a:gd name="textAreaBottom" fmla="*/ 194760 h 194400"/>
              </a:gdLst>
              <a:ahLst/>
              <a:cxnLst/>
              <a:rect l="textAreaLeft" t="textAreaTop" r="textAreaRight" b="textAreaBottom"/>
              <a:pathLst>
                <a:path w="488537" h="440721">
                  <a:moveTo>
                    <a:pt x="409385" y="440531"/>
                  </a:moveTo>
                  <a:lnTo>
                    <a:pt x="189643" y="440531"/>
                  </a:lnTo>
                  <a:cubicBezTo>
                    <a:pt x="184499" y="440531"/>
                    <a:pt x="180308" y="436340"/>
                    <a:pt x="180308" y="431197"/>
                  </a:cubicBezTo>
                  <a:cubicBezTo>
                    <a:pt x="180308" y="426053"/>
                    <a:pt x="184499" y="421862"/>
                    <a:pt x="189643" y="421862"/>
                  </a:cubicBezTo>
                  <a:lnTo>
                    <a:pt x="409385" y="421862"/>
                  </a:lnTo>
                  <a:cubicBezTo>
                    <a:pt x="442722" y="421862"/>
                    <a:pt x="469773" y="394716"/>
                    <a:pt x="469773" y="361283"/>
                  </a:cubicBezTo>
                  <a:lnTo>
                    <a:pt x="469773" y="79248"/>
                  </a:lnTo>
                  <a:cubicBezTo>
                    <a:pt x="469773" y="45815"/>
                    <a:pt x="442722" y="18669"/>
                    <a:pt x="409385" y="18669"/>
                  </a:cubicBezTo>
                  <a:lnTo>
                    <a:pt x="9334" y="18669"/>
                  </a:lnTo>
                  <a:cubicBezTo>
                    <a:pt x="4191" y="18669"/>
                    <a:pt x="0" y="14478"/>
                    <a:pt x="0" y="9335"/>
                  </a:cubicBezTo>
                  <a:cubicBezTo>
                    <a:pt x="0" y="4191"/>
                    <a:pt x="4191" y="0"/>
                    <a:pt x="9334" y="0"/>
                  </a:cubicBezTo>
                  <a:lnTo>
                    <a:pt x="409385" y="0"/>
                  </a:lnTo>
                  <a:cubicBezTo>
                    <a:pt x="453009" y="0"/>
                    <a:pt x="488537" y="35623"/>
                    <a:pt x="488537" y="79343"/>
                  </a:cubicBezTo>
                  <a:lnTo>
                    <a:pt x="488537" y="361378"/>
                  </a:lnTo>
                  <a:cubicBezTo>
                    <a:pt x="488537" y="405098"/>
                    <a:pt x="453009" y="440722"/>
                    <a:pt x="409385" y="440722"/>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87027"/>
          </a:bodyPr>
          <a:p>
            <a:pPr indent="0">
              <a:lnSpc>
                <a:spcPct val="100000"/>
              </a:lnSpc>
              <a:buNone/>
              <a:tabLst>
                <a:tab pos="0" algn="l"/>
              </a:tabLst>
            </a:pPr>
            <a:r>
              <a:rPr lang="en-GB" sz="3000" b="0" strike="noStrike" spc="-1">
                <a:solidFill>
                  <a:schemeClr val="lt1"/>
                </a:solidFill>
                <a:latin typeface="Inria Serif"/>
                <a:ea typeface="Inria Serif"/>
              </a:rPr>
              <a:t>Buyer Registration Steps</a:t>
            </a:r>
            <a:endParaRPr lang="fr-FR" sz="3000" b="0" strike="noStrike" spc="-1">
              <a:solidFill>
                <a:schemeClr val="dk1"/>
              </a:solidFill>
              <a:latin typeface="Arial" panose="020B0604020202020204"/>
            </a:endParaRPr>
          </a:p>
        </p:txBody>
      </p:sp>
      <p:sp>
        <p:nvSpPr>
          <p:cNvPr id="91" name="PlaceHolder 2"/>
          <p:cNvSpPr>
            <a:spLocks noGrp="1"/>
          </p:cNvSpPr>
          <p:nvPr>
            <p:ph type="subTitle"/>
          </p:nvPr>
        </p:nvSpPr>
        <p:spPr>
          <a:xfrm>
            <a:off x="3333600" y="2200320"/>
            <a:ext cx="5095440" cy="2409480"/>
          </a:xfrm>
          <a:prstGeom prst="rect">
            <a:avLst/>
          </a:prstGeom>
          <a:noFill/>
          <a:ln w="0">
            <a:noFill/>
          </a:ln>
        </p:spPr>
        <p:txBody>
          <a:bodyPr lIns="91440" tIns="91440" rIns="91440" bIns="91440" anchor="t">
            <a:normAutofit/>
          </a:bodyPr>
          <a:p>
            <a:pPr indent="0">
              <a:lnSpc>
                <a:spcPct val="100000"/>
              </a:lnSpc>
              <a:buNone/>
              <a:tabLst>
                <a:tab pos="0" algn="l"/>
              </a:tabLst>
            </a:pPr>
            <a:r>
              <a:rPr lang="en-GB" sz="1400" b="0" strike="noStrike" spc="-1">
                <a:solidFill>
                  <a:schemeClr val="lt1"/>
                </a:solidFill>
                <a:latin typeface="Lato"/>
                <a:ea typeface="Lato"/>
              </a:rPr>
              <a:t>The buyer registration process begins when a user connects their wallet to the platform. The system checks if the user is already registered. If not, they are prompted to enter a passphrase which will be used to generate their public/private keys. The public key is then securely stored on the blockchain, while the private key remains with the buyer. Buyers have the option to regenerate their private key using the same passphrase, ensuring security and control over their digital assets.</a:t>
            </a:r>
            <a:endParaRPr lang="en-US" sz="1400" b="0" strike="noStrike" spc="-1">
              <a:solidFill>
                <a:srgbClr val="FFFFFF"/>
              </a:solidFill>
              <a:latin typeface="OpenSymbol"/>
            </a:endParaRPr>
          </a:p>
        </p:txBody>
      </p:sp>
      <p:sp>
        <p:nvSpPr>
          <p:cNvPr id="92" name="Google Shape;179;p30"/>
          <p:cNvSpPr/>
          <p:nvPr/>
        </p:nvSpPr>
        <p:spPr>
          <a:xfrm>
            <a:off x="2486160" y="2324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93" name="Google Shape;180;p30"/>
          <p:cNvCxnSpPr/>
          <p:nvPr/>
        </p:nvCxnSpPr>
        <p:spPr>
          <a:xfrm>
            <a:off x="3197160" y="2328480"/>
            <a:ext cx="360" cy="557280"/>
          </a:xfrm>
          <a:prstGeom prst="straightConnector1">
            <a:avLst/>
          </a:prstGeom>
          <a:ln w="9525">
            <a:solidFill>
              <a:srgbClr val="FFF8F2"/>
            </a:solidFill>
            <a:round/>
          </a:ln>
        </p:spPr>
      </p:cxnSp>
      <p:grpSp>
        <p:nvGrpSpPr>
          <p:cNvPr id="94" name="Google Shape;181;p30"/>
          <p:cNvGrpSpPr/>
          <p:nvPr/>
        </p:nvGrpSpPr>
        <p:grpSpPr>
          <a:xfrm>
            <a:off x="2625120" y="2488320"/>
            <a:ext cx="282600" cy="237600"/>
            <a:chOff x="2625120" y="2488320"/>
            <a:chExt cx="282600" cy="237600"/>
          </a:xfrm>
        </p:grpSpPr>
        <p:sp>
          <p:nvSpPr>
            <p:cNvPr id="95" name="Google Shape;182;p30"/>
            <p:cNvSpPr/>
            <p:nvPr/>
          </p:nvSpPr>
          <p:spPr>
            <a:xfrm>
              <a:off x="26776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70" h="103060">
                  <a:moveTo>
                    <a:pt x="51435" y="103061"/>
                  </a:moveTo>
                  <a:cubicBezTo>
                    <a:pt x="23051" y="103061"/>
                    <a:pt x="0" y="79915"/>
                    <a:pt x="0" y="51530"/>
                  </a:cubicBezTo>
                  <a:cubicBezTo>
                    <a:pt x="0" y="23146"/>
                    <a:pt x="23051"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6" name="Google Shape;183;p30"/>
            <p:cNvSpPr/>
            <p:nvPr/>
          </p:nvSpPr>
          <p:spPr>
            <a:xfrm>
              <a:off x="27460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7" name="Google Shape;184;p30"/>
            <p:cNvSpPr/>
            <p:nvPr/>
          </p:nvSpPr>
          <p:spPr>
            <a:xfrm>
              <a:off x="281412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19" y="0"/>
                    <a:pt x="102870" y="23146"/>
                    <a:pt x="102870" y="51530"/>
                  </a:cubicBezTo>
                  <a:cubicBezTo>
                    <a:pt x="102870" y="79915"/>
                    <a:pt x="79819"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8" name="Google Shape;185;p30"/>
            <p:cNvSpPr/>
            <p:nvPr/>
          </p:nvSpPr>
          <p:spPr>
            <a:xfrm>
              <a:off x="2625120" y="2488320"/>
              <a:ext cx="136800" cy="237600"/>
            </a:xfrm>
            <a:custGeom>
              <a:avLst/>
              <a:gdLst>
                <a:gd name="textAreaLeft" fmla="*/ 0 w 136800"/>
                <a:gd name="textAreaRight" fmla="*/ 137160 w 136800"/>
                <a:gd name="textAreaTop" fmla="*/ 0 h 237600"/>
                <a:gd name="textAreaBottom" fmla="*/ 237960 h 237600"/>
              </a:gdLst>
              <a:ahLst/>
              <a:cxnLst/>
              <a:rect l="textAreaLeft" t="textAreaTop" r="textAreaRight" b="textAreaBottom"/>
              <a:pathLst>
                <a:path w="310419" h="538448">
                  <a:moveTo>
                    <a:pt x="127349" y="538448"/>
                  </a:moveTo>
                  <a:cubicBezTo>
                    <a:pt x="122015" y="538448"/>
                    <a:pt x="116681" y="536829"/>
                    <a:pt x="112109" y="533591"/>
                  </a:cubicBezTo>
                  <a:cubicBezTo>
                    <a:pt x="102965" y="527113"/>
                    <a:pt x="98870" y="515969"/>
                    <a:pt x="101632" y="505206"/>
                  </a:cubicBezTo>
                  <a:lnTo>
                    <a:pt x="118301" y="440722"/>
                  </a:lnTo>
                  <a:lnTo>
                    <a:pt x="79153" y="440722"/>
                  </a:lnTo>
                  <a:cubicBezTo>
                    <a:pt x="35528" y="440722"/>
                    <a:pt x="0" y="405098"/>
                    <a:pt x="0" y="361379"/>
                  </a:cubicBezTo>
                  <a:lnTo>
                    <a:pt x="0" y="79343"/>
                  </a:lnTo>
                  <a:cubicBezTo>
                    <a:pt x="0" y="35624"/>
                    <a:pt x="35528" y="0"/>
                    <a:pt x="79153" y="0"/>
                  </a:cubicBezTo>
                  <a:lnTo>
                    <a:pt x="122301" y="0"/>
                  </a:lnTo>
                  <a:cubicBezTo>
                    <a:pt x="127445" y="0"/>
                    <a:pt x="131636" y="4191"/>
                    <a:pt x="131636" y="9335"/>
                  </a:cubicBezTo>
                  <a:cubicBezTo>
                    <a:pt x="131636" y="14478"/>
                    <a:pt x="127445" y="18669"/>
                    <a:pt x="122301" y="18669"/>
                  </a:cubicBezTo>
                  <a:lnTo>
                    <a:pt x="79153" y="18669"/>
                  </a:lnTo>
                  <a:cubicBezTo>
                    <a:pt x="45815" y="18669"/>
                    <a:pt x="18764" y="45815"/>
                    <a:pt x="18764" y="79248"/>
                  </a:cubicBezTo>
                  <a:lnTo>
                    <a:pt x="18764" y="361283"/>
                  </a:lnTo>
                  <a:cubicBezTo>
                    <a:pt x="18764" y="394716"/>
                    <a:pt x="45815" y="421862"/>
                    <a:pt x="79153" y="421862"/>
                  </a:cubicBezTo>
                  <a:lnTo>
                    <a:pt x="130397" y="421862"/>
                  </a:lnTo>
                  <a:cubicBezTo>
                    <a:pt x="133255" y="421862"/>
                    <a:pt x="136017" y="423196"/>
                    <a:pt x="137827" y="425482"/>
                  </a:cubicBezTo>
                  <a:cubicBezTo>
                    <a:pt x="139637" y="427768"/>
                    <a:pt x="140208" y="430721"/>
                    <a:pt x="139446" y="433578"/>
                  </a:cubicBezTo>
                  <a:lnTo>
                    <a:pt x="119825" y="509778"/>
                  </a:lnTo>
                  <a:cubicBezTo>
                    <a:pt x="118586" y="514636"/>
                    <a:pt x="121825" y="517493"/>
                    <a:pt x="122873" y="518160"/>
                  </a:cubicBezTo>
                  <a:cubicBezTo>
                    <a:pt x="123920" y="518922"/>
                    <a:pt x="127635" y="521017"/>
                    <a:pt x="131731" y="518160"/>
                  </a:cubicBezTo>
                  <a:lnTo>
                    <a:pt x="271653" y="423386"/>
                  </a:lnTo>
                  <a:cubicBezTo>
                    <a:pt x="273177" y="422338"/>
                    <a:pt x="275082" y="421767"/>
                    <a:pt x="276892" y="421767"/>
                  </a:cubicBezTo>
                  <a:lnTo>
                    <a:pt x="301085" y="421767"/>
                  </a:lnTo>
                  <a:cubicBezTo>
                    <a:pt x="306229" y="421767"/>
                    <a:pt x="310420" y="425958"/>
                    <a:pt x="310420" y="431102"/>
                  </a:cubicBezTo>
                  <a:cubicBezTo>
                    <a:pt x="310420" y="436245"/>
                    <a:pt x="306229" y="440436"/>
                    <a:pt x="301085" y="440436"/>
                  </a:cubicBezTo>
                  <a:lnTo>
                    <a:pt x="279749" y="440436"/>
                  </a:lnTo>
                  <a:lnTo>
                    <a:pt x="142208" y="533591"/>
                  </a:lnTo>
                  <a:cubicBezTo>
                    <a:pt x="137636" y="536638"/>
                    <a:pt x="132493" y="538163"/>
                    <a:pt x="127349" y="538163"/>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9" name="Google Shape;186;p30"/>
            <p:cNvSpPr/>
            <p:nvPr/>
          </p:nvSpPr>
          <p:spPr>
            <a:xfrm>
              <a:off x="2692080" y="2488320"/>
              <a:ext cx="215640" cy="194400"/>
            </a:xfrm>
            <a:custGeom>
              <a:avLst/>
              <a:gdLst>
                <a:gd name="textAreaLeft" fmla="*/ 0 w 215640"/>
                <a:gd name="textAreaRight" fmla="*/ 216000 w 215640"/>
                <a:gd name="textAreaTop" fmla="*/ 0 h 194400"/>
                <a:gd name="textAreaBottom" fmla="*/ 194760 h 194400"/>
              </a:gdLst>
              <a:ahLst/>
              <a:cxnLst/>
              <a:rect l="textAreaLeft" t="textAreaTop" r="textAreaRight" b="textAreaBottom"/>
              <a:pathLst>
                <a:path w="488537" h="440721">
                  <a:moveTo>
                    <a:pt x="409385" y="440531"/>
                  </a:moveTo>
                  <a:lnTo>
                    <a:pt x="189643" y="440531"/>
                  </a:lnTo>
                  <a:cubicBezTo>
                    <a:pt x="184499" y="440531"/>
                    <a:pt x="180308" y="436340"/>
                    <a:pt x="180308" y="431197"/>
                  </a:cubicBezTo>
                  <a:cubicBezTo>
                    <a:pt x="180308" y="426053"/>
                    <a:pt x="184499" y="421862"/>
                    <a:pt x="189643" y="421862"/>
                  </a:cubicBezTo>
                  <a:lnTo>
                    <a:pt x="409385" y="421862"/>
                  </a:lnTo>
                  <a:cubicBezTo>
                    <a:pt x="442722" y="421862"/>
                    <a:pt x="469773" y="394716"/>
                    <a:pt x="469773" y="361283"/>
                  </a:cubicBezTo>
                  <a:lnTo>
                    <a:pt x="469773" y="79248"/>
                  </a:lnTo>
                  <a:cubicBezTo>
                    <a:pt x="469773" y="45815"/>
                    <a:pt x="442722" y="18669"/>
                    <a:pt x="409385" y="18669"/>
                  </a:cubicBezTo>
                  <a:lnTo>
                    <a:pt x="9334" y="18669"/>
                  </a:lnTo>
                  <a:cubicBezTo>
                    <a:pt x="4191" y="18669"/>
                    <a:pt x="0" y="14478"/>
                    <a:pt x="0" y="9335"/>
                  </a:cubicBezTo>
                  <a:cubicBezTo>
                    <a:pt x="0" y="4191"/>
                    <a:pt x="4191" y="0"/>
                    <a:pt x="9334" y="0"/>
                  </a:cubicBezTo>
                  <a:lnTo>
                    <a:pt x="409385" y="0"/>
                  </a:lnTo>
                  <a:cubicBezTo>
                    <a:pt x="453009" y="0"/>
                    <a:pt x="488537" y="35623"/>
                    <a:pt x="488537" y="79343"/>
                  </a:cubicBezTo>
                  <a:lnTo>
                    <a:pt x="488537" y="361378"/>
                  </a:lnTo>
                  <a:cubicBezTo>
                    <a:pt x="488537" y="405098"/>
                    <a:pt x="453009" y="440722"/>
                    <a:pt x="409385" y="440722"/>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87027"/>
          </a:bodyPr>
          <a:p>
            <a:pPr indent="0">
              <a:lnSpc>
                <a:spcPct val="100000"/>
              </a:lnSpc>
              <a:buNone/>
              <a:tabLst>
                <a:tab pos="0" algn="l"/>
              </a:tabLst>
            </a:pPr>
            <a:r>
              <a:rPr lang="en-GB" sz="3000" b="0" strike="noStrike" spc="-1">
                <a:solidFill>
                  <a:schemeClr val="lt1"/>
                </a:solidFill>
                <a:latin typeface="Inria Serif"/>
                <a:ea typeface="Inria Serif"/>
              </a:rPr>
              <a:t>Supplier Registration Steps</a:t>
            </a:r>
            <a:endParaRPr lang="fr-FR" sz="3000" b="0" strike="noStrike" spc="-1">
              <a:solidFill>
                <a:schemeClr val="dk1"/>
              </a:solidFill>
              <a:latin typeface="Arial" panose="020B0604020202020204"/>
            </a:endParaRPr>
          </a:p>
        </p:txBody>
      </p:sp>
      <p:sp>
        <p:nvSpPr>
          <p:cNvPr id="101" name="PlaceHolder 2"/>
          <p:cNvSpPr>
            <a:spLocks noGrp="1"/>
          </p:cNvSpPr>
          <p:nvPr>
            <p:ph type="subTitle"/>
          </p:nvPr>
        </p:nvSpPr>
        <p:spPr>
          <a:xfrm>
            <a:off x="3333600" y="2200320"/>
            <a:ext cx="5095440" cy="2409480"/>
          </a:xfrm>
          <a:prstGeom prst="rect">
            <a:avLst/>
          </a:prstGeom>
          <a:noFill/>
          <a:ln w="0">
            <a:noFill/>
          </a:ln>
        </p:spPr>
        <p:txBody>
          <a:bodyPr lIns="91440" tIns="91440" rIns="91440" bIns="91440" anchor="t">
            <a:normAutofit/>
          </a:bodyPr>
          <a:p>
            <a:pPr indent="0">
              <a:lnSpc>
                <a:spcPct val="100000"/>
              </a:lnSpc>
              <a:buNone/>
              <a:tabLst>
                <a:tab pos="0" algn="l"/>
              </a:tabLst>
            </a:pPr>
            <a:r>
              <a:rPr lang="en-GB" sz="1400" b="0" strike="noStrike" spc="-1">
                <a:solidFill>
                  <a:schemeClr val="lt1"/>
                </a:solidFill>
                <a:latin typeface="Lato"/>
                <a:ea typeface="Lato"/>
              </a:rPr>
              <a:t>Suppliers undergo a similar registration process as buyers. After connecting their wallet, they fill in necessary information that includes their digital goods details. This data is sent to the backend with a digital signature for verification. Once verified, the supplier's information is registered on the blockchain, establishing their identity and credibility as a supplier on the marketplace.</a:t>
            </a:r>
            <a:endParaRPr lang="en-US" sz="1400" b="0" strike="noStrike" spc="-1">
              <a:solidFill>
                <a:srgbClr val="FFFFFF"/>
              </a:solidFill>
              <a:latin typeface="OpenSymbol"/>
            </a:endParaRPr>
          </a:p>
        </p:txBody>
      </p:sp>
      <p:sp>
        <p:nvSpPr>
          <p:cNvPr id="102" name="Google Shape;179;p30"/>
          <p:cNvSpPr/>
          <p:nvPr/>
        </p:nvSpPr>
        <p:spPr>
          <a:xfrm>
            <a:off x="2486160" y="2324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03" name="Google Shape;180;p30"/>
          <p:cNvCxnSpPr/>
          <p:nvPr/>
        </p:nvCxnSpPr>
        <p:spPr>
          <a:xfrm>
            <a:off x="3197160" y="2328480"/>
            <a:ext cx="360" cy="557280"/>
          </a:xfrm>
          <a:prstGeom prst="straightConnector1">
            <a:avLst/>
          </a:prstGeom>
          <a:ln w="9525">
            <a:solidFill>
              <a:srgbClr val="FFF8F2"/>
            </a:solidFill>
            <a:round/>
          </a:ln>
        </p:spPr>
      </p:cxnSp>
      <p:grpSp>
        <p:nvGrpSpPr>
          <p:cNvPr id="104" name="Google Shape;181;p30"/>
          <p:cNvGrpSpPr/>
          <p:nvPr/>
        </p:nvGrpSpPr>
        <p:grpSpPr>
          <a:xfrm>
            <a:off x="2625120" y="2488320"/>
            <a:ext cx="282600" cy="237600"/>
            <a:chOff x="2625120" y="2488320"/>
            <a:chExt cx="282600" cy="237600"/>
          </a:xfrm>
        </p:grpSpPr>
        <p:sp>
          <p:nvSpPr>
            <p:cNvPr id="105" name="Google Shape;182;p30"/>
            <p:cNvSpPr/>
            <p:nvPr/>
          </p:nvSpPr>
          <p:spPr>
            <a:xfrm>
              <a:off x="26776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70" h="103060">
                  <a:moveTo>
                    <a:pt x="51435" y="103061"/>
                  </a:moveTo>
                  <a:cubicBezTo>
                    <a:pt x="23051" y="103061"/>
                    <a:pt x="0" y="79915"/>
                    <a:pt x="0" y="51530"/>
                  </a:cubicBezTo>
                  <a:cubicBezTo>
                    <a:pt x="0" y="23146"/>
                    <a:pt x="23051"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6" name="Google Shape;183;p30"/>
            <p:cNvSpPr/>
            <p:nvPr/>
          </p:nvSpPr>
          <p:spPr>
            <a:xfrm>
              <a:off x="27460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7" name="Google Shape;184;p30"/>
            <p:cNvSpPr/>
            <p:nvPr/>
          </p:nvSpPr>
          <p:spPr>
            <a:xfrm>
              <a:off x="281412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19" y="0"/>
                    <a:pt x="102870" y="23146"/>
                    <a:pt x="102870" y="51530"/>
                  </a:cubicBezTo>
                  <a:cubicBezTo>
                    <a:pt x="102870" y="79915"/>
                    <a:pt x="79819"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8" name="Google Shape;185;p30"/>
            <p:cNvSpPr/>
            <p:nvPr/>
          </p:nvSpPr>
          <p:spPr>
            <a:xfrm>
              <a:off x="2625120" y="2488320"/>
              <a:ext cx="136800" cy="237600"/>
            </a:xfrm>
            <a:custGeom>
              <a:avLst/>
              <a:gdLst>
                <a:gd name="textAreaLeft" fmla="*/ 0 w 136800"/>
                <a:gd name="textAreaRight" fmla="*/ 137160 w 136800"/>
                <a:gd name="textAreaTop" fmla="*/ 0 h 237600"/>
                <a:gd name="textAreaBottom" fmla="*/ 237960 h 237600"/>
              </a:gdLst>
              <a:ahLst/>
              <a:cxnLst/>
              <a:rect l="textAreaLeft" t="textAreaTop" r="textAreaRight" b="textAreaBottom"/>
              <a:pathLst>
                <a:path w="310419" h="538448">
                  <a:moveTo>
                    <a:pt x="127349" y="538448"/>
                  </a:moveTo>
                  <a:cubicBezTo>
                    <a:pt x="122015" y="538448"/>
                    <a:pt x="116681" y="536829"/>
                    <a:pt x="112109" y="533591"/>
                  </a:cubicBezTo>
                  <a:cubicBezTo>
                    <a:pt x="102965" y="527113"/>
                    <a:pt x="98870" y="515969"/>
                    <a:pt x="101632" y="505206"/>
                  </a:cubicBezTo>
                  <a:lnTo>
                    <a:pt x="118301" y="440722"/>
                  </a:lnTo>
                  <a:lnTo>
                    <a:pt x="79153" y="440722"/>
                  </a:lnTo>
                  <a:cubicBezTo>
                    <a:pt x="35528" y="440722"/>
                    <a:pt x="0" y="405098"/>
                    <a:pt x="0" y="361379"/>
                  </a:cubicBezTo>
                  <a:lnTo>
                    <a:pt x="0" y="79343"/>
                  </a:lnTo>
                  <a:cubicBezTo>
                    <a:pt x="0" y="35624"/>
                    <a:pt x="35528" y="0"/>
                    <a:pt x="79153" y="0"/>
                  </a:cubicBezTo>
                  <a:lnTo>
                    <a:pt x="122301" y="0"/>
                  </a:lnTo>
                  <a:cubicBezTo>
                    <a:pt x="127445" y="0"/>
                    <a:pt x="131636" y="4191"/>
                    <a:pt x="131636" y="9335"/>
                  </a:cubicBezTo>
                  <a:cubicBezTo>
                    <a:pt x="131636" y="14478"/>
                    <a:pt x="127445" y="18669"/>
                    <a:pt x="122301" y="18669"/>
                  </a:cubicBezTo>
                  <a:lnTo>
                    <a:pt x="79153" y="18669"/>
                  </a:lnTo>
                  <a:cubicBezTo>
                    <a:pt x="45815" y="18669"/>
                    <a:pt x="18764" y="45815"/>
                    <a:pt x="18764" y="79248"/>
                  </a:cubicBezTo>
                  <a:lnTo>
                    <a:pt x="18764" y="361283"/>
                  </a:lnTo>
                  <a:cubicBezTo>
                    <a:pt x="18764" y="394716"/>
                    <a:pt x="45815" y="421862"/>
                    <a:pt x="79153" y="421862"/>
                  </a:cubicBezTo>
                  <a:lnTo>
                    <a:pt x="130397" y="421862"/>
                  </a:lnTo>
                  <a:cubicBezTo>
                    <a:pt x="133255" y="421862"/>
                    <a:pt x="136017" y="423196"/>
                    <a:pt x="137827" y="425482"/>
                  </a:cubicBezTo>
                  <a:cubicBezTo>
                    <a:pt x="139637" y="427768"/>
                    <a:pt x="140208" y="430721"/>
                    <a:pt x="139446" y="433578"/>
                  </a:cubicBezTo>
                  <a:lnTo>
                    <a:pt x="119825" y="509778"/>
                  </a:lnTo>
                  <a:cubicBezTo>
                    <a:pt x="118586" y="514636"/>
                    <a:pt x="121825" y="517493"/>
                    <a:pt x="122873" y="518160"/>
                  </a:cubicBezTo>
                  <a:cubicBezTo>
                    <a:pt x="123920" y="518922"/>
                    <a:pt x="127635" y="521017"/>
                    <a:pt x="131731" y="518160"/>
                  </a:cubicBezTo>
                  <a:lnTo>
                    <a:pt x="271653" y="423386"/>
                  </a:lnTo>
                  <a:cubicBezTo>
                    <a:pt x="273177" y="422338"/>
                    <a:pt x="275082" y="421767"/>
                    <a:pt x="276892" y="421767"/>
                  </a:cubicBezTo>
                  <a:lnTo>
                    <a:pt x="301085" y="421767"/>
                  </a:lnTo>
                  <a:cubicBezTo>
                    <a:pt x="306229" y="421767"/>
                    <a:pt x="310420" y="425958"/>
                    <a:pt x="310420" y="431102"/>
                  </a:cubicBezTo>
                  <a:cubicBezTo>
                    <a:pt x="310420" y="436245"/>
                    <a:pt x="306229" y="440436"/>
                    <a:pt x="301085" y="440436"/>
                  </a:cubicBezTo>
                  <a:lnTo>
                    <a:pt x="279749" y="440436"/>
                  </a:lnTo>
                  <a:lnTo>
                    <a:pt x="142208" y="533591"/>
                  </a:lnTo>
                  <a:cubicBezTo>
                    <a:pt x="137636" y="536638"/>
                    <a:pt x="132493" y="538163"/>
                    <a:pt x="127349" y="538163"/>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9" name="Google Shape;186;p30"/>
            <p:cNvSpPr/>
            <p:nvPr/>
          </p:nvSpPr>
          <p:spPr>
            <a:xfrm>
              <a:off x="2692080" y="2488320"/>
              <a:ext cx="215640" cy="194400"/>
            </a:xfrm>
            <a:custGeom>
              <a:avLst/>
              <a:gdLst>
                <a:gd name="textAreaLeft" fmla="*/ 0 w 215640"/>
                <a:gd name="textAreaRight" fmla="*/ 216000 w 215640"/>
                <a:gd name="textAreaTop" fmla="*/ 0 h 194400"/>
                <a:gd name="textAreaBottom" fmla="*/ 194760 h 194400"/>
              </a:gdLst>
              <a:ahLst/>
              <a:cxnLst/>
              <a:rect l="textAreaLeft" t="textAreaTop" r="textAreaRight" b="textAreaBottom"/>
              <a:pathLst>
                <a:path w="488537" h="440721">
                  <a:moveTo>
                    <a:pt x="409385" y="440531"/>
                  </a:moveTo>
                  <a:lnTo>
                    <a:pt x="189643" y="440531"/>
                  </a:lnTo>
                  <a:cubicBezTo>
                    <a:pt x="184499" y="440531"/>
                    <a:pt x="180308" y="436340"/>
                    <a:pt x="180308" y="431197"/>
                  </a:cubicBezTo>
                  <a:cubicBezTo>
                    <a:pt x="180308" y="426053"/>
                    <a:pt x="184499" y="421862"/>
                    <a:pt x="189643" y="421862"/>
                  </a:cubicBezTo>
                  <a:lnTo>
                    <a:pt x="409385" y="421862"/>
                  </a:lnTo>
                  <a:cubicBezTo>
                    <a:pt x="442722" y="421862"/>
                    <a:pt x="469773" y="394716"/>
                    <a:pt x="469773" y="361283"/>
                  </a:cubicBezTo>
                  <a:lnTo>
                    <a:pt x="469773" y="79248"/>
                  </a:lnTo>
                  <a:cubicBezTo>
                    <a:pt x="469773" y="45815"/>
                    <a:pt x="442722" y="18669"/>
                    <a:pt x="409385" y="18669"/>
                  </a:cubicBezTo>
                  <a:lnTo>
                    <a:pt x="9334" y="18669"/>
                  </a:lnTo>
                  <a:cubicBezTo>
                    <a:pt x="4191" y="18669"/>
                    <a:pt x="0" y="14478"/>
                    <a:pt x="0" y="9335"/>
                  </a:cubicBezTo>
                  <a:cubicBezTo>
                    <a:pt x="0" y="4191"/>
                    <a:pt x="4191" y="0"/>
                    <a:pt x="9334" y="0"/>
                  </a:cubicBezTo>
                  <a:lnTo>
                    <a:pt x="409385" y="0"/>
                  </a:lnTo>
                  <a:cubicBezTo>
                    <a:pt x="453009" y="0"/>
                    <a:pt x="488537" y="35623"/>
                    <a:pt x="488537" y="79343"/>
                  </a:cubicBezTo>
                  <a:lnTo>
                    <a:pt x="488537" y="361378"/>
                  </a:lnTo>
                  <a:cubicBezTo>
                    <a:pt x="488537" y="405098"/>
                    <a:pt x="453009" y="440722"/>
                    <a:pt x="409385" y="440722"/>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4023</Words>
  <Application>WPS Presentation</Application>
  <PresentationFormat/>
  <Paragraphs>61</Paragraphs>
  <Slides>16</Slides>
  <Notes>0</Notes>
  <HiddenSlides>0</HiddenSlides>
  <MMClips>0</MMClips>
  <ScaleCrop>false</ScaleCrop>
  <HeadingPairs>
    <vt:vector size="6" baseType="variant">
      <vt:variant>
        <vt:lpstr>已用的字体</vt:lpstr>
      </vt:variant>
      <vt:variant>
        <vt:i4>19</vt:i4>
      </vt:variant>
      <vt:variant>
        <vt:lpstr>主题</vt:lpstr>
      </vt:variant>
      <vt:variant>
        <vt:i4>23</vt:i4>
      </vt:variant>
      <vt:variant>
        <vt:lpstr>幻灯片标题</vt:lpstr>
      </vt:variant>
      <vt:variant>
        <vt:i4>16</vt:i4>
      </vt:variant>
    </vt:vector>
  </HeadingPairs>
  <TitlesOfParts>
    <vt:vector size="58" baseType="lpstr">
      <vt:lpstr>Arial</vt:lpstr>
      <vt:lpstr>SimSun</vt:lpstr>
      <vt:lpstr>Wingdings</vt:lpstr>
      <vt:lpstr>Arial</vt:lpstr>
      <vt:lpstr>Webdings</vt:lpstr>
      <vt:lpstr>Symbol</vt:lpstr>
      <vt:lpstr>OpenSymbol</vt:lpstr>
      <vt:lpstr>Inria Serif</vt:lpstr>
      <vt:lpstr>C059</vt:lpstr>
      <vt:lpstr>Lato</vt:lpstr>
      <vt:lpstr>Microsoft YaHei</vt:lpstr>
      <vt:lpstr>Arial Unicode MS</vt:lpstr>
      <vt:lpstr>Calibri</vt:lpstr>
      <vt:lpstr>Trebuchet MS</vt:lpstr>
      <vt:lpstr>Inria Serif</vt:lpstr>
      <vt:lpstr>Lato</vt:lpstr>
      <vt:lpstr>OpenSymbol</vt:lpstr>
      <vt:lpstr>Symbol</vt:lpstr>
      <vt:lpstr>Wingdings</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Slidesgo Final Pages</vt:lpstr>
      <vt:lpstr>Slidesgo Final Pages</vt:lpstr>
      <vt:lpstr>Slidesgo Final Pages</vt:lpstr>
      <vt:lpstr>Digital Marketplace</vt:lpstr>
      <vt:lpstr>Introduction</vt:lpstr>
      <vt:lpstr>01</vt:lpstr>
      <vt:lpstr> Core Features &amp;  Architecture  </vt:lpstr>
      <vt:lpstr>01</vt:lpstr>
      <vt:lpstr>1</vt:lpstr>
      <vt:lpstr>Buyer Registration Steps</vt:lpstr>
      <vt:lpstr>Buyer Registration Steps</vt:lpstr>
      <vt:lpstr>Supplier Registration Steps</vt:lpstr>
      <vt:lpstr>Data Validation Measures</vt:lpstr>
      <vt:lpstr>02</vt:lpstr>
      <vt:lpstr>Product Upload Process</vt:lpstr>
      <vt:lpstr>Transaction Mechanism</vt:lpstr>
      <vt:lpstr>User Ratings and Reputation Management</vt:lpstr>
      <vt:lpstr>Conclusions</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Marketplace</dc:title>
  <dc:creator/>
  <cp:lastModifiedBy>stof</cp:lastModifiedBy>
  <cp:revision>2</cp:revision>
  <dcterms:created xsi:type="dcterms:W3CDTF">2025-05-21T17:25:35Z</dcterms:created>
  <dcterms:modified xsi:type="dcterms:W3CDTF">2025-05-21T17:25:35Z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
  </property>
  <property fmtid="{D5CDD505-2E9C-101B-9397-08002B2CF9AE}" pid="4" name="KSOProductBuildVer">
    <vt:lpwstr>1033-11.1.0.11723</vt:lpwstr>
  </property>
</Properties>
</file>