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3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5E8A1-39B7-4454-9AE8-31F999B9A05B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106D-D8CD-4318-8AD7-EB8F69DE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1219200" y="717755"/>
            <a:ext cx="4227871" cy="754465"/>
          </a:xfrm>
          <a:custGeom>
            <a:avLst/>
            <a:gdLst>
              <a:gd name="connsiteX0" fmla="*/ 0 w 4227871"/>
              <a:gd name="connsiteY0" fmla="*/ 314632 h 754465"/>
              <a:gd name="connsiteX1" fmla="*/ 1651819 w 4227871"/>
              <a:gd name="connsiteY1" fmla="*/ 747251 h 754465"/>
              <a:gd name="connsiteX2" fmla="*/ 4227871 w 4227871"/>
              <a:gd name="connsiteY2" fmla="*/ 0 h 75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7871" h="754465">
                <a:moveTo>
                  <a:pt x="0" y="314632"/>
                </a:moveTo>
                <a:cubicBezTo>
                  <a:pt x="473587" y="557161"/>
                  <a:pt x="947174" y="799690"/>
                  <a:pt x="1651819" y="747251"/>
                </a:cubicBezTo>
                <a:cubicBezTo>
                  <a:pt x="2356464" y="694812"/>
                  <a:pt x="3292167" y="347406"/>
                  <a:pt x="4227871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9368" y="707923"/>
            <a:ext cx="4483509" cy="923189"/>
          </a:xfrm>
          <a:custGeom>
            <a:avLst/>
            <a:gdLst>
              <a:gd name="connsiteX0" fmla="*/ 0 w 4483509"/>
              <a:gd name="connsiteY0" fmla="*/ 422787 h 923189"/>
              <a:gd name="connsiteX1" fmla="*/ 973393 w 4483509"/>
              <a:gd name="connsiteY1" fmla="*/ 884903 h 923189"/>
              <a:gd name="connsiteX2" fmla="*/ 2497393 w 4483509"/>
              <a:gd name="connsiteY2" fmla="*/ 796412 h 923189"/>
              <a:gd name="connsiteX3" fmla="*/ 4483509 w 4483509"/>
              <a:gd name="connsiteY3" fmla="*/ 0 h 92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509" h="923189">
                <a:moveTo>
                  <a:pt x="0" y="422787"/>
                </a:moveTo>
                <a:cubicBezTo>
                  <a:pt x="278580" y="622709"/>
                  <a:pt x="557161" y="822632"/>
                  <a:pt x="973393" y="884903"/>
                </a:cubicBezTo>
                <a:cubicBezTo>
                  <a:pt x="1389625" y="947174"/>
                  <a:pt x="1912374" y="943896"/>
                  <a:pt x="2497393" y="796412"/>
                </a:cubicBezTo>
                <a:cubicBezTo>
                  <a:pt x="3082412" y="648928"/>
                  <a:pt x="3782960" y="324464"/>
                  <a:pt x="4483509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48697" y="462116"/>
            <a:ext cx="2428568" cy="1494503"/>
          </a:xfrm>
          <a:custGeom>
            <a:avLst/>
            <a:gdLst>
              <a:gd name="connsiteX0" fmla="*/ 0 w 2428568"/>
              <a:gd name="connsiteY0" fmla="*/ 1494503 h 1494503"/>
              <a:gd name="connsiteX1" fmla="*/ 1514168 w 2428568"/>
              <a:gd name="connsiteY1" fmla="*/ 875071 h 1494503"/>
              <a:gd name="connsiteX2" fmla="*/ 2428568 w 2428568"/>
              <a:gd name="connsiteY2" fmla="*/ 0 h 149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568" h="1494503">
                <a:moveTo>
                  <a:pt x="0" y="1494503"/>
                </a:moveTo>
                <a:cubicBezTo>
                  <a:pt x="554703" y="1309329"/>
                  <a:pt x="1109407" y="1124155"/>
                  <a:pt x="1514168" y="875071"/>
                </a:cubicBezTo>
                <a:cubicBezTo>
                  <a:pt x="1918929" y="625987"/>
                  <a:pt x="2173748" y="312993"/>
                  <a:pt x="242856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445342" y="304800"/>
            <a:ext cx="2172929" cy="1681316"/>
          </a:xfrm>
          <a:custGeom>
            <a:avLst/>
            <a:gdLst>
              <a:gd name="connsiteX0" fmla="*/ 0 w 2172929"/>
              <a:gd name="connsiteY0" fmla="*/ 1681316 h 1681316"/>
              <a:gd name="connsiteX1" fmla="*/ 1553497 w 2172929"/>
              <a:gd name="connsiteY1" fmla="*/ 1042219 h 1681316"/>
              <a:gd name="connsiteX2" fmla="*/ 2172929 w 2172929"/>
              <a:gd name="connsiteY2" fmla="*/ 0 h 168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2929" h="1681316">
                <a:moveTo>
                  <a:pt x="0" y="1681316"/>
                </a:moveTo>
                <a:cubicBezTo>
                  <a:pt x="595671" y="1501877"/>
                  <a:pt x="1191342" y="1322438"/>
                  <a:pt x="1553497" y="1042219"/>
                </a:cubicBezTo>
                <a:cubicBezTo>
                  <a:pt x="1915652" y="762000"/>
                  <a:pt x="2044290" y="381000"/>
                  <a:pt x="217292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40542" y="1307690"/>
            <a:ext cx="4925961" cy="403133"/>
          </a:xfrm>
          <a:custGeom>
            <a:avLst/>
            <a:gdLst>
              <a:gd name="connsiteX0" fmla="*/ 0 w 4925961"/>
              <a:gd name="connsiteY0" fmla="*/ 9833 h 403133"/>
              <a:gd name="connsiteX1" fmla="*/ 1425677 w 4925961"/>
              <a:gd name="connsiteY1" fmla="*/ 403123 h 403133"/>
              <a:gd name="connsiteX2" fmla="*/ 4925961 w 4925961"/>
              <a:gd name="connsiteY2" fmla="*/ 0 h 40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5961" h="403133">
                <a:moveTo>
                  <a:pt x="0" y="9833"/>
                </a:moveTo>
                <a:cubicBezTo>
                  <a:pt x="302342" y="207297"/>
                  <a:pt x="604684" y="404762"/>
                  <a:pt x="1425677" y="403123"/>
                </a:cubicBezTo>
                <a:cubicBezTo>
                  <a:pt x="2246671" y="401484"/>
                  <a:pt x="4386826" y="73742"/>
                  <a:pt x="49259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20877" y="1386348"/>
            <a:ext cx="5083278" cy="403179"/>
          </a:xfrm>
          <a:custGeom>
            <a:avLst/>
            <a:gdLst>
              <a:gd name="connsiteX0" fmla="*/ 0 w 5083278"/>
              <a:gd name="connsiteY0" fmla="*/ 0 h 403179"/>
              <a:gd name="connsiteX1" fmla="*/ 1150375 w 5083278"/>
              <a:gd name="connsiteY1" fmla="*/ 403123 h 403179"/>
              <a:gd name="connsiteX2" fmla="*/ 5083278 w 5083278"/>
              <a:gd name="connsiteY2" fmla="*/ 29497 h 40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278" h="403179">
                <a:moveTo>
                  <a:pt x="0" y="0"/>
                </a:moveTo>
                <a:cubicBezTo>
                  <a:pt x="151581" y="199103"/>
                  <a:pt x="303162" y="398207"/>
                  <a:pt x="1150375" y="403123"/>
                </a:cubicBezTo>
                <a:cubicBezTo>
                  <a:pt x="1997588" y="408039"/>
                  <a:pt x="4396659" y="90129"/>
                  <a:pt x="5083278" y="2949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95368" y="1198493"/>
            <a:ext cx="363794" cy="678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73329" y="1111101"/>
            <a:ext cx="363794" cy="678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99534" y="977290"/>
            <a:ext cx="526027" cy="11661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02592" y="1767919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ROI-3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4631" y="1855311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ROI-2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220294" y="2137496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ROI-2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018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STFX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Mattie</dc:creator>
  <cp:lastModifiedBy>David Mattie</cp:lastModifiedBy>
  <cp:revision>2</cp:revision>
  <dcterms:created xsi:type="dcterms:W3CDTF">2019-05-03T13:09:48Z</dcterms:created>
  <dcterms:modified xsi:type="dcterms:W3CDTF">2019-05-05T21:29:40Z</dcterms:modified>
</cp:coreProperties>
</file>