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Neo Tech Bold" charset="1" panose="020B0804030504040204"/>
      <p:regular r:id="rId15"/>
    </p:embeddedFont>
    <p:embeddedFont>
      <p:font typeface="Canva Sans Bold" charset="1" panose="020B0803030501040103"/>
      <p:regular r:id="rId16"/>
    </p:embeddedFont>
    <p:embeddedFont>
      <p:font typeface="Poppins" charset="1" panose="00000500000000000000"/>
      <p:regular r:id="rId17"/>
    </p:embeddedFont>
    <p:embeddedFont>
      <p:font typeface="Poppins Bold" charset="1" panose="000008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9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4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1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1.pn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4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1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F1837">
                <a:alpha val="100000"/>
              </a:srgbClr>
            </a:gs>
            <a:gs pos="100000">
              <a:srgbClr val="1A4866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75916" y="0"/>
            <a:ext cx="9519916" cy="10287000"/>
          </a:xfrm>
          <a:custGeom>
            <a:avLst/>
            <a:gdLst/>
            <a:ahLst/>
            <a:cxnLst/>
            <a:rect r="r" b="b" t="t" l="l"/>
            <a:pathLst>
              <a:path h="10287000" w="9519916">
                <a:moveTo>
                  <a:pt x="0" y="0"/>
                </a:moveTo>
                <a:lnTo>
                  <a:pt x="9519916" y="0"/>
                </a:lnTo>
                <a:lnTo>
                  <a:pt x="951991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l="-54613" t="0" r="0" b="-9109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144000" y="0"/>
            <a:ext cx="9621861" cy="10287000"/>
          </a:xfrm>
          <a:custGeom>
            <a:avLst/>
            <a:gdLst/>
            <a:ahLst/>
            <a:cxnLst/>
            <a:rect r="r" b="b" t="t" l="l"/>
            <a:pathLst>
              <a:path h="10287000" w="9621861">
                <a:moveTo>
                  <a:pt x="0" y="0"/>
                </a:moveTo>
                <a:lnTo>
                  <a:pt x="9621861" y="0"/>
                </a:lnTo>
                <a:lnTo>
                  <a:pt x="962186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l="0" t="0" r="-52975" b="-91098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6954155">
            <a:off x="11475847" y="-1670126"/>
            <a:ext cx="10212044" cy="7389806"/>
          </a:xfrm>
          <a:custGeom>
            <a:avLst/>
            <a:gdLst/>
            <a:ahLst/>
            <a:cxnLst/>
            <a:rect r="r" b="b" t="t" l="l"/>
            <a:pathLst>
              <a:path h="7389806" w="10212044">
                <a:moveTo>
                  <a:pt x="0" y="0"/>
                </a:moveTo>
                <a:lnTo>
                  <a:pt x="10212044" y="0"/>
                </a:lnTo>
                <a:lnTo>
                  <a:pt x="10212044" y="7389807"/>
                </a:lnTo>
                <a:lnTo>
                  <a:pt x="0" y="73898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3351545">
            <a:off x="-3478707" y="4537026"/>
            <a:ext cx="10212044" cy="7389806"/>
          </a:xfrm>
          <a:custGeom>
            <a:avLst/>
            <a:gdLst/>
            <a:ahLst/>
            <a:cxnLst/>
            <a:rect r="r" b="b" t="t" l="l"/>
            <a:pathLst>
              <a:path h="7389806" w="10212044">
                <a:moveTo>
                  <a:pt x="0" y="0"/>
                </a:moveTo>
                <a:lnTo>
                  <a:pt x="10212044" y="0"/>
                </a:lnTo>
                <a:lnTo>
                  <a:pt x="10212044" y="7389806"/>
                </a:lnTo>
                <a:lnTo>
                  <a:pt x="0" y="738980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400000">
            <a:off x="15989237" y="9045360"/>
            <a:ext cx="315151" cy="425879"/>
          </a:xfrm>
          <a:custGeom>
            <a:avLst/>
            <a:gdLst/>
            <a:ahLst/>
            <a:cxnLst/>
            <a:rect r="r" b="b" t="t" l="l"/>
            <a:pathLst>
              <a:path h="425879" w="315151">
                <a:moveTo>
                  <a:pt x="0" y="0"/>
                </a:moveTo>
                <a:lnTo>
                  <a:pt x="315151" y="0"/>
                </a:lnTo>
                <a:lnTo>
                  <a:pt x="315151" y="425880"/>
                </a:lnTo>
                <a:lnTo>
                  <a:pt x="0" y="42588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7051676" y="9100725"/>
            <a:ext cx="883261" cy="883261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1D83FA">
                    <a:alpha val="100000"/>
                  </a:srgbClr>
                </a:gs>
                <a:gs pos="100000">
                  <a:srgbClr val="4FFFEA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-5400000">
            <a:off x="17335732" y="9329416"/>
            <a:ext cx="315151" cy="425879"/>
          </a:xfrm>
          <a:custGeom>
            <a:avLst/>
            <a:gdLst/>
            <a:ahLst/>
            <a:cxnLst/>
            <a:rect r="r" b="b" t="t" l="l"/>
            <a:pathLst>
              <a:path h="425879" w="315151">
                <a:moveTo>
                  <a:pt x="0" y="0"/>
                </a:moveTo>
                <a:lnTo>
                  <a:pt x="315150" y="0"/>
                </a:lnTo>
                <a:lnTo>
                  <a:pt x="315150" y="425879"/>
                </a:lnTo>
                <a:lnTo>
                  <a:pt x="0" y="42587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7279581" y="3195654"/>
            <a:ext cx="1063396" cy="1063396"/>
          </a:xfrm>
          <a:custGeom>
            <a:avLst/>
            <a:gdLst/>
            <a:ahLst/>
            <a:cxnLst/>
            <a:rect r="r" b="b" t="t" l="l"/>
            <a:pathLst>
              <a:path h="1063396" w="1063396">
                <a:moveTo>
                  <a:pt x="0" y="0"/>
                </a:moveTo>
                <a:lnTo>
                  <a:pt x="1063396" y="0"/>
                </a:lnTo>
                <a:lnTo>
                  <a:pt x="1063396" y="1063396"/>
                </a:lnTo>
                <a:lnTo>
                  <a:pt x="0" y="106339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261622" y="2754412"/>
            <a:ext cx="13446054" cy="2038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79"/>
              </a:lnSpc>
            </a:pPr>
            <a:r>
              <a:rPr lang="en-US" b="true" sz="11899">
                <a:solidFill>
                  <a:srgbClr val="0097B2"/>
                </a:solidFill>
                <a:latin typeface="Neo Tech Bold"/>
                <a:ea typeface="Neo Tech Bold"/>
                <a:cs typeface="Neo Tech Bold"/>
                <a:sym typeface="Neo Tech Bold"/>
              </a:rPr>
              <a:t>STGI H   CKATHON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640257" y="6484301"/>
            <a:ext cx="12491564" cy="1466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98"/>
              </a:lnSpc>
            </a:pPr>
            <a:r>
              <a:rPr lang="en-US" b="true" sz="8582">
                <a:solidFill>
                  <a:srgbClr val="5271FF"/>
                </a:solidFill>
                <a:latin typeface="Neo Tech Bold"/>
                <a:ea typeface="Neo Tech Bold"/>
                <a:cs typeface="Neo Tech Bold"/>
                <a:sym typeface="Neo Tech Bold"/>
              </a:rPr>
              <a:t>TEAM: PEACEMAKERS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954931" y="7894001"/>
            <a:ext cx="2634020" cy="1819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4"/>
              </a:lnSpc>
            </a:pPr>
            <a:r>
              <a:rPr lang="en-US" sz="2603" b="true">
                <a:solidFill>
                  <a:srgbClr val="0097B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Ankit Sharma</a:t>
            </a:r>
          </a:p>
          <a:p>
            <a:pPr algn="l">
              <a:lnSpc>
                <a:spcPts val="3644"/>
              </a:lnSpc>
            </a:pPr>
            <a:r>
              <a:rPr lang="en-US" sz="2603" b="true">
                <a:solidFill>
                  <a:srgbClr val="0097B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Aaersh Kumar</a:t>
            </a:r>
          </a:p>
          <a:p>
            <a:pPr algn="l">
              <a:lnSpc>
                <a:spcPts val="3644"/>
              </a:lnSpc>
            </a:pPr>
            <a:r>
              <a:rPr lang="en-US" sz="2603" b="true">
                <a:solidFill>
                  <a:srgbClr val="0097B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Saurabh Pandey</a:t>
            </a:r>
          </a:p>
          <a:p>
            <a:pPr algn="l">
              <a:lnSpc>
                <a:spcPts val="3644"/>
              </a:lnSpc>
            </a:pPr>
            <a:r>
              <a:rPr lang="en-US" sz="2603" b="true">
                <a:solidFill>
                  <a:srgbClr val="0097B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Vaibhav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F1837">
                <a:alpha val="100000"/>
              </a:srgbClr>
            </a:gs>
            <a:gs pos="100000">
              <a:srgbClr val="1A4866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75916" y="0"/>
            <a:ext cx="9519916" cy="10287000"/>
          </a:xfrm>
          <a:custGeom>
            <a:avLst/>
            <a:gdLst/>
            <a:ahLst/>
            <a:cxnLst/>
            <a:rect r="r" b="b" t="t" l="l"/>
            <a:pathLst>
              <a:path h="10287000" w="9519916">
                <a:moveTo>
                  <a:pt x="0" y="0"/>
                </a:moveTo>
                <a:lnTo>
                  <a:pt x="9519916" y="0"/>
                </a:lnTo>
                <a:lnTo>
                  <a:pt x="951991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l="-54613" t="0" r="0" b="-9109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291662" y="-112169"/>
            <a:ext cx="9621861" cy="10287000"/>
          </a:xfrm>
          <a:custGeom>
            <a:avLst/>
            <a:gdLst/>
            <a:ahLst/>
            <a:cxnLst/>
            <a:rect r="r" b="b" t="t" l="l"/>
            <a:pathLst>
              <a:path h="10287000" w="9621861">
                <a:moveTo>
                  <a:pt x="0" y="0"/>
                </a:moveTo>
                <a:lnTo>
                  <a:pt x="9621862" y="0"/>
                </a:lnTo>
                <a:lnTo>
                  <a:pt x="9621862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l="0" t="0" r="-52975" b="-91098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622067">
            <a:off x="-1799682" y="5182569"/>
            <a:ext cx="13398293" cy="9695492"/>
          </a:xfrm>
          <a:custGeom>
            <a:avLst/>
            <a:gdLst/>
            <a:ahLst/>
            <a:cxnLst/>
            <a:rect r="r" b="b" t="t" l="l"/>
            <a:pathLst>
              <a:path h="9695492" w="13398293">
                <a:moveTo>
                  <a:pt x="13398293" y="0"/>
                </a:moveTo>
                <a:lnTo>
                  <a:pt x="0" y="0"/>
                </a:lnTo>
                <a:lnTo>
                  <a:pt x="0" y="9695493"/>
                </a:lnTo>
                <a:lnTo>
                  <a:pt x="13398293" y="9695493"/>
                </a:lnTo>
                <a:lnTo>
                  <a:pt x="1339829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7765786" y="4056099"/>
            <a:ext cx="9255131" cy="1950465"/>
            <a:chOff x="0" y="0"/>
            <a:chExt cx="2437565" cy="51370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437565" cy="513703"/>
            </a:xfrm>
            <a:custGeom>
              <a:avLst/>
              <a:gdLst/>
              <a:ahLst/>
              <a:cxnLst/>
              <a:rect r="r" b="b" t="t" l="l"/>
              <a:pathLst>
                <a:path h="513703" w="2437565">
                  <a:moveTo>
                    <a:pt x="83650" y="0"/>
                  </a:moveTo>
                  <a:lnTo>
                    <a:pt x="2353915" y="0"/>
                  </a:lnTo>
                  <a:cubicBezTo>
                    <a:pt x="2376101" y="0"/>
                    <a:pt x="2397378" y="8813"/>
                    <a:pt x="2413065" y="24501"/>
                  </a:cubicBezTo>
                  <a:cubicBezTo>
                    <a:pt x="2428752" y="40188"/>
                    <a:pt x="2437565" y="61465"/>
                    <a:pt x="2437565" y="83650"/>
                  </a:cubicBezTo>
                  <a:lnTo>
                    <a:pt x="2437565" y="430053"/>
                  </a:lnTo>
                  <a:cubicBezTo>
                    <a:pt x="2437565" y="476251"/>
                    <a:pt x="2400114" y="513703"/>
                    <a:pt x="2353915" y="513703"/>
                  </a:cubicBezTo>
                  <a:lnTo>
                    <a:pt x="83650" y="513703"/>
                  </a:lnTo>
                  <a:cubicBezTo>
                    <a:pt x="37451" y="513703"/>
                    <a:pt x="0" y="476251"/>
                    <a:pt x="0" y="430053"/>
                  </a:cubicBezTo>
                  <a:lnTo>
                    <a:pt x="0" y="83650"/>
                  </a:lnTo>
                  <a:cubicBezTo>
                    <a:pt x="0" y="37451"/>
                    <a:pt x="37451" y="0"/>
                    <a:pt x="83650" y="0"/>
                  </a:cubicBezTo>
                  <a:close/>
                </a:path>
              </a:pathLst>
            </a:custGeom>
            <a:solidFill>
              <a:srgbClr val="B9E1E4">
                <a:alpha val="44706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2437565" cy="5803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3720470">
            <a:off x="-3516807" y="4537026"/>
            <a:ext cx="10212044" cy="7389806"/>
          </a:xfrm>
          <a:custGeom>
            <a:avLst/>
            <a:gdLst/>
            <a:ahLst/>
            <a:cxnLst/>
            <a:rect r="r" b="b" t="t" l="l"/>
            <a:pathLst>
              <a:path h="7389806" w="10212044">
                <a:moveTo>
                  <a:pt x="0" y="0"/>
                </a:moveTo>
                <a:lnTo>
                  <a:pt x="10212044" y="0"/>
                </a:lnTo>
                <a:lnTo>
                  <a:pt x="10212044" y="7389806"/>
                </a:lnTo>
                <a:lnTo>
                  <a:pt x="0" y="738980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93939" y="302646"/>
            <a:ext cx="13476664" cy="3182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829"/>
              </a:lnSpc>
            </a:pPr>
            <a:r>
              <a:rPr lang="en-US" sz="9857" b="true">
                <a:solidFill>
                  <a:srgbClr val="0097B2"/>
                </a:solidFill>
                <a:latin typeface="Neo Tech Bold"/>
                <a:ea typeface="Neo Tech Bold"/>
                <a:cs typeface="Neo Tech Bold"/>
                <a:sym typeface="Neo Tech Bold"/>
              </a:rPr>
              <a:t>PROBLEM STATEMENT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454704" y="4376974"/>
            <a:ext cx="8000779" cy="24309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98"/>
              </a:lnSpc>
            </a:pPr>
            <a:r>
              <a:rPr lang="en-US" sz="6450" b="true">
                <a:solidFill>
                  <a:srgbClr val="65FFE8"/>
                </a:solidFill>
                <a:latin typeface="Neo Tech Bold"/>
                <a:ea typeface="Neo Tech Bold"/>
                <a:cs typeface="Neo Tech Bold"/>
                <a:sym typeface="Neo Tech Bold"/>
              </a:rPr>
              <a:t>INFRA MONITORING</a:t>
            </a:r>
          </a:p>
          <a:p>
            <a:pPr algn="l">
              <a:lnSpc>
                <a:spcPts val="5998"/>
              </a:lnSpc>
            </a:pPr>
            <a:r>
              <a:rPr lang="en-US" sz="6450" b="true">
                <a:solidFill>
                  <a:srgbClr val="65FFE8"/>
                </a:solidFill>
                <a:latin typeface="Neo Tech Bold"/>
                <a:ea typeface="Neo Tech Bold"/>
                <a:cs typeface="Neo Tech Bold"/>
                <a:sym typeface="Neo Tech Bold"/>
              </a:rPr>
              <a:t>        FOR CLOUD</a:t>
            </a:r>
          </a:p>
          <a:p>
            <a:pPr algn="l">
              <a:lnSpc>
                <a:spcPts val="5998"/>
              </a:lnSpc>
            </a:pPr>
            <a:r>
              <a:rPr lang="en-US" sz="6450" b="true">
                <a:solidFill>
                  <a:srgbClr val="65FFE8"/>
                </a:solidFill>
                <a:latin typeface="Neo Tech Bold"/>
                <a:ea typeface="Neo Tech Bold"/>
                <a:cs typeface="Neo Tech Bold"/>
                <a:sym typeface="Neo Tech Bold"/>
              </a:rPr>
              <a:t>           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7101333" y="8907203"/>
            <a:ext cx="925952" cy="919347"/>
            <a:chOff x="0" y="0"/>
            <a:chExt cx="289003" cy="28694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9003" cy="286941"/>
            </a:xfrm>
            <a:custGeom>
              <a:avLst/>
              <a:gdLst/>
              <a:ahLst/>
              <a:cxnLst/>
              <a:rect r="r" b="b" t="t" l="l"/>
              <a:pathLst>
                <a:path h="286941" w="289003">
                  <a:moveTo>
                    <a:pt x="143471" y="0"/>
                  </a:moveTo>
                  <a:lnTo>
                    <a:pt x="145532" y="0"/>
                  </a:lnTo>
                  <a:cubicBezTo>
                    <a:pt x="183583" y="0"/>
                    <a:pt x="220075" y="15116"/>
                    <a:pt x="246981" y="42022"/>
                  </a:cubicBezTo>
                  <a:cubicBezTo>
                    <a:pt x="273887" y="68928"/>
                    <a:pt x="289003" y="105420"/>
                    <a:pt x="289003" y="143471"/>
                  </a:cubicBezTo>
                  <a:lnTo>
                    <a:pt x="289003" y="143471"/>
                  </a:lnTo>
                  <a:cubicBezTo>
                    <a:pt x="289003" y="181521"/>
                    <a:pt x="273887" y="218014"/>
                    <a:pt x="246981" y="244920"/>
                  </a:cubicBezTo>
                  <a:cubicBezTo>
                    <a:pt x="220075" y="271826"/>
                    <a:pt x="183583" y="286941"/>
                    <a:pt x="145532" y="286941"/>
                  </a:cubicBezTo>
                  <a:lnTo>
                    <a:pt x="143471" y="286941"/>
                  </a:lnTo>
                  <a:cubicBezTo>
                    <a:pt x="105420" y="286941"/>
                    <a:pt x="68928" y="271826"/>
                    <a:pt x="42022" y="244920"/>
                  </a:cubicBezTo>
                  <a:cubicBezTo>
                    <a:pt x="15116" y="218014"/>
                    <a:pt x="0" y="181521"/>
                    <a:pt x="0" y="143471"/>
                  </a:cubicBezTo>
                  <a:lnTo>
                    <a:pt x="0" y="143471"/>
                  </a:lnTo>
                  <a:cubicBezTo>
                    <a:pt x="0" y="105420"/>
                    <a:pt x="15116" y="68928"/>
                    <a:pt x="42022" y="42022"/>
                  </a:cubicBezTo>
                  <a:cubicBezTo>
                    <a:pt x="68928" y="15116"/>
                    <a:pt x="105420" y="0"/>
                    <a:pt x="14347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1D83FA">
                    <a:alpha val="100000"/>
                  </a:srgbClr>
                </a:gs>
                <a:gs pos="100000">
                  <a:srgbClr val="4FFFEA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9003" cy="3250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-5400000">
            <a:off x="17406733" y="9174361"/>
            <a:ext cx="315151" cy="425879"/>
          </a:xfrm>
          <a:custGeom>
            <a:avLst/>
            <a:gdLst/>
            <a:ahLst/>
            <a:cxnLst/>
            <a:rect r="r" b="b" t="t" l="l"/>
            <a:pathLst>
              <a:path h="425879" w="315151">
                <a:moveTo>
                  <a:pt x="0" y="0"/>
                </a:moveTo>
                <a:lnTo>
                  <a:pt x="315151" y="0"/>
                </a:lnTo>
                <a:lnTo>
                  <a:pt x="315151" y="425879"/>
                </a:lnTo>
                <a:lnTo>
                  <a:pt x="0" y="42587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17101333" y="1741715"/>
            <a:ext cx="1664529" cy="1664529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1D83FA">
                    <a:alpha val="100000"/>
                  </a:srgbClr>
                </a:gs>
                <a:gs pos="100000">
                  <a:srgbClr val="4FFFEA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F1837">
                <a:alpha val="100000"/>
              </a:srgbClr>
            </a:gs>
            <a:gs pos="100000">
              <a:srgbClr val="1A4866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44000" y="0"/>
            <a:ext cx="9519916" cy="10287000"/>
          </a:xfrm>
          <a:custGeom>
            <a:avLst/>
            <a:gdLst/>
            <a:ahLst/>
            <a:cxnLst/>
            <a:rect r="r" b="b" t="t" l="l"/>
            <a:pathLst>
              <a:path h="10287000" w="9519916">
                <a:moveTo>
                  <a:pt x="0" y="0"/>
                </a:moveTo>
                <a:lnTo>
                  <a:pt x="9519916" y="0"/>
                </a:lnTo>
                <a:lnTo>
                  <a:pt x="951991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l="-54613" t="0" r="0" b="-9109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103673"/>
            <a:ext cx="9621861" cy="10287000"/>
          </a:xfrm>
          <a:custGeom>
            <a:avLst/>
            <a:gdLst/>
            <a:ahLst/>
            <a:cxnLst/>
            <a:rect r="r" b="b" t="t" l="l"/>
            <a:pathLst>
              <a:path h="10287000" w="9621861">
                <a:moveTo>
                  <a:pt x="0" y="0"/>
                </a:moveTo>
                <a:lnTo>
                  <a:pt x="9621861" y="0"/>
                </a:lnTo>
                <a:lnTo>
                  <a:pt x="962186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l="0" t="0" r="-52975" b="-91098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622067">
            <a:off x="-2154545" y="5453008"/>
            <a:ext cx="12178944" cy="8813127"/>
          </a:xfrm>
          <a:custGeom>
            <a:avLst/>
            <a:gdLst/>
            <a:ahLst/>
            <a:cxnLst/>
            <a:rect r="r" b="b" t="t" l="l"/>
            <a:pathLst>
              <a:path h="8813127" w="12178944">
                <a:moveTo>
                  <a:pt x="12178944" y="0"/>
                </a:moveTo>
                <a:lnTo>
                  <a:pt x="0" y="0"/>
                </a:lnTo>
                <a:lnTo>
                  <a:pt x="0" y="8813127"/>
                </a:lnTo>
                <a:lnTo>
                  <a:pt x="12178944" y="8813127"/>
                </a:lnTo>
                <a:lnTo>
                  <a:pt x="12178944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7187646">
            <a:off x="12050913" y="-2660948"/>
            <a:ext cx="10212044" cy="7389806"/>
          </a:xfrm>
          <a:custGeom>
            <a:avLst/>
            <a:gdLst/>
            <a:ahLst/>
            <a:cxnLst/>
            <a:rect r="r" b="b" t="t" l="l"/>
            <a:pathLst>
              <a:path h="7389806" w="10212044">
                <a:moveTo>
                  <a:pt x="0" y="0"/>
                </a:moveTo>
                <a:lnTo>
                  <a:pt x="10212044" y="0"/>
                </a:lnTo>
                <a:lnTo>
                  <a:pt x="10212044" y="7389806"/>
                </a:lnTo>
                <a:lnTo>
                  <a:pt x="0" y="738980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821597" y="4093298"/>
            <a:ext cx="4183102" cy="2169217"/>
            <a:chOff x="0" y="0"/>
            <a:chExt cx="1101722" cy="57131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01722" cy="571316"/>
            </a:xfrm>
            <a:custGeom>
              <a:avLst/>
              <a:gdLst/>
              <a:ahLst/>
              <a:cxnLst/>
              <a:rect r="r" b="b" t="t" l="l"/>
              <a:pathLst>
                <a:path h="571316" w="1101722">
                  <a:moveTo>
                    <a:pt x="122150" y="0"/>
                  </a:moveTo>
                  <a:lnTo>
                    <a:pt x="979572" y="0"/>
                  </a:lnTo>
                  <a:cubicBezTo>
                    <a:pt x="1011968" y="0"/>
                    <a:pt x="1043038" y="12869"/>
                    <a:pt x="1065945" y="35777"/>
                  </a:cubicBezTo>
                  <a:cubicBezTo>
                    <a:pt x="1088853" y="58685"/>
                    <a:pt x="1101722" y="89754"/>
                    <a:pt x="1101722" y="122150"/>
                  </a:cubicBezTo>
                  <a:lnTo>
                    <a:pt x="1101722" y="449166"/>
                  </a:lnTo>
                  <a:cubicBezTo>
                    <a:pt x="1101722" y="481562"/>
                    <a:pt x="1088853" y="512632"/>
                    <a:pt x="1065945" y="535539"/>
                  </a:cubicBezTo>
                  <a:cubicBezTo>
                    <a:pt x="1043038" y="558447"/>
                    <a:pt x="1011968" y="571316"/>
                    <a:pt x="979572" y="571316"/>
                  </a:cubicBezTo>
                  <a:lnTo>
                    <a:pt x="122150" y="571316"/>
                  </a:lnTo>
                  <a:cubicBezTo>
                    <a:pt x="89754" y="571316"/>
                    <a:pt x="58685" y="558447"/>
                    <a:pt x="35777" y="535539"/>
                  </a:cubicBezTo>
                  <a:cubicBezTo>
                    <a:pt x="12869" y="512632"/>
                    <a:pt x="0" y="481562"/>
                    <a:pt x="0" y="449166"/>
                  </a:cubicBezTo>
                  <a:lnTo>
                    <a:pt x="0" y="122150"/>
                  </a:lnTo>
                  <a:cubicBezTo>
                    <a:pt x="0" y="89754"/>
                    <a:pt x="12869" y="58685"/>
                    <a:pt x="35777" y="35777"/>
                  </a:cubicBezTo>
                  <a:cubicBezTo>
                    <a:pt x="58685" y="12869"/>
                    <a:pt x="89754" y="0"/>
                    <a:pt x="122150" y="0"/>
                  </a:cubicBezTo>
                  <a:close/>
                </a:path>
              </a:pathLst>
            </a:custGeom>
            <a:solidFill>
              <a:srgbClr val="B9E1E4">
                <a:alpha val="44706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66675"/>
              <a:ext cx="1101722" cy="6379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7175676" y="9064778"/>
            <a:ext cx="925952" cy="919347"/>
            <a:chOff x="0" y="0"/>
            <a:chExt cx="289003" cy="28694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89003" cy="286941"/>
            </a:xfrm>
            <a:custGeom>
              <a:avLst/>
              <a:gdLst/>
              <a:ahLst/>
              <a:cxnLst/>
              <a:rect r="r" b="b" t="t" l="l"/>
              <a:pathLst>
                <a:path h="286941" w="289003">
                  <a:moveTo>
                    <a:pt x="143471" y="0"/>
                  </a:moveTo>
                  <a:lnTo>
                    <a:pt x="145532" y="0"/>
                  </a:lnTo>
                  <a:cubicBezTo>
                    <a:pt x="183583" y="0"/>
                    <a:pt x="220075" y="15116"/>
                    <a:pt x="246981" y="42022"/>
                  </a:cubicBezTo>
                  <a:cubicBezTo>
                    <a:pt x="273887" y="68928"/>
                    <a:pt x="289003" y="105420"/>
                    <a:pt x="289003" y="143471"/>
                  </a:cubicBezTo>
                  <a:lnTo>
                    <a:pt x="289003" y="143471"/>
                  </a:lnTo>
                  <a:cubicBezTo>
                    <a:pt x="289003" y="181521"/>
                    <a:pt x="273887" y="218014"/>
                    <a:pt x="246981" y="244920"/>
                  </a:cubicBezTo>
                  <a:cubicBezTo>
                    <a:pt x="220075" y="271826"/>
                    <a:pt x="183583" y="286941"/>
                    <a:pt x="145532" y="286941"/>
                  </a:cubicBezTo>
                  <a:lnTo>
                    <a:pt x="143471" y="286941"/>
                  </a:lnTo>
                  <a:cubicBezTo>
                    <a:pt x="105420" y="286941"/>
                    <a:pt x="68928" y="271826"/>
                    <a:pt x="42022" y="244920"/>
                  </a:cubicBezTo>
                  <a:cubicBezTo>
                    <a:pt x="15116" y="218014"/>
                    <a:pt x="0" y="181521"/>
                    <a:pt x="0" y="143471"/>
                  </a:cubicBezTo>
                  <a:lnTo>
                    <a:pt x="0" y="143471"/>
                  </a:lnTo>
                  <a:cubicBezTo>
                    <a:pt x="0" y="105420"/>
                    <a:pt x="15116" y="68928"/>
                    <a:pt x="42022" y="42022"/>
                  </a:cubicBezTo>
                  <a:cubicBezTo>
                    <a:pt x="68928" y="15116"/>
                    <a:pt x="105420" y="0"/>
                    <a:pt x="14347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1D83FA">
                    <a:alpha val="100000"/>
                  </a:srgbClr>
                </a:gs>
                <a:gs pos="100000">
                  <a:srgbClr val="4FFFEA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89003" cy="3250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-5400000">
            <a:off x="16650402" y="8694263"/>
            <a:ext cx="315151" cy="425879"/>
          </a:xfrm>
          <a:custGeom>
            <a:avLst/>
            <a:gdLst/>
            <a:ahLst/>
            <a:cxnLst/>
            <a:rect r="r" b="b" t="t" l="l"/>
            <a:pathLst>
              <a:path h="425879" w="315151">
                <a:moveTo>
                  <a:pt x="0" y="0"/>
                </a:moveTo>
                <a:lnTo>
                  <a:pt x="315151" y="0"/>
                </a:lnTo>
                <a:lnTo>
                  <a:pt x="315151" y="425880"/>
                </a:lnTo>
                <a:lnTo>
                  <a:pt x="0" y="42588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7826056" y="5595021"/>
            <a:ext cx="4183102" cy="2169217"/>
            <a:chOff x="0" y="0"/>
            <a:chExt cx="1101722" cy="571316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101722" cy="571316"/>
            </a:xfrm>
            <a:custGeom>
              <a:avLst/>
              <a:gdLst/>
              <a:ahLst/>
              <a:cxnLst/>
              <a:rect r="r" b="b" t="t" l="l"/>
              <a:pathLst>
                <a:path h="571316" w="1101722">
                  <a:moveTo>
                    <a:pt x="122150" y="0"/>
                  </a:moveTo>
                  <a:lnTo>
                    <a:pt x="979572" y="0"/>
                  </a:lnTo>
                  <a:cubicBezTo>
                    <a:pt x="1011968" y="0"/>
                    <a:pt x="1043038" y="12869"/>
                    <a:pt x="1065945" y="35777"/>
                  </a:cubicBezTo>
                  <a:cubicBezTo>
                    <a:pt x="1088853" y="58685"/>
                    <a:pt x="1101722" y="89754"/>
                    <a:pt x="1101722" y="122150"/>
                  </a:cubicBezTo>
                  <a:lnTo>
                    <a:pt x="1101722" y="449166"/>
                  </a:lnTo>
                  <a:cubicBezTo>
                    <a:pt x="1101722" y="481562"/>
                    <a:pt x="1088853" y="512632"/>
                    <a:pt x="1065945" y="535539"/>
                  </a:cubicBezTo>
                  <a:cubicBezTo>
                    <a:pt x="1043038" y="558447"/>
                    <a:pt x="1011968" y="571316"/>
                    <a:pt x="979572" y="571316"/>
                  </a:cubicBezTo>
                  <a:lnTo>
                    <a:pt x="122150" y="571316"/>
                  </a:lnTo>
                  <a:cubicBezTo>
                    <a:pt x="89754" y="571316"/>
                    <a:pt x="58685" y="558447"/>
                    <a:pt x="35777" y="535539"/>
                  </a:cubicBezTo>
                  <a:cubicBezTo>
                    <a:pt x="12869" y="512632"/>
                    <a:pt x="0" y="481562"/>
                    <a:pt x="0" y="449166"/>
                  </a:cubicBezTo>
                  <a:lnTo>
                    <a:pt x="0" y="122150"/>
                  </a:lnTo>
                  <a:cubicBezTo>
                    <a:pt x="0" y="89754"/>
                    <a:pt x="12869" y="58685"/>
                    <a:pt x="35777" y="35777"/>
                  </a:cubicBezTo>
                  <a:cubicBezTo>
                    <a:pt x="58685" y="12869"/>
                    <a:pt x="89754" y="0"/>
                    <a:pt x="122150" y="0"/>
                  </a:cubicBezTo>
                  <a:close/>
                </a:path>
              </a:pathLst>
            </a:custGeom>
            <a:solidFill>
              <a:srgbClr val="B9E1E4">
                <a:alpha val="44706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66675"/>
              <a:ext cx="1101722" cy="6379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3382839" y="6895562"/>
            <a:ext cx="4183102" cy="2169217"/>
            <a:chOff x="0" y="0"/>
            <a:chExt cx="1101722" cy="57131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101722" cy="571316"/>
            </a:xfrm>
            <a:custGeom>
              <a:avLst/>
              <a:gdLst/>
              <a:ahLst/>
              <a:cxnLst/>
              <a:rect r="r" b="b" t="t" l="l"/>
              <a:pathLst>
                <a:path h="571316" w="1101722">
                  <a:moveTo>
                    <a:pt x="122150" y="0"/>
                  </a:moveTo>
                  <a:lnTo>
                    <a:pt x="979572" y="0"/>
                  </a:lnTo>
                  <a:cubicBezTo>
                    <a:pt x="1011968" y="0"/>
                    <a:pt x="1043038" y="12869"/>
                    <a:pt x="1065945" y="35777"/>
                  </a:cubicBezTo>
                  <a:cubicBezTo>
                    <a:pt x="1088853" y="58685"/>
                    <a:pt x="1101722" y="89754"/>
                    <a:pt x="1101722" y="122150"/>
                  </a:cubicBezTo>
                  <a:lnTo>
                    <a:pt x="1101722" y="449166"/>
                  </a:lnTo>
                  <a:cubicBezTo>
                    <a:pt x="1101722" y="481562"/>
                    <a:pt x="1088853" y="512632"/>
                    <a:pt x="1065945" y="535539"/>
                  </a:cubicBezTo>
                  <a:cubicBezTo>
                    <a:pt x="1043038" y="558447"/>
                    <a:pt x="1011968" y="571316"/>
                    <a:pt x="979572" y="571316"/>
                  </a:cubicBezTo>
                  <a:lnTo>
                    <a:pt x="122150" y="571316"/>
                  </a:lnTo>
                  <a:cubicBezTo>
                    <a:pt x="89754" y="571316"/>
                    <a:pt x="58685" y="558447"/>
                    <a:pt x="35777" y="535539"/>
                  </a:cubicBezTo>
                  <a:cubicBezTo>
                    <a:pt x="12869" y="512632"/>
                    <a:pt x="0" y="481562"/>
                    <a:pt x="0" y="449166"/>
                  </a:cubicBezTo>
                  <a:lnTo>
                    <a:pt x="0" y="122150"/>
                  </a:lnTo>
                  <a:cubicBezTo>
                    <a:pt x="0" y="89754"/>
                    <a:pt x="12869" y="58685"/>
                    <a:pt x="35777" y="35777"/>
                  </a:cubicBezTo>
                  <a:cubicBezTo>
                    <a:pt x="58685" y="12869"/>
                    <a:pt x="89754" y="0"/>
                    <a:pt x="122150" y="0"/>
                  </a:cubicBezTo>
                  <a:close/>
                </a:path>
              </a:pathLst>
            </a:custGeom>
            <a:solidFill>
              <a:srgbClr val="B9E1E4">
                <a:alpha val="44706"/>
              </a:srgbClr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66675"/>
              <a:ext cx="1101722" cy="6379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843376" y="2978862"/>
            <a:ext cx="4183102" cy="810025"/>
            <a:chOff x="0" y="0"/>
            <a:chExt cx="1101722" cy="21334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101722" cy="213340"/>
            </a:xfrm>
            <a:custGeom>
              <a:avLst/>
              <a:gdLst/>
              <a:ahLst/>
              <a:cxnLst/>
              <a:rect r="r" b="b" t="t" l="l"/>
              <a:pathLst>
                <a:path h="213340" w="1101722">
                  <a:moveTo>
                    <a:pt x="106670" y="0"/>
                  </a:moveTo>
                  <a:lnTo>
                    <a:pt x="995052" y="0"/>
                  </a:lnTo>
                  <a:cubicBezTo>
                    <a:pt x="1053965" y="0"/>
                    <a:pt x="1101722" y="47758"/>
                    <a:pt x="1101722" y="106670"/>
                  </a:cubicBezTo>
                  <a:lnTo>
                    <a:pt x="1101722" y="106670"/>
                  </a:lnTo>
                  <a:cubicBezTo>
                    <a:pt x="1101722" y="165582"/>
                    <a:pt x="1053965" y="213340"/>
                    <a:pt x="995052" y="213340"/>
                  </a:cubicBezTo>
                  <a:lnTo>
                    <a:pt x="106670" y="213340"/>
                  </a:lnTo>
                  <a:cubicBezTo>
                    <a:pt x="47758" y="213340"/>
                    <a:pt x="0" y="165582"/>
                    <a:pt x="0" y="106670"/>
                  </a:cubicBezTo>
                  <a:lnTo>
                    <a:pt x="0" y="106670"/>
                  </a:lnTo>
                  <a:cubicBezTo>
                    <a:pt x="0" y="47758"/>
                    <a:pt x="47758" y="0"/>
                    <a:pt x="10667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1D26FA">
                    <a:alpha val="100000"/>
                  </a:srgbClr>
                </a:gs>
                <a:gs pos="100000">
                  <a:srgbClr val="22BFE1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66675"/>
              <a:ext cx="1101722" cy="2800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  <a:r>
                <a:rPr lang="en-US" sz="2251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PODS ACCESS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7804670" y="4437148"/>
            <a:ext cx="4183102" cy="810025"/>
            <a:chOff x="0" y="0"/>
            <a:chExt cx="1101722" cy="21334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101722" cy="213340"/>
            </a:xfrm>
            <a:custGeom>
              <a:avLst/>
              <a:gdLst/>
              <a:ahLst/>
              <a:cxnLst/>
              <a:rect r="r" b="b" t="t" l="l"/>
              <a:pathLst>
                <a:path h="213340" w="1101722">
                  <a:moveTo>
                    <a:pt x="106670" y="0"/>
                  </a:moveTo>
                  <a:lnTo>
                    <a:pt x="995052" y="0"/>
                  </a:lnTo>
                  <a:cubicBezTo>
                    <a:pt x="1053965" y="0"/>
                    <a:pt x="1101722" y="47758"/>
                    <a:pt x="1101722" y="106670"/>
                  </a:cubicBezTo>
                  <a:lnTo>
                    <a:pt x="1101722" y="106670"/>
                  </a:lnTo>
                  <a:cubicBezTo>
                    <a:pt x="1101722" y="165582"/>
                    <a:pt x="1053965" y="213340"/>
                    <a:pt x="995052" y="213340"/>
                  </a:cubicBezTo>
                  <a:lnTo>
                    <a:pt x="106670" y="213340"/>
                  </a:lnTo>
                  <a:cubicBezTo>
                    <a:pt x="47758" y="213340"/>
                    <a:pt x="0" y="165582"/>
                    <a:pt x="0" y="106670"/>
                  </a:cubicBezTo>
                  <a:lnTo>
                    <a:pt x="0" y="106670"/>
                  </a:lnTo>
                  <a:cubicBezTo>
                    <a:pt x="0" y="47758"/>
                    <a:pt x="47758" y="0"/>
                    <a:pt x="10667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1D26FA">
                    <a:alpha val="100000"/>
                  </a:srgbClr>
                </a:gs>
                <a:gs pos="100000">
                  <a:srgbClr val="22BFE1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66675"/>
              <a:ext cx="1101722" cy="2800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  <a:r>
                <a:rPr lang="en-US" sz="2251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ACCESS LOGS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3382839" y="5726691"/>
            <a:ext cx="4183102" cy="810025"/>
            <a:chOff x="0" y="0"/>
            <a:chExt cx="1101722" cy="21334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101722" cy="213340"/>
            </a:xfrm>
            <a:custGeom>
              <a:avLst/>
              <a:gdLst/>
              <a:ahLst/>
              <a:cxnLst/>
              <a:rect r="r" b="b" t="t" l="l"/>
              <a:pathLst>
                <a:path h="213340" w="1101722">
                  <a:moveTo>
                    <a:pt x="106670" y="0"/>
                  </a:moveTo>
                  <a:lnTo>
                    <a:pt x="995052" y="0"/>
                  </a:lnTo>
                  <a:cubicBezTo>
                    <a:pt x="1053965" y="0"/>
                    <a:pt x="1101722" y="47758"/>
                    <a:pt x="1101722" y="106670"/>
                  </a:cubicBezTo>
                  <a:lnTo>
                    <a:pt x="1101722" y="106670"/>
                  </a:lnTo>
                  <a:cubicBezTo>
                    <a:pt x="1101722" y="165582"/>
                    <a:pt x="1053965" y="213340"/>
                    <a:pt x="995052" y="213340"/>
                  </a:cubicBezTo>
                  <a:lnTo>
                    <a:pt x="106670" y="213340"/>
                  </a:lnTo>
                  <a:cubicBezTo>
                    <a:pt x="47758" y="213340"/>
                    <a:pt x="0" y="165582"/>
                    <a:pt x="0" y="106670"/>
                  </a:cubicBezTo>
                  <a:lnTo>
                    <a:pt x="0" y="106670"/>
                  </a:lnTo>
                  <a:cubicBezTo>
                    <a:pt x="0" y="47758"/>
                    <a:pt x="47758" y="0"/>
                    <a:pt x="10667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1D26FA">
                    <a:alpha val="100000"/>
                  </a:srgbClr>
                </a:gs>
                <a:gs pos="100000">
                  <a:srgbClr val="22BFE1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66675"/>
              <a:ext cx="1101722" cy="2800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  <a:r>
                <a:rPr lang="en-US" sz="2251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FILTER LOGS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435039" y="1300134"/>
            <a:ext cx="1392979" cy="1392979"/>
            <a:chOff x="0" y="0"/>
            <a:chExt cx="812800" cy="812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1D26FA">
                    <a:alpha val="100000"/>
                  </a:srgbClr>
                </a:gs>
                <a:gs pos="100000">
                  <a:srgbClr val="22BFE1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30" id="30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786825" y="2988387"/>
            <a:ext cx="810025" cy="810025"/>
            <a:chOff x="0" y="0"/>
            <a:chExt cx="812800" cy="812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1D83FA">
                    <a:alpha val="100000"/>
                  </a:srgbClr>
                </a:gs>
                <a:gs pos="100000">
                  <a:srgbClr val="4FFFEA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33" id="33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  <a:r>
                <a:rPr lang="en-US" b="true" sz="2251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1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6771708" y="4437148"/>
            <a:ext cx="810025" cy="810025"/>
            <a:chOff x="0" y="0"/>
            <a:chExt cx="812800" cy="8128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1D83FA">
                    <a:alpha val="100000"/>
                  </a:srgbClr>
                </a:gs>
                <a:gs pos="100000">
                  <a:srgbClr val="4FFFEA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36" id="36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  <a:r>
                <a:rPr lang="en-US" b="true" sz="2251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2</a:t>
              </a: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12313631" y="5726691"/>
            <a:ext cx="810025" cy="810025"/>
            <a:chOff x="0" y="0"/>
            <a:chExt cx="812800" cy="8128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1D83FA">
                    <a:alpha val="100000"/>
                  </a:srgbClr>
                </a:gs>
                <a:gs pos="100000">
                  <a:srgbClr val="4FFFEA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39" id="39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  <a:r>
                <a:rPr lang="en-US" b="true" sz="2251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3</a:t>
              </a:r>
            </a:p>
          </p:txBody>
        </p:sp>
      </p:grpSp>
      <p:sp>
        <p:nvSpPr>
          <p:cNvPr name="Freeform 40" id="40"/>
          <p:cNvSpPr/>
          <p:nvPr/>
        </p:nvSpPr>
        <p:spPr>
          <a:xfrm flipH="false" flipV="false" rot="0">
            <a:off x="390105" y="4634998"/>
            <a:ext cx="1009968" cy="996252"/>
          </a:xfrm>
          <a:custGeom>
            <a:avLst/>
            <a:gdLst/>
            <a:ahLst/>
            <a:cxnLst/>
            <a:rect r="r" b="b" t="t" l="l"/>
            <a:pathLst>
              <a:path h="996252" w="1009968">
                <a:moveTo>
                  <a:pt x="0" y="0"/>
                </a:moveTo>
                <a:lnTo>
                  <a:pt x="1009969" y="0"/>
                </a:lnTo>
                <a:lnTo>
                  <a:pt x="1009969" y="996252"/>
                </a:lnTo>
                <a:lnTo>
                  <a:pt x="0" y="99625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32481" t="-36039" r="-47704" b="-36276"/>
            </a:stretch>
          </a:blipFill>
        </p:spPr>
      </p:sp>
      <p:sp>
        <p:nvSpPr>
          <p:cNvPr name="Freeform 41" id="41"/>
          <p:cNvSpPr/>
          <p:nvPr/>
        </p:nvSpPr>
        <p:spPr>
          <a:xfrm flipH="false" flipV="false" rot="0">
            <a:off x="666209" y="1572726"/>
            <a:ext cx="930641" cy="902068"/>
          </a:xfrm>
          <a:custGeom>
            <a:avLst/>
            <a:gdLst/>
            <a:ahLst/>
            <a:cxnLst/>
            <a:rect r="r" b="b" t="t" l="l"/>
            <a:pathLst>
              <a:path h="902068" w="930641">
                <a:moveTo>
                  <a:pt x="0" y="0"/>
                </a:moveTo>
                <a:lnTo>
                  <a:pt x="930640" y="0"/>
                </a:lnTo>
                <a:lnTo>
                  <a:pt x="930640" y="902068"/>
                </a:lnTo>
                <a:lnTo>
                  <a:pt x="0" y="90206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42" id="42"/>
          <p:cNvSpPr/>
          <p:nvPr/>
        </p:nvSpPr>
        <p:spPr>
          <a:xfrm flipH="false" flipV="false" rot="0">
            <a:off x="5927835" y="6336134"/>
            <a:ext cx="1687746" cy="686990"/>
          </a:xfrm>
          <a:custGeom>
            <a:avLst/>
            <a:gdLst/>
            <a:ahLst/>
            <a:cxnLst/>
            <a:rect r="r" b="b" t="t" l="l"/>
            <a:pathLst>
              <a:path h="686990" w="1687746">
                <a:moveTo>
                  <a:pt x="0" y="0"/>
                </a:moveTo>
                <a:lnTo>
                  <a:pt x="1687746" y="0"/>
                </a:lnTo>
                <a:lnTo>
                  <a:pt x="1687746" y="686990"/>
                </a:lnTo>
                <a:lnTo>
                  <a:pt x="0" y="686990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-76891" r="0" b="-68781"/>
            </a:stretch>
          </a:blipFill>
        </p:spPr>
      </p:sp>
      <p:sp>
        <p:nvSpPr>
          <p:cNvPr name="TextBox 43" id="43"/>
          <p:cNvSpPr txBox="true"/>
          <p:nvPr/>
        </p:nvSpPr>
        <p:spPr>
          <a:xfrm rot="0">
            <a:off x="1821597" y="1334249"/>
            <a:ext cx="11173627" cy="14064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40"/>
              </a:lnSpc>
            </a:pPr>
            <a:r>
              <a:rPr lang="en-US" b="true" sz="8200">
                <a:solidFill>
                  <a:srgbClr val="0097B2"/>
                </a:solidFill>
                <a:latin typeface="Neo Tech Bold"/>
                <a:ea typeface="Neo Tech Bold"/>
                <a:cs typeface="Neo Tech Bold"/>
                <a:sym typeface="Neo Tech Bold"/>
              </a:rPr>
              <a:t>PROPOSED SOLUTION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2192552" y="4511173"/>
            <a:ext cx="3402572" cy="1209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Creating pods on Kubernetes cluster through docker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8194935" y="5889876"/>
            <a:ext cx="3402572" cy="16096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51"/>
              </a:lnSpc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Acessing logs in node.Js through API,</a:t>
            </a:r>
          </a:p>
          <a:p>
            <a:pPr algn="ct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from the derived cluster.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13773104" y="7509092"/>
            <a:ext cx="3402572" cy="809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Compressing the logs using G-zip</a:t>
            </a:r>
          </a:p>
        </p:txBody>
      </p:sp>
      <p:sp>
        <p:nvSpPr>
          <p:cNvPr name="Freeform 47" id="47"/>
          <p:cNvSpPr/>
          <p:nvPr/>
        </p:nvSpPr>
        <p:spPr>
          <a:xfrm flipH="false" flipV="false" rot="0">
            <a:off x="12228441" y="7499567"/>
            <a:ext cx="935116" cy="905425"/>
          </a:xfrm>
          <a:custGeom>
            <a:avLst/>
            <a:gdLst/>
            <a:ahLst/>
            <a:cxnLst/>
            <a:rect r="r" b="b" t="t" l="l"/>
            <a:pathLst>
              <a:path h="905425" w="935116">
                <a:moveTo>
                  <a:pt x="0" y="0"/>
                </a:moveTo>
                <a:lnTo>
                  <a:pt x="935115" y="0"/>
                </a:lnTo>
                <a:lnTo>
                  <a:pt x="935115" y="905425"/>
                </a:lnTo>
                <a:lnTo>
                  <a:pt x="0" y="905425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-36678" t="-6061" r="-33744" b="-13637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F1837">
                <a:alpha val="100000"/>
              </a:srgbClr>
            </a:gs>
            <a:gs pos="100000">
              <a:srgbClr val="1A4866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519916" cy="10287000"/>
          </a:xfrm>
          <a:custGeom>
            <a:avLst/>
            <a:gdLst/>
            <a:ahLst/>
            <a:cxnLst/>
            <a:rect r="r" b="b" t="t" l="l"/>
            <a:pathLst>
              <a:path h="10287000" w="9519916">
                <a:moveTo>
                  <a:pt x="0" y="0"/>
                </a:moveTo>
                <a:lnTo>
                  <a:pt x="9519916" y="0"/>
                </a:lnTo>
                <a:lnTo>
                  <a:pt x="951991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l="-54613" t="0" r="0" b="-9109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660726" y="0"/>
            <a:ext cx="9621861" cy="10287000"/>
          </a:xfrm>
          <a:custGeom>
            <a:avLst/>
            <a:gdLst/>
            <a:ahLst/>
            <a:cxnLst/>
            <a:rect r="r" b="b" t="t" l="l"/>
            <a:pathLst>
              <a:path h="10287000" w="9621861">
                <a:moveTo>
                  <a:pt x="0" y="0"/>
                </a:moveTo>
                <a:lnTo>
                  <a:pt x="9621861" y="0"/>
                </a:lnTo>
                <a:lnTo>
                  <a:pt x="962186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l="0" t="0" r="-52975" b="-91098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622067">
            <a:off x="-1716395" y="5577562"/>
            <a:ext cx="12178944" cy="8813127"/>
          </a:xfrm>
          <a:custGeom>
            <a:avLst/>
            <a:gdLst/>
            <a:ahLst/>
            <a:cxnLst/>
            <a:rect r="r" b="b" t="t" l="l"/>
            <a:pathLst>
              <a:path h="8813127" w="12178944">
                <a:moveTo>
                  <a:pt x="12178944" y="0"/>
                </a:moveTo>
                <a:lnTo>
                  <a:pt x="0" y="0"/>
                </a:lnTo>
                <a:lnTo>
                  <a:pt x="0" y="8813127"/>
                </a:lnTo>
                <a:lnTo>
                  <a:pt x="12178944" y="8813127"/>
                </a:lnTo>
                <a:lnTo>
                  <a:pt x="12178944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7187646">
            <a:off x="11064858" y="-2849769"/>
            <a:ext cx="10212044" cy="7389806"/>
          </a:xfrm>
          <a:custGeom>
            <a:avLst/>
            <a:gdLst/>
            <a:ahLst/>
            <a:cxnLst/>
            <a:rect r="r" b="b" t="t" l="l"/>
            <a:pathLst>
              <a:path h="7389806" w="10212044">
                <a:moveTo>
                  <a:pt x="0" y="0"/>
                </a:moveTo>
                <a:lnTo>
                  <a:pt x="10212043" y="0"/>
                </a:lnTo>
                <a:lnTo>
                  <a:pt x="10212043" y="7389806"/>
                </a:lnTo>
                <a:lnTo>
                  <a:pt x="0" y="738980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4227245" y="4942948"/>
            <a:ext cx="4183102" cy="2169217"/>
            <a:chOff x="0" y="0"/>
            <a:chExt cx="1101722" cy="57131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01722" cy="571316"/>
            </a:xfrm>
            <a:custGeom>
              <a:avLst/>
              <a:gdLst/>
              <a:ahLst/>
              <a:cxnLst/>
              <a:rect r="r" b="b" t="t" l="l"/>
              <a:pathLst>
                <a:path h="571316" w="1101722">
                  <a:moveTo>
                    <a:pt x="122150" y="0"/>
                  </a:moveTo>
                  <a:lnTo>
                    <a:pt x="979572" y="0"/>
                  </a:lnTo>
                  <a:cubicBezTo>
                    <a:pt x="1011968" y="0"/>
                    <a:pt x="1043038" y="12869"/>
                    <a:pt x="1065945" y="35777"/>
                  </a:cubicBezTo>
                  <a:cubicBezTo>
                    <a:pt x="1088853" y="58685"/>
                    <a:pt x="1101722" y="89754"/>
                    <a:pt x="1101722" y="122150"/>
                  </a:cubicBezTo>
                  <a:lnTo>
                    <a:pt x="1101722" y="449166"/>
                  </a:lnTo>
                  <a:cubicBezTo>
                    <a:pt x="1101722" y="481562"/>
                    <a:pt x="1088853" y="512632"/>
                    <a:pt x="1065945" y="535539"/>
                  </a:cubicBezTo>
                  <a:cubicBezTo>
                    <a:pt x="1043038" y="558447"/>
                    <a:pt x="1011968" y="571316"/>
                    <a:pt x="979572" y="571316"/>
                  </a:cubicBezTo>
                  <a:lnTo>
                    <a:pt x="122150" y="571316"/>
                  </a:lnTo>
                  <a:cubicBezTo>
                    <a:pt x="89754" y="571316"/>
                    <a:pt x="58685" y="558447"/>
                    <a:pt x="35777" y="535539"/>
                  </a:cubicBezTo>
                  <a:cubicBezTo>
                    <a:pt x="12869" y="512632"/>
                    <a:pt x="0" y="481562"/>
                    <a:pt x="0" y="449166"/>
                  </a:cubicBezTo>
                  <a:lnTo>
                    <a:pt x="0" y="122150"/>
                  </a:lnTo>
                  <a:cubicBezTo>
                    <a:pt x="0" y="89754"/>
                    <a:pt x="12869" y="58685"/>
                    <a:pt x="35777" y="35777"/>
                  </a:cubicBezTo>
                  <a:cubicBezTo>
                    <a:pt x="58685" y="12869"/>
                    <a:pt x="89754" y="0"/>
                    <a:pt x="122150" y="0"/>
                  </a:cubicBezTo>
                  <a:close/>
                </a:path>
              </a:pathLst>
            </a:custGeom>
            <a:solidFill>
              <a:srgbClr val="B9E1E4">
                <a:alpha val="44706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66675"/>
              <a:ext cx="1101722" cy="6379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7175676" y="9064778"/>
            <a:ext cx="925952" cy="919347"/>
            <a:chOff x="0" y="0"/>
            <a:chExt cx="289003" cy="28694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89003" cy="286941"/>
            </a:xfrm>
            <a:custGeom>
              <a:avLst/>
              <a:gdLst/>
              <a:ahLst/>
              <a:cxnLst/>
              <a:rect r="r" b="b" t="t" l="l"/>
              <a:pathLst>
                <a:path h="286941" w="289003">
                  <a:moveTo>
                    <a:pt x="143471" y="0"/>
                  </a:moveTo>
                  <a:lnTo>
                    <a:pt x="145532" y="0"/>
                  </a:lnTo>
                  <a:cubicBezTo>
                    <a:pt x="183583" y="0"/>
                    <a:pt x="220075" y="15116"/>
                    <a:pt x="246981" y="42022"/>
                  </a:cubicBezTo>
                  <a:cubicBezTo>
                    <a:pt x="273887" y="68928"/>
                    <a:pt x="289003" y="105420"/>
                    <a:pt x="289003" y="143471"/>
                  </a:cubicBezTo>
                  <a:lnTo>
                    <a:pt x="289003" y="143471"/>
                  </a:lnTo>
                  <a:cubicBezTo>
                    <a:pt x="289003" y="181521"/>
                    <a:pt x="273887" y="218014"/>
                    <a:pt x="246981" y="244920"/>
                  </a:cubicBezTo>
                  <a:cubicBezTo>
                    <a:pt x="220075" y="271826"/>
                    <a:pt x="183583" y="286941"/>
                    <a:pt x="145532" y="286941"/>
                  </a:cubicBezTo>
                  <a:lnTo>
                    <a:pt x="143471" y="286941"/>
                  </a:lnTo>
                  <a:cubicBezTo>
                    <a:pt x="105420" y="286941"/>
                    <a:pt x="68928" y="271826"/>
                    <a:pt x="42022" y="244920"/>
                  </a:cubicBezTo>
                  <a:cubicBezTo>
                    <a:pt x="15116" y="218014"/>
                    <a:pt x="0" y="181521"/>
                    <a:pt x="0" y="143471"/>
                  </a:cubicBezTo>
                  <a:lnTo>
                    <a:pt x="0" y="143471"/>
                  </a:lnTo>
                  <a:cubicBezTo>
                    <a:pt x="0" y="105420"/>
                    <a:pt x="15116" y="68928"/>
                    <a:pt x="42022" y="42022"/>
                  </a:cubicBezTo>
                  <a:cubicBezTo>
                    <a:pt x="68928" y="15116"/>
                    <a:pt x="105420" y="0"/>
                    <a:pt x="14347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1D83FA">
                    <a:alpha val="100000"/>
                  </a:srgbClr>
                </a:gs>
                <a:gs pos="100000">
                  <a:srgbClr val="4FFFEA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89003" cy="3250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-5400000">
            <a:off x="16650402" y="8694263"/>
            <a:ext cx="315151" cy="425879"/>
          </a:xfrm>
          <a:custGeom>
            <a:avLst/>
            <a:gdLst/>
            <a:ahLst/>
            <a:cxnLst/>
            <a:rect r="r" b="b" t="t" l="l"/>
            <a:pathLst>
              <a:path h="425879" w="315151">
                <a:moveTo>
                  <a:pt x="0" y="0"/>
                </a:moveTo>
                <a:lnTo>
                  <a:pt x="315151" y="0"/>
                </a:lnTo>
                <a:lnTo>
                  <a:pt x="315151" y="425880"/>
                </a:lnTo>
                <a:lnTo>
                  <a:pt x="0" y="42588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11325434" y="6552436"/>
            <a:ext cx="4183102" cy="2169217"/>
            <a:chOff x="0" y="0"/>
            <a:chExt cx="1101722" cy="571316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101722" cy="571316"/>
            </a:xfrm>
            <a:custGeom>
              <a:avLst/>
              <a:gdLst/>
              <a:ahLst/>
              <a:cxnLst/>
              <a:rect r="r" b="b" t="t" l="l"/>
              <a:pathLst>
                <a:path h="571316" w="1101722">
                  <a:moveTo>
                    <a:pt x="122150" y="0"/>
                  </a:moveTo>
                  <a:lnTo>
                    <a:pt x="979572" y="0"/>
                  </a:lnTo>
                  <a:cubicBezTo>
                    <a:pt x="1011968" y="0"/>
                    <a:pt x="1043038" y="12869"/>
                    <a:pt x="1065945" y="35777"/>
                  </a:cubicBezTo>
                  <a:cubicBezTo>
                    <a:pt x="1088853" y="58685"/>
                    <a:pt x="1101722" y="89754"/>
                    <a:pt x="1101722" y="122150"/>
                  </a:cubicBezTo>
                  <a:lnTo>
                    <a:pt x="1101722" y="449166"/>
                  </a:lnTo>
                  <a:cubicBezTo>
                    <a:pt x="1101722" y="481562"/>
                    <a:pt x="1088853" y="512632"/>
                    <a:pt x="1065945" y="535539"/>
                  </a:cubicBezTo>
                  <a:cubicBezTo>
                    <a:pt x="1043038" y="558447"/>
                    <a:pt x="1011968" y="571316"/>
                    <a:pt x="979572" y="571316"/>
                  </a:cubicBezTo>
                  <a:lnTo>
                    <a:pt x="122150" y="571316"/>
                  </a:lnTo>
                  <a:cubicBezTo>
                    <a:pt x="89754" y="571316"/>
                    <a:pt x="58685" y="558447"/>
                    <a:pt x="35777" y="535539"/>
                  </a:cubicBezTo>
                  <a:cubicBezTo>
                    <a:pt x="12869" y="512632"/>
                    <a:pt x="0" y="481562"/>
                    <a:pt x="0" y="449166"/>
                  </a:cubicBezTo>
                  <a:lnTo>
                    <a:pt x="0" y="122150"/>
                  </a:lnTo>
                  <a:cubicBezTo>
                    <a:pt x="0" y="89754"/>
                    <a:pt x="12869" y="58685"/>
                    <a:pt x="35777" y="35777"/>
                  </a:cubicBezTo>
                  <a:cubicBezTo>
                    <a:pt x="58685" y="12869"/>
                    <a:pt x="89754" y="0"/>
                    <a:pt x="122150" y="0"/>
                  </a:cubicBezTo>
                  <a:close/>
                </a:path>
              </a:pathLst>
            </a:custGeom>
            <a:solidFill>
              <a:srgbClr val="B9E1E4">
                <a:alpha val="44706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66675"/>
              <a:ext cx="1101722" cy="6379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4249024" y="3828513"/>
            <a:ext cx="4183102" cy="810025"/>
            <a:chOff x="0" y="0"/>
            <a:chExt cx="1101722" cy="21334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101722" cy="213340"/>
            </a:xfrm>
            <a:custGeom>
              <a:avLst/>
              <a:gdLst/>
              <a:ahLst/>
              <a:cxnLst/>
              <a:rect r="r" b="b" t="t" l="l"/>
              <a:pathLst>
                <a:path h="213340" w="1101722">
                  <a:moveTo>
                    <a:pt x="106670" y="0"/>
                  </a:moveTo>
                  <a:lnTo>
                    <a:pt x="995052" y="0"/>
                  </a:lnTo>
                  <a:cubicBezTo>
                    <a:pt x="1053965" y="0"/>
                    <a:pt x="1101722" y="47758"/>
                    <a:pt x="1101722" y="106670"/>
                  </a:cubicBezTo>
                  <a:lnTo>
                    <a:pt x="1101722" y="106670"/>
                  </a:lnTo>
                  <a:cubicBezTo>
                    <a:pt x="1101722" y="165582"/>
                    <a:pt x="1053965" y="213340"/>
                    <a:pt x="995052" y="213340"/>
                  </a:cubicBezTo>
                  <a:lnTo>
                    <a:pt x="106670" y="213340"/>
                  </a:lnTo>
                  <a:cubicBezTo>
                    <a:pt x="47758" y="213340"/>
                    <a:pt x="0" y="165582"/>
                    <a:pt x="0" y="106670"/>
                  </a:cubicBezTo>
                  <a:lnTo>
                    <a:pt x="0" y="106670"/>
                  </a:lnTo>
                  <a:cubicBezTo>
                    <a:pt x="0" y="47758"/>
                    <a:pt x="47758" y="0"/>
                    <a:pt x="10667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1D26FA">
                    <a:alpha val="100000"/>
                  </a:srgbClr>
                </a:gs>
                <a:gs pos="100000">
                  <a:srgbClr val="22BFE1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66675"/>
              <a:ext cx="1101722" cy="2800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  <a:r>
                <a:rPr lang="en-US" sz="2251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STORING LOGS IN DATABASE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1325434" y="5383566"/>
            <a:ext cx="4183102" cy="810025"/>
            <a:chOff x="0" y="0"/>
            <a:chExt cx="1101722" cy="21334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101722" cy="213340"/>
            </a:xfrm>
            <a:custGeom>
              <a:avLst/>
              <a:gdLst/>
              <a:ahLst/>
              <a:cxnLst/>
              <a:rect r="r" b="b" t="t" l="l"/>
              <a:pathLst>
                <a:path h="213340" w="1101722">
                  <a:moveTo>
                    <a:pt x="106670" y="0"/>
                  </a:moveTo>
                  <a:lnTo>
                    <a:pt x="995052" y="0"/>
                  </a:lnTo>
                  <a:cubicBezTo>
                    <a:pt x="1053965" y="0"/>
                    <a:pt x="1101722" y="47758"/>
                    <a:pt x="1101722" y="106670"/>
                  </a:cubicBezTo>
                  <a:lnTo>
                    <a:pt x="1101722" y="106670"/>
                  </a:lnTo>
                  <a:cubicBezTo>
                    <a:pt x="1101722" y="165582"/>
                    <a:pt x="1053965" y="213340"/>
                    <a:pt x="995052" y="213340"/>
                  </a:cubicBezTo>
                  <a:lnTo>
                    <a:pt x="106670" y="213340"/>
                  </a:lnTo>
                  <a:cubicBezTo>
                    <a:pt x="47758" y="213340"/>
                    <a:pt x="0" y="165582"/>
                    <a:pt x="0" y="106670"/>
                  </a:cubicBezTo>
                  <a:lnTo>
                    <a:pt x="0" y="106670"/>
                  </a:lnTo>
                  <a:cubicBezTo>
                    <a:pt x="0" y="47758"/>
                    <a:pt x="47758" y="0"/>
                    <a:pt x="10667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1D26FA">
                    <a:alpha val="100000"/>
                  </a:srgbClr>
                </a:gs>
                <a:gs pos="100000">
                  <a:srgbClr val="22BFE1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66675"/>
              <a:ext cx="1101722" cy="2800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  <a:r>
                <a:rPr lang="en-US" sz="2251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FRONTEND DASHBOARD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3192473" y="3838038"/>
            <a:ext cx="810025" cy="810025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1D83FA">
                    <a:alpha val="100000"/>
                  </a:srgbClr>
                </a:gs>
                <a:gs pos="100000">
                  <a:srgbClr val="4FFFEA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24" id="24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  <a:r>
                <a:rPr lang="en-US" b="true" sz="2251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4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0346133" y="5427499"/>
            <a:ext cx="810025" cy="810025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1D83FA">
                    <a:alpha val="100000"/>
                  </a:srgbClr>
                </a:gs>
                <a:gs pos="100000">
                  <a:srgbClr val="4FFFEA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27" id="27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  <a:r>
                <a:rPr lang="en-US" b="true" sz="2251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5</a:t>
              </a:r>
            </a:p>
          </p:txBody>
        </p:sp>
      </p:grpSp>
      <p:sp>
        <p:nvSpPr>
          <p:cNvPr name="Freeform 28" id="28"/>
          <p:cNvSpPr/>
          <p:nvPr/>
        </p:nvSpPr>
        <p:spPr>
          <a:xfrm flipH="false" flipV="false" rot="0">
            <a:off x="3106147" y="5610088"/>
            <a:ext cx="873448" cy="885199"/>
          </a:xfrm>
          <a:custGeom>
            <a:avLst/>
            <a:gdLst/>
            <a:ahLst/>
            <a:cxnLst/>
            <a:rect r="r" b="b" t="t" l="l"/>
            <a:pathLst>
              <a:path h="885199" w="873448">
                <a:moveTo>
                  <a:pt x="0" y="0"/>
                </a:moveTo>
                <a:lnTo>
                  <a:pt x="873448" y="0"/>
                </a:lnTo>
                <a:lnTo>
                  <a:pt x="873448" y="885198"/>
                </a:lnTo>
                <a:lnTo>
                  <a:pt x="0" y="88519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10215371" y="7112165"/>
            <a:ext cx="940786" cy="889229"/>
          </a:xfrm>
          <a:custGeom>
            <a:avLst/>
            <a:gdLst/>
            <a:ahLst/>
            <a:cxnLst/>
            <a:rect r="r" b="b" t="t" l="l"/>
            <a:pathLst>
              <a:path h="889229" w="940786">
                <a:moveTo>
                  <a:pt x="0" y="0"/>
                </a:moveTo>
                <a:lnTo>
                  <a:pt x="940786" y="0"/>
                </a:lnTo>
                <a:lnTo>
                  <a:pt x="940786" y="889229"/>
                </a:lnTo>
                <a:lnTo>
                  <a:pt x="0" y="889229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9457" t="-12860" r="-10013" b="-13536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1485030" y="1410801"/>
            <a:ext cx="11173627" cy="14064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40"/>
              </a:lnSpc>
            </a:pPr>
            <a:r>
              <a:rPr lang="en-US" b="true" sz="8200">
                <a:solidFill>
                  <a:srgbClr val="0097B2"/>
                </a:solidFill>
                <a:latin typeface="Neo Tech Bold"/>
                <a:ea typeface="Neo Tech Bold"/>
                <a:cs typeface="Neo Tech Bold"/>
                <a:sym typeface="Neo Tech Bold"/>
              </a:rPr>
              <a:t>PROPOSED SOLUTION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4617510" y="5389399"/>
            <a:ext cx="3402572" cy="1209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Storing compressed logs in InfluxDB using Node.js server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1715698" y="6796812"/>
            <a:ext cx="3402572" cy="16096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Used React for frontend to visualize and display logs in form of tables and charts</a:t>
            </a:r>
          </a:p>
        </p:txBody>
      </p:sp>
      <p:sp>
        <p:nvSpPr>
          <p:cNvPr name="Freeform 33" id="33"/>
          <p:cNvSpPr/>
          <p:nvPr/>
        </p:nvSpPr>
        <p:spPr>
          <a:xfrm flipH="false" flipV="false" rot="-5400000">
            <a:off x="17481077" y="9311512"/>
            <a:ext cx="315151" cy="425879"/>
          </a:xfrm>
          <a:custGeom>
            <a:avLst/>
            <a:gdLst/>
            <a:ahLst/>
            <a:cxnLst/>
            <a:rect r="r" b="b" t="t" l="l"/>
            <a:pathLst>
              <a:path h="425879" w="315151">
                <a:moveTo>
                  <a:pt x="0" y="0"/>
                </a:moveTo>
                <a:lnTo>
                  <a:pt x="315151" y="0"/>
                </a:lnTo>
                <a:lnTo>
                  <a:pt x="315151" y="425880"/>
                </a:lnTo>
                <a:lnTo>
                  <a:pt x="0" y="42588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F1837">
                <a:alpha val="100000"/>
              </a:srgbClr>
            </a:gs>
            <a:gs pos="100000">
              <a:srgbClr val="1A4866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1685" y="1038225"/>
            <a:ext cx="18184630" cy="9001392"/>
          </a:xfrm>
          <a:custGeom>
            <a:avLst/>
            <a:gdLst/>
            <a:ahLst/>
            <a:cxnLst/>
            <a:rect r="r" b="b" t="t" l="l"/>
            <a:pathLst>
              <a:path h="9001392" w="18184630">
                <a:moveTo>
                  <a:pt x="0" y="0"/>
                </a:moveTo>
                <a:lnTo>
                  <a:pt x="18184630" y="0"/>
                </a:lnTo>
                <a:lnTo>
                  <a:pt x="18184630" y="9001392"/>
                </a:lnTo>
                <a:lnTo>
                  <a:pt x="0" y="90013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894604" y="-130194"/>
            <a:ext cx="11173627" cy="14064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40"/>
              </a:lnSpc>
            </a:pPr>
            <a:r>
              <a:rPr lang="en-US" b="true" sz="8200">
                <a:solidFill>
                  <a:srgbClr val="0097B2"/>
                </a:solidFill>
                <a:latin typeface="Neo Tech Bold"/>
                <a:ea typeface="Neo Tech Bold"/>
                <a:cs typeface="Neo Tech Bold"/>
                <a:sym typeface="Neo Tech Bold"/>
              </a:rPr>
              <a:t>DASHBOARD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F1837">
                <a:alpha val="100000"/>
              </a:srgbClr>
            </a:gs>
            <a:gs pos="100000">
              <a:srgbClr val="1A4866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153196" y="1902557"/>
            <a:ext cx="11173627" cy="5140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40"/>
              </a:lnSpc>
            </a:pPr>
            <a:r>
              <a:rPr lang="en-US" b="true" sz="8200">
                <a:solidFill>
                  <a:srgbClr val="0097B2"/>
                </a:solidFill>
                <a:latin typeface="Neo Tech Bold"/>
                <a:ea typeface="Neo Tech Bold"/>
                <a:cs typeface="Neo Tech Bold"/>
                <a:sym typeface="Neo Tech Bold"/>
              </a:rPr>
              <a:t>PROVIDED FILTER BASED ON DATE AND LEVEL AS A  FUNCTIONALITY</a:t>
            </a:r>
          </a:p>
        </p:txBody>
      </p:sp>
      <p:sp>
        <p:nvSpPr>
          <p:cNvPr name="Freeform 3" id="3"/>
          <p:cNvSpPr/>
          <p:nvPr/>
        </p:nvSpPr>
        <p:spPr>
          <a:xfrm flipH="true" flipV="false" rot="622067">
            <a:off x="-1716395" y="5577562"/>
            <a:ext cx="12178944" cy="8813127"/>
          </a:xfrm>
          <a:custGeom>
            <a:avLst/>
            <a:gdLst/>
            <a:ahLst/>
            <a:cxnLst/>
            <a:rect r="r" b="b" t="t" l="l"/>
            <a:pathLst>
              <a:path h="8813127" w="12178944">
                <a:moveTo>
                  <a:pt x="12178944" y="0"/>
                </a:moveTo>
                <a:lnTo>
                  <a:pt x="0" y="0"/>
                </a:lnTo>
                <a:lnTo>
                  <a:pt x="0" y="8813127"/>
                </a:lnTo>
                <a:lnTo>
                  <a:pt x="12178944" y="8813127"/>
                </a:lnTo>
                <a:lnTo>
                  <a:pt x="1217894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7187646">
            <a:off x="11064858" y="-2849769"/>
            <a:ext cx="10212044" cy="7389806"/>
          </a:xfrm>
          <a:custGeom>
            <a:avLst/>
            <a:gdLst/>
            <a:ahLst/>
            <a:cxnLst/>
            <a:rect r="r" b="b" t="t" l="l"/>
            <a:pathLst>
              <a:path h="7389806" w="10212044">
                <a:moveTo>
                  <a:pt x="0" y="0"/>
                </a:moveTo>
                <a:lnTo>
                  <a:pt x="10212043" y="0"/>
                </a:lnTo>
                <a:lnTo>
                  <a:pt x="10212043" y="7389806"/>
                </a:lnTo>
                <a:lnTo>
                  <a:pt x="0" y="73898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0"/>
            <a:ext cx="9519916" cy="10287000"/>
          </a:xfrm>
          <a:custGeom>
            <a:avLst/>
            <a:gdLst/>
            <a:ahLst/>
            <a:cxnLst/>
            <a:rect r="r" b="b" t="t" l="l"/>
            <a:pathLst>
              <a:path h="10287000" w="9519916">
                <a:moveTo>
                  <a:pt x="0" y="0"/>
                </a:moveTo>
                <a:lnTo>
                  <a:pt x="9519916" y="0"/>
                </a:lnTo>
                <a:lnTo>
                  <a:pt x="951991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31000"/>
            </a:blip>
            <a:stretch>
              <a:fillRect l="-54613" t="0" r="0" b="-91098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961348" y="0"/>
            <a:ext cx="9519916" cy="10287000"/>
          </a:xfrm>
          <a:custGeom>
            <a:avLst/>
            <a:gdLst/>
            <a:ahLst/>
            <a:cxnLst/>
            <a:rect r="r" b="b" t="t" l="l"/>
            <a:pathLst>
              <a:path h="10287000" w="9519916">
                <a:moveTo>
                  <a:pt x="0" y="0"/>
                </a:moveTo>
                <a:lnTo>
                  <a:pt x="9519916" y="0"/>
                </a:lnTo>
                <a:lnTo>
                  <a:pt x="951991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31000"/>
            </a:blip>
            <a:stretch>
              <a:fillRect l="-54613" t="0" r="0" b="-91098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7175676" y="9064778"/>
            <a:ext cx="925952" cy="919347"/>
            <a:chOff x="0" y="0"/>
            <a:chExt cx="289003" cy="28694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89003" cy="286941"/>
            </a:xfrm>
            <a:custGeom>
              <a:avLst/>
              <a:gdLst/>
              <a:ahLst/>
              <a:cxnLst/>
              <a:rect r="r" b="b" t="t" l="l"/>
              <a:pathLst>
                <a:path h="286941" w="289003">
                  <a:moveTo>
                    <a:pt x="143471" y="0"/>
                  </a:moveTo>
                  <a:lnTo>
                    <a:pt x="145532" y="0"/>
                  </a:lnTo>
                  <a:cubicBezTo>
                    <a:pt x="183583" y="0"/>
                    <a:pt x="220075" y="15116"/>
                    <a:pt x="246981" y="42022"/>
                  </a:cubicBezTo>
                  <a:cubicBezTo>
                    <a:pt x="273887" y="68928"/>
                    <a:pt x="289003" y="105420"/>
                    <a:pt x="289003" y="143471"/>
                  </a:cubicBezTo>
                  <a:lnTo>
                    <a:pt x="289003" y="143471"/>
                  </a:lnTo>
                  <a:cubicBezTo>
                    <a:pt x="289003" y="181521"/>
                    <a:pt x="273887" y="218014"/>
                    <a:pt x="246981" y="244920"/>
                  </a:cubicBezTo>
                  <a:cubicBezTo>
                    <a:pt x="220075" y="271826"/>
                    <a:pt x="183583" y="286941"/>
                    <a:pt x="145532" y="286941"/>
                  </a:cubicBezTo>
                  <a:lnTo>
                    <a:pt x="143471" y="286941"/>
                  </a:lnTo>
                  <a:cubicBezTo>
                    <a:pt x="105420" y="286941"/>
                    <a:pt x="68928" y="271826"/>
                    <a:pt x="42022" y="244920"/>
                  </a:cubicBezTo>
                  <a:cubicBezTo>
                    <a:pt x="15116" y="218014"/>
                    <a:pt x="0" y="181521"/>
                    <a:pt x="0" y="143471"/>
                  </a:cubicBezTo>
                  <a:lnTo>
                    <a:pt x="0" y="143471"/>
                  </a:lnTo>
                  <a:cubicBezTo>
                    <a:pt x="0" y="105420"/>
                    <a:pt x="15116" y="68928"/>
                    <a:pt x="42022" y="42022"/>
                  </a:cubicBezTo>
                  <a:cubicBezTo>
                    <a:pt x="68928" y="15116"/>
                    <a:pt x="105420" y="0"/>
                    <a:pt x="14347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1D83FA">
                    <a:alpha val="100000"/>
                  </a:srgbClr>
                </a:gs>
                <a:gs pos="100000">
                  <a:srgbClr val="4FFFEA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289003" cy="3250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-5400000">
            <a:off x="17481077" y="9311512"/>
            <a:ext cx="315151" cy="425879"/>
          </a:xfrm>
          <a:custGeom>
            <a:avLst/>
            <a:gdLst/>
            <a:ahLst/>
            <a:cxnLst/>
            <a:rect r="r" b="b" t="t" l="l"/>
            <a:pathLst>
              <a:path h="425879" w="315151">
                <a:moveTo>
                  <a:pt x="0" y="0"/>
                </a:moveTo>
                <a:lnTo>
                  <a:pt x="315151" y="0"/>
                </a:lnTo>
                <a:lnTo>
                  <a:pt x="315151" y="425880"/>
                </a:lnTo>
                <a:lnTo>
                  <a:pt x="0" y="42588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F1837">
                <a:alpha val="100000"/>
              </a:srgbClr>
            </a:gs>
            <a:gs pos="100000">
              <a:srgbClr val="1A4866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12645" y="736912"/>
            <a:ext cx="17862711" cy="9355636"/>
          </a:xfrm>
          <a:custGeom>
            <a:avLst/>
            <a:gdLst/>
            <a:ahLst/>
            <a:cxnLst/>
            <a:rect r="r" b="b" t="t" l="l"/>
            <a:pathLst>
              <a:path h="9355636" w="17862711">
                <a:moveTo>
                  <a:pt x="0" y="0"/>
                </a:moveTo>
                <a:lnTo>
                  <a:pt x="17862710" y="0"/>
                </a:lnTo>
                <a:lnTo>
                  <a:pt x="17862710" y="9355636"/>
                </a:lnTo>
                <a:lnTo>
                  <a:pt x="0" y="93556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48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F1837">
                <a:alpha val="100000"/>
              </a:srgbClr>
            </a:gs>
            <a:gs pos="100000">
              <a:srgbClr val="1A4866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519916" cy="10287000"/>
          </a:xfrm>
          <a:custGeom>
            <a:avLst/>
            <a:gdLst/>
            <a:ahLst/>
            <a:cxnLst/>
            <a:rect r="r" b="b" t="t" l="l"/>
            <a:pathLst>
              <a:path h="10287000" w="9519916">
                <a:moveTo>
                  <a:pt x="0" y="0"/>
                </a:moveTo>
                <a:lnTo>
                  <a:pt x="9519916" y="0"/>
                </a:lnTo>
                <a:lnTo>
                  <a:pt x="951991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l="-54613" t="0" r="0" b="-9109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660726" y="0"/>
            <a:ext cx="9621861" cy="10287000"/>
          </a:xfrm>
          <a:custGeom>
            <a:avLst/>
            <a:gdLst/>
            <a:ahLst/>
            <a:cxnLst/>
            <a:rect r="r" b="b" t="t" l="l"/>
            <a:pathLst>
              <a:path h="10287000" w="9621861">
                <a:moveTo>
                  <a:pt x="0" y="0"/>
                </a:moveTo>
                <a:lnTo>
                  <a:pt x="9621861" y="0"/>
                </a:lnTo>
                <a:lnTo>
                  <a:pt x="962186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l="0" t="0" r="-52975" b="-91098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622067">
            <a:off x="-1716395" y="5577562"/>
            <a:ext cx="12178944" cy="8813127"/>
          </a:xfrm>
          <a:custGeom>
            <a:avLst/>
            <a:gdLst/>
            <a:ahLst/>
            <a:cxnLst/>
            <a:rect r="r" b="b" t="t" l="l"/>
            <a:pathLst>
              <a:path h="8813127" w="12178944">
                <a:moveTo>
                  <a:pt x="12178944" y="0"/>
                </a:moveTo>
                <a:lnTo>
                  <a:pt x="0" y="0"/>
                </a:lnTo>
                <a:lnTo>
                  <a:pt x="0" y="8813127"/>
                </a:lnTo>
                <a:lnTo>
                  <a:pt x="12178944" y="8813127"/>
                </a:lnTo>
                <a:lnTo>
                  <a:pt x="12178944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7187646">
            <a:off x="11064858" y="-2849769"/>
            <a:ext cx="10212044" cy="7389806"/>
          </a:xfrm>
          <a:custGeom>
            <a:avLst/>
            <a:gdLst/>
            <a:ahLst/>
            <a:cxnLst/>
            <a:rect r="r" b="b" t="t" l="l"/>
            <a:pathLst>
              <a:path h="7389806" w="10212044">
                <a:moveTo>
                  <a:pt x="0" y="0"/>
                </a:moveTo>
                <a:lnTo>
                  <a:pt x="10212043" y="0"/>
                </a:lnTo>
                <a:lnTo>
                  <a:pt x="10212043" y="7389806"/>
                </a:lnTo>
                <a:lnTo>
                  <a:pt x="0" y="738980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4227245" y="4942948"/>
            <a:ext cx="4183102" cy="2316879"/>
            <a:chOff x="0" y="0"/>
            <a:chExt cx="1101722" cy="61020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01722" cy="610207"/>
            </a:xfrm>
            <a:custGeom>
              <a:avLst/>
              <a:gdLst/>
              <a:ahLst/>
              <a:cxnLst/>
              <a:rect r="r" b="b" t="t" l="l"/>
              <a:pathLst>
                <a:path h="610207" w="1101722">
                  <a:moveTo>
                    <a:pt x="122150" y="0"/>
                  </a:moveTo>
                  <a:lnTo>
                    <a:pt x="979572" y="0"/>
                  </a:lnTo>
                  <a:cubicBezTo>
                    <a:pt x="1011968" y="0"/>
                    <a:pt x="1043038" y="12869"/>
                    <a:pt x="1065945" y="35777"/>
                  </a:cubicBezTo>
                  <a:cubicBezTo>
                    <a:pt x="1088853" y="58685"/>
                    <a:pt x="1101722" y="89754"/>
                    <a:pt x="1101722" y="122150"/>
                  </a:cubicBezTo>
                  <a:lnTo>
                    <a:pt x="1101722" y="488057"/>
                  </a:lnTo>
                  <a:cubicBezTo>
                    <a:pt x="1101722" y="520453"/>
                    <a:pt x="1088853" y="551522"/>
                    <a:pt x="1065945" y="574430"/>
                  </a:cubicBezTo>
                  <a:cubicBezTo>
                    <a:pt x="1043038" y="597337"/>
                    <a:pt x="1011968" y="610207"/>
                    <a:pt x="979572" y="610207"/>
                  </a:cubicBezTo>
                  <a:lnTo>
                    <a:pt x="122150" y="610207"/>
                  </a:lnTo>
                  <a:cubicBezTo>
                    <a:pt x="89754" y="610207"/>
                    <a:pt x="58685" y="597337"/>
                    <a:pt x="35777" y="574430"/>
                  </a:cubicBezTo>
                  <a:cubicBezTo>
                    <a:pt x="12869" y="551522"/>
                    <a:pt x="0" y="520453"/>
                    <a:pt x="0" y="488057"/>
                  </a:cubicBezTo>
                  <a:lnTo>
                    <a:pt x="0" y="122150"/>
                  </a:lnTo>
                  <a:cubicBezTo>
                    <a:pt x="0" y="89754"/>
                    <a:pt x="12869" y="58685"/>
                    <a:pt x="35777" y="35777"/>
                  </a:cubicBezTo>
                  <a:cubicBezTo>
                    <a:pt x="58685" y="12869"/>
                    <a:pt x="89754" y="0"/>
                    <a:pt x="122150" y="0"/>
                  </a:cubicBezTo>
                  <a:close/>
                </a:path>
              </a:pathLst>
            </a:custGeom>
            <a:solidFill>
              <a:srgbClr val="B9E1E4">
                <a:alpha val="44706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66675"/>
              <a:ext cx="1101722" cy="6768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7175676" y="9064778"/>
            <a:ext cx="925952" cy="919347"/>
            <a:chOff x="0" y="0"/>
            <a:chExt cx="289003" cy="28694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89003" cy="286941"/>
            </a:xfrm>
            <a:custGeom>
              <a:avLst/>
              <a:gdLst/>
              <a:ahLst/>
              <a:cxnLst/>
              <a:rect r="r" b="b" t="t" l="l"/>
              <a:pathLst>
                <a:path h="286941" w="289003">
                  <a:moveTo>
                    <a:pt x="143471" y="0"/>
                  </a:moveTo>
                  <a:lnTo>
                    <a:pt x="145532" y="0"/>
                  </a:lnTo>
                  <a:cubicBezTo>
                    <a:pt x="183583" y="0"/>
                    <a:pt x="220075" y="15116"/>
                    <a:pt x="246981" y="42022"/>
                  </a:cubicBezTo>
                  <a:cubicBezTo>
                    <a:pt x="273887" y="68928"/>
                    <a:pt x="289003" y="105420"/>
                    <a:pt x="289003" y="143471"/>
                  </a:cubicBezTo>
                  <a:lnTo>
                    <a:pt x="289003" y="143471"/>
                  </a:lnTo>
                  <a:cubicBezTo>
                    <a:pt x="289003" y="181521"/>
                    <a:pt x="273887" y="218014"/>
                    <a:pt x="246981" y="244920"/>
                  </a:cubicBezTo>
                  <a:cubicBezTo>
                    <a:pt x="220075" y="271826"/>
                    <a:pt x="183583" y="286941"/>
                    <a:pt x="145532" y="286941"/>
                  </a:cubicBezTo>
                  <a:lnTo>
                    <a:pt x="143471" y="286941"/>
                  </a:lnTo>
                  <a:cubicBezTo>
                    <a:pt x="105420" y="286941"/>
                    <a:pt x="68928" y="271826"/>
                    <a:pt x="42022" y="244920"/>
                  </a:cubicBezTo>
                  <a:cubicBezTo>
                    <a:pt x="15116" y="218014"/>
                    <a:pt x="0" y="181521"/>
                    <a:pt x="0" y="143471"/>
                  </a:cubicBezTo>
                  <a:lnTo>
                    <a:pt x="0" y="143471"/>
                  </a:lnTo>
                  <a:cubicBezTo>
                    <a:pt x="0" y="105420"/>
                    <a:pt x="15116" y="68928"/>
                    <a:pt x="42022" y="42022"/>
                  </a:cubicBezTo>
                  <a:cubicBezTo>
                    <a:pt x="68928" y="15116"/>
                    <a:pt x="105420" y="0"/>
                    <a:pt x="14347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1D83FA">
                    <a:alpha val="100000"/>
                  </a:srgbClr>
                </a:gs>
                <a:gs pos="100000">
                  <a:srgbClr val="4FFFEA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89003" cy="3250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-5400000">
            <a:off x="16650402" y="8694263"/>
            <a:ext cx="315151" cy="425879"/>
          </a:xfrm>
          <a:custGeom>
            <a:avLst/>
            <a:gdLst/>
            <a:ahLst/>
            <a:cxnLst/>
            <a:rect r="r" b="b" t="t" l="l"/>
            <a:pathLst>
              <a:path h="425879" w="315151">
                <a:moveTo>
                  <a:pt x="0" y="0"/>
                </a:moveTo>
                <a:lnTo>
                  <a:pt x="315151" y="0"/>
                </a:lnTo>
                <a:lnTo>
                  <a:pt x="315151" y="425880"/>
                </a:lnTo>
                <a:lnTo>
                  <a:pt x="0" y="42588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11325434" y="6552436"/>
            <a:ext cx="4183102" cy="2354767"/>
            <a:chOff x="0" y="0"/>
            <a:chExt cx="1101722" cy="62018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101722" cy="620185"/>
            </a:xfrm>
            <a:custGeom>
              <a:avLst/>
              <a:gdLst/>
              <a:ahLst/>
              <a:cxnLst/>
              <a:rect r="r" b="b" t="t" l="l"/>
              <a:pathLst>
                <a:path h="620185" w="1101722">
                  <a:moveTo>
                    <a:pt x="122150" y="0"/>
                  </a:moveTo>
                  <a:lnTo>
                    <a:pt x="979572" y="0"/>
                  </a:lnTo>
                  <a:cubicBezTo>
                    <a:pt x="1011968" y="0"/>
                    <a:pt x="1043038" y="12869"/>
                    <a:pt x="1065945" y="35777"/>
                  </a:cubicBezTo>
                  <a:cubicBezTo>
                    <a:pt x="1088853" y="58685"/>
                    <a:pt x="1101722" y="89754"/>
                    <a:pt x="1101722" y="122150"/>
                  </a:cubicBezTo>
                  <a:lnTo>
                    <a:pt x="1101722" y="498035"/>
                  </a:lnTo>
                  <a:cubicBezTo>
                    <a:pt x="1101722" y="530431"/>
                    <a:pt x="1088853" y="561501"/>
                    <a:pt x="1065945" y="584408"/>
                  </a:cubicBezTo>
                  <a:cubicBezTo>
                    <a:pt x="1043038" y="607316"/>
                    <a:pt x="1011968" y="620185"/>
                    <a:pt x="979572" y="620185"/>
                  </a:cubicBezTo>
                  <a:lnTo>
                    <a:pt x="122150" y="620185"/>
                  </a:lnTo>
                  <a:cubicBezTo>
                    <a:pt x="89754" y="620185"/>
                    <a:pt x="58685" y="607316"/>
                    <a:pt x="35777" y="584408"/>
                  </a:cubicBezTo>
                  <a:cubicBezTo>
                    <a:pt x="12869" y="561501"/>
                    <a:pt x="0" y="530431"/>
                    <a:pt x="0" y="498035"/>
                  </a:cubicBezTo>
                  <a:lnTo>
                    <a:pt x="0" y="122150"/>
                  </a:lnTo>
                  <a:cubicBezTo>
                    <a:pt x="0" y="89754"/>
                    <a:pt x="12869" y="58685"/>
                    <a:pt x="35777" y="35777"/>
                  </a:cubicBezTo>
                  <a:cubicBezTo>
                    <a:pt x="58685" y="12869"/>
                    <a:pt x="89754" y="0"/>
                    <a:pt x="122150" y="0"/>
                  </a:cubicBezTo>
                  <a:close/>
                </a:path>
              </a:pathLst>
            </a:custGeom>
            <a:solidFill>
              <a:srgbClr val="B9E1E4">
                <a:alpha val="44706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66675"/>
              <a:ext cx="1101722" cy="6868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4249024" y="3828513"/>
            <a:ext cx="4183102" cy="810025"/>
            <a:chOff x="0" y="0"/>
            <a:chExt cx="1101722" cy="21334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101722" cy="213340"/>
            </a:xfrm>
            <a:custGeom>
              <a:avLst/>
              <a:gdLst/>
              <a:ahLst/>
              <a:cxnLst/>
              <a:rect r="r" b="b" t="t" l="l"/>
              <a:pathLst>
                <a:path h="213340" w="1101722">
                  <a:moveTo>
                    <a:pt x="106670" y="0"/>
                  </a:moveTo>
                  <a:lnTo>
                    <a:pt x="995052" y="0"/>
                  </a:lnTo>
                  <a:cubicBezTo>
                    <a:pt x="1053965" y="0"/>
                    <a:pt x="1101722" y="47758"/>
                    <a:pt x="1101722" y="106670"/>
                  </a:cubicBezTo>
                  <a:lnTo>
                    <a:pt x="1101722" y="106670"/>
                  </a:lnTo>
                  <a:cubicBezTo>
                    <a:pt x="1101722" y="165582"/>
                    <a:pt x="1053965" y="213340"/>
                    <a:pt x="995052" y="213340"/>
                  </a:cubicBezTo>
                  <a:lnTo>
                    <a:pt x="106670" y="213340"/>
                  </a:lnTo>
                  <a:cubicBezTo>
                    <a:pt x="47758" y="213340"/>
                    <a:pt x="0" y="165582"/>
                    <a:pt x="0" y="106670"/>
                  </a:cubicBezTo>
                  <a:lnTo>
                    <a:pt x="0" y="106670"/>
                  </a:lnTo>
                  <a:cubicBezTo>
                    <a:pt x="0" y="47758"/>
                    <a:pt x="47758" y="0"/>
                    <a:pt x="10667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1D26FA">
                    <a:alpha val="100000"/>
                  </a:srgbClr>
                </a:gs>
                <a:gs pos="100000">
                  <a:srgbClr val="22BFE1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66675"/>
              <a:ext cx="1101722" cy="2800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  <a:r>
                <a:rPr lang="en-US" sz="2251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Scalability and Performance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1325434" y="5383566"/>
            <a:ext cx="4183102" cy="1036988"/>
            <a:chOff x="0" y="0"/>
            <a:chExt cx="1101722" cy="273116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101722" cy="273116"/>
            </a:xfrm>
            <a:custGeom>
              <a:avLst/>
              <a:gdLst/>
              <a:ahLst/>
              <a:cxnLst/>
              <a:rect r="r" b="b" t="t" l="l"/>
              <a:pathLst>
                <a:path h="273116" w="1101722">
                  <a:moveTo>
                    <a:pt x="136558" y="0"/>
                  </a:moveTo>
                  <a:lnTo>
                    <a:pt x="965164" y="0"/>
                  </a:lnTo>
                  <a:cubicBezTo>
                    <a:pt x="1001382" y="0"/>
                    <a:pt x="1036116" y="14387"/>
                    <a:pt x="1061725" y="39997"/>
                  </a:cubicBezTo>
                  <a:cubicBezTo>
                    <a:pt x="1087335" y="65607"/>
                    <a:pt x="1101722" y="100341"/>
                    <a:pt x="1101722" y="136558"/>
                  </a:cubicBezTo>
                  <a:lnTo>
                    <a:pt x="1101722" y="136558"/>
                  </a:lnTo>
                  <a:cubicBezTo>
                    <a:pt x="1101722" y="172776"/>
                    <a:pt x="1087335" y="207510"/>
                    <a:pt x="1061725" y="233119"/>
                  </a:cubicBezTo>
                  <a:cubicBezTo>
                    <a:pt x="1036116" y="258729"/>
                    <a:pt x="1001382" y="273116"/>
                    <a:pt x="965164" y="273116"/>
                  </a:cubicBezTo>
                  <a:lnTo>
                    <a:pt x="136558" y="273116"/>
                  </a:lnTo>
                  <a:cubicBezTo>
                    <a:pt x="100341" y="273116"/>
                    <a:pt x="65607" y="258729"/>
                    <a:pt x="39997" y="233119"/>
                  </a:cubicBezTo>
                  <a:cubicBezTo>
                    <a:pt x="14387" y="207510"/>
                    <a:pt x="0" y="172776"/>
                    <a:pt x="0" y="136558"/>
                  </a:cubicBezTo>
                  <a:lnTo>
                    <a:pt x="0" y="136558"/>
                  </a:lnTo>
                  <a:cubicBezTo>
                    <a:pt x="0" y="100341"/>
                    <a:pt x="14387" y="65607"/>
                    <a:pt x="39997" y="39997"/>
                  </a:cubicBezTo>
                  <a:cubicBezTo>
                    <a:pt x="65607" y="14387"/>
                    <a:pt x="100341" y="0"/>
                    <a:pt x="136558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1D26FA">
                    <a:alpha val="100000"/>
                  </a:srgbClr>
                </a:gs>
                <a:gs pos="100000">
                  <a:srgbClr val="22BFE1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66675"/>
              <a:ext cx="1101722" cy="3397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  <a:r>
                <a:rPr lang="en-US" sz="2251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Machine Learning Integration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3192473" y="3838038"/>
            <a:ext cx="810025" cy="810025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1D83FA">
                    <a:alpha val="100000"/>
                  </a:srgbClr>
                </a:gs>
                <a:gs pos="100000">
                  <a:srgbClr val="4FFFEA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24" id="24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  <a:r>
                <a:rPr lang="en-US" sz="225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1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0346133" y="5427499"/>
            <a:ext cx="810025" cy="810025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1D83FA">
                    <a:alpha val="100000"/>
                  </a:srgbClr>
                </a:gs>
                <a:gs pos="100000">
                  <a:srgbClr val="4FFFEA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27" id="27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  <a:r>
                <a:rPr lang="en-US" b="true" sz="2251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2</a:t>
              </a:r>
            </a:p>
          </p:txBody>
        </p:sp>
      </p:grpSp>
      <p:sp>
        <p:nvSpPr>
          <p:cNvPr name="Freeform 28" id="28"/>
          <p:cNvSpPr/>
          <p:nvPr/>
        </p:nvSpPr>
        <p:spPr>
          <a:xfrm flipH="false" flipV="false" rot="0">
            <a:off x="3106147" y="5610088"/>
            <a:ext cx="873448" cy="885199"/>
          </a:xfrm>
          <a:custGeom>
            <a:avLst/>
            <a:gdLst/>
            <a:ahLst/>
            <a:cxnLst/>
            <a:rect r="r" b="b" t="t" l="l"/>
            <a:pathLst>
              <a:path h="885199" w="873448">
                <a:moveTo>
                  <a:pt x="0" y="0"/>
                </a:moveTo>
                <a:lnTo>
                  <a:pt x="873448" y="0"/>
                </a:lnTo>
                <a:lnTo>
                  <a:pt x="873448" y="885198"/>
                </a:lnTo>
                <a:lnTo>
                  <a:pt x="0" y="88519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10215371" y="7112165"/>
            <a:ext cx="940786" cy="889229"/>
          </a:xfrm>
          <a:custGeom>
            <a:avLst/>
            <a:gdLst/>
            <a:ahLst/>
            <a:cxnLst/>
            <a:rect r="r" b="b" t="t" l="l"/>
            <a:pathLst>
              <a:path h="889229" w="940786">
                <a:moveTo>
                  <a:pt x="0" y="0"/>
                </a:moveTo>
                <a:lnTo>
                  <a:pt x="940786" y="0"/>
                </a:lnTo>
                <a:lnTo>
                  <a:pt x="940786" y="889229"/>
                </a:lnTo>
                <a:lnTo>
                  <a:pt x="0" y="889229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9457" t="-12860" r="-10013" b="-13536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1485030" y="1410801"/>
            <a:ext cx="11173627" cy="1414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40"/>
              </a:lnSpc>
            </a:pPr>
            <a:r>
              <a:rPr lang="en-US" b="true" sz="8200">
                <a:solidFill>
                  <a:srgbClr val="0097B2"/>
                </a:solidFill>
                <a:latin typeface="Neo Tech Bold"/>
                <a:ea typeface="Neo Tech Bold"/>
                <a:cs typeface="Neo Tech Bold"/>
                <a:sym typeface="Neo Tech Bold"/>
              </a:rPr>
              <a:t>FUTURE IMPLICATION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4617510" y="5076825"/>
            <a:ext cx="3402572" cy="20097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Implementing data sharding or partitioning in InfluxDB to manage larger datasets efficiently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1715698" y="6711912"/>
            <a:ext cx="3402572" cy="20097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Using ML Algorithms to analyze log patterns and identify anomalies or predict potential issues </a:t>
            </a:r>
          </a:p>
        </p:txBody>
      </p:sp>
      <p:sp>
        <p:nvSpPr>
          <p:cNvPr name="Freeform 33" id="33"/>
          <p:cNvSpPr/>
          <p:nvPr/>
        </p:nvSpPr>
        <p:spPr>
          <a:xfrm flipH="false" flipV="false" rot="-5400000">
            <a:off x="17481077" y="9311512"/>
            <a:ext cx="315151" cy="425879"/>
          </a:xfrm>
          <a:custGeom>
            <a:avLst/>
            <a:gdLst/>
            <a:ahLst/>
            <a:cxnLst/>
            <a:rect r="r" b="b" t="t" l="l"/>
            <a:pathLst>
              <a:path h="425879" w="315151">
                <a:moveTo>
                  <a:pt x="0" y="0"/>
                </a:moveTo>
                <a:lnTo>
                  <a:pt x="315151" y="0"/>
                </a:lnTo>
                <a:lnTo>
                  <a:pt x="315151" y="425880"/>
                </a:lnTo>
                <a:lnTo>
                  <a:pt x="0" y="42588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F1837">
                <a:alpha val="100000"/>
              </a:srgbClr>
            </a:gs>
            <a:gs pos="100000">
              <a:srgbClr val="1A4866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757868" y="4274503"/>
            <a:ext cx="4772263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Thanks!!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DAGSE5kA6oE</dc:identifier>
  <dcterms:modified xsi:type="dcterms:W3CDTF">2011-08-01T06:04:30Z</dcterms:modified>
  <cp:revision>1</cp:revision>
  <dc:title>STGI HACKTHON</dc:title>
</cp:coreProperties>
</file>