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9144000" cy="6858000" type="screen4x3"/>
  <p:notesSz cx="6867525" cy="99933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04">
          <p15:clr>
            <a:srgbClr val="A4A3A4"/>
          </p15:clr>
        </p15:guide>
      </p15:sldGuideLst>
    </p:ext>
    <p:ext uri="{2D200454-40CA-4A62-9FC3-DE9A4176ACB9}">
      <p15:notesGuideLst xmlns:p15="http://schemas.microsoft.com/office/powerpoint/2012/main">
        <p15:guide id="1" orient="horz" pos="3148">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65"/>
    <a:srgbClr val="357D0D"/>
    <a:srgbClr val="CC4C03"/>
    <a:srgbClr val="A94203"/>
    <a:srgbClr val="000000"/>
    <a:srgbClr val="004065"/>
    <a:srgbClr val="62DD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9" autoAdjust="0"/>
    <p:restoredTop sz="84241" autoAdjust="0"/>
  </p:normalViewPr>
  <p:slideViewPr>
    <p:cSldViewPr snapToObjects="1">
      <p:cViewPr varScale="1">
        <p:scale>
          <a:sx n="149" d="100"/>
          <a:sy n="149" d="100"/>
        </p:scale>
        <p:origin x="192" y="256"/>
      </p:cViewPr>
      <p:guideLst>
        <p:guide orient="horz" pos="2160"/>
        <p:guide pos="204"/>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4" d="100"/>
          <a:sy n="64" d="100"/>
        </p:scale>
        <p:origin x="-2946" y="-102"/>
      </p:cViewPr>
      <p:guideLst>
        <p:guide orient="horz" pos="3148"/>
        <p:guide pos="216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423863"/>
            <a:ext cx="5075238" cy="427037"/>
          </a:xfrm>
          <a:prstGeom prst="rect">
            <a:avLst/>
          </a:prstGeom>
          <a:noFill/>
          <a:ln w="9525">
            <a:noFill/>
            <a:miter lim="800000"/>
            <a:headEnd/>
            <a:tailEnd/>
          </a:ln>
          <a:effectLst/>
        </p:spPr>
        <p:txBody>
          <a:bodyPr vert="horz" wrap="square" lIns="113789" tIns="0" rIns="0" bIns="0" numCol="1" anchor="ctr" anchorCtr="0" compatLnSpc="1">
            <a:prstTxWarp prst="textNoShape">
              <a:avLst/>
            </a:prstTxWarp>
          </a:bodyPr>
          <a:lstStyle>
            <a:lvl1pPr>
              <a:lnSpc>
                <a:spcPts val="1375"/>
              </a:lnSpc>
              <a:defRPr sz="1100" b="1" dirty="0" smtClean="0">
                <a:latin typeface="Stafford" pitchFamily="2" charset="0"/>
              </a:defRPr>
            </a:lvl1pPr>
          </a:lstStyle>
          <a:p>
            <a:pPr>
              <a:defRPr/>
            </a:pPr>
            <a:endParaRPr lang="de-DE"/>
          </a:p>
        </p:txBody>
      </p:sp>
      <p:sp>
        <p:nvSpPr>
          <p:cNvPr id="50179" name="Rectangle 3"/>
          <p:cNvSpPr>
            <a:spLocks noGrp="1" noChangeArrowheads="1"/>
          </p:cNvSpPr>
          <p:nvPr>
            <p:ph type="dt" sz="quarter" idx="1"/>
          </p:nvPr>
        </p:nvSpPr>
        <p:spPr bwMode="auto">
          <a:xfrm>
            <a:off x="190500" y="9363075"/>
            <a:ext cx="1331913" cy="2857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100" b="1" smtClean="0">
                <a:latin typeface="Stafford" pitchFamily="2" charset="0"/>
              </a:defRPr>
            </a:lvl1pPr>
          </a:lstStyle>
          <a:p>
            <a:pPr>
              <a:defRPr/>
            </a:pPr>
            <a:fld id="{78898BD0-FD29-1A48-AF58-3B98A866C8F2}" type="datetime4">
              <a:rPr lang="de-DE" smtClean="0"/>
              <a:t>2. Februar 2018</a:t>
            </a:fld>
            <a:endParaRPr lang="de-DE" dirty="0"/>
          </a:p>
        </p:txBody>
      </p:sp>
      <p:sp>
        <p:nvSpPr>
          <p:cNvPr id="50180" name="Rectangle 4"/>
          <p:cNvSpPr>
            <a:spLocks noGrp="1" noChangeArrowheads="1"/>
          </p:cNvSpPr>
          <p:nvPr>
            <p:ph type="ftr" sz="quarter" idx="2"/>
          </p:nvPr>
        </p:nvSpPr>
        <p:spPr bwMode="auto">
          <a:xfrm>
            <a:off x="1522413" y="9363075"/>
            <a:ext cx="4470400" cy="2857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100" b="1" dirty="0">
                <a:latin typeface="Stafford" pitchFamily="2" charset="0"/>
                <a:cs typeface="+mn-cs"/>
              </a:defRPr>
            </a:lvl1pPr>
          </a:lstStyle>
          <a:p>
            <a:pPr>
              <a:defRPr/>
            </a:pPr>
            <a:r>
              <a:rPr lang="de-DE"/>
              <a:t>|  </a:t>
            </a:r>
          </a:p>
        </p:txBody>
      </p:sp>
      <p:sp>
        <p:nvSpPr>
          <p:cNvPr id="50181" name="Rectangle 5"/>
          <p:cNvSpPr>
            <a:spLocks noGrp="1" noChangeArrowheads="1"/>
          </p:cNvSpPr>
          <p:nvPr>
            <p:ph type="sldNum" sz="quarter" idx="3"/>
          </p:nvPr>
        </p:nvSpPr>
        <p:spPr bwMode="auto">
          <a:xfrm>
            <a:off x="6007100" y="9363075"/>
            <a:ext cx="671513" cy="2857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100" b="1" dirty="0" smtClean="0">
                <a:latin typeface="Stafford" pitchFamily="2" charset="0"/>
              </a:defRPr>
            </a:lvl1pPr>
          </a:lstStyle>
          <a:p>
            <a:pPr>
              <a:defRPr/>
            </a:pPr>
            <a:r>
              <a:rPr lang="de-DE"/>
              <a:t>|  </a:t>
            </a:r>
            <a:fld id="{1756F4EF-109B-4006-A609-23511C0D9825}" type="slidenum">
              <a:rPr lang="de-DE"/>
              <a:pPr>
                <a:defRPr/>
              </a:pPr>
              <a:t>‹#›</a:t>
            </a:fld>
            <a:endParaRPr lang="de-DE"/>
          </a:p>
        </p:txBody>
      </p:sp>
      <p:sp>
        <p:nvSpPr>
          <p:cNvPr id="12294" name="Line 9"/>
          <p:cNvSpPr>
            <a:spLocks noChangeShapeType="1"/>
          </p:cNvSpPr>
          <p:nvPr/>
        </p:nvSpPr>
        <p:spPr bwMode="auto">
          <a:xfrm>
            <a:off x="190500" y="9285288"/>
            <a:ext cx="6488113" cy="0"/>
          </a:xfrm>
          <a:prstGeom prst="line">
            <a:avLst/>
          </a:prstGeom>
          <a:noFill/>
          <a:ln w="7620">
            <a:solidFill>
              <a:schemeClr val="tx1"/>
            </a:solidFill>
            <a:round/>
            <a:headEnd/>
            <a:tailEnd/>
          </a:ln>
          <a:extLst>
            <a:ext uri="{909E8E84-426E-40DD-AFC4-6F175D3DCCD1}">
              <a14:hiddenFill xmlns:a14="http://schemas.microsoft.com/office/drawing/2010/main">
                <a:noFill/>
              </a14:hiddenFill>
            </a:ext>
          </a:extLst>
        </p:spPr>
        <p:txBody>
          <a:bodyPr lIns="96341" tIns="48171" rIns="96341" bIns="48171"/>
          <a:lstStyle/>
          <a:p>
            <a:endParaRPr lang="en-US"/>
          </a:p>
        </p:txBody>
      </p:sp>
      <p:sp>
        <p:nvSpPr>
          <p:cNvPr id="12295" name="Line 10"/>
          <p:cNvSpPr>
            <a:spLocks noChangeShapeType="1"/>
          </p:cNvSpPr>
          <p:nvPr/>
        </p:nvSpPr>
        <p:spPr bwMode="auto">
          <a:xfrm>
            <a:off x="188913" y="850900"/>
            <a:ext cx="6488112" cy="0"/>
          </a:xfrm>
          <a:prstGeom prst="line">
            <a:avLst/>
          </a:prstGeom>
          <a:noFill/>
          <a:ln w="7620">
            <a:solidFill>
              <a:schemeClr val="tx1"/>
            </a:solidFill>
            <a:round/>
            <a:headEnd/>
            <a:tailEnd/>
          </a:ln>
          <a:extLst>
            <a:ext uri="{909E8E84-426E-40DD-AFC4-6F175D3DCCD1}">
              <a14:hiddenFill xmlns:a14="http://schemas.microsoft.com/office/drawing/2010/main">
                <a:noFill/>
              </a14:hiddenFill>
            </a:ext>
          </a:extLst>
        </p:spPr>
        <p:txBody>
          <a:bodyPr lIns="96341" tIns="48171" rIns="96341" bIns="48171"/>
          <a:lstStyle/>
          <a:p>
            <a:endParaRPr lang="en-US"/>
          </a:p>
        </p:txBody>
      </p:sp>
      <p:sp>
        <p:nvSpPr>
          <p:cNvPr id="12296" name="Rectangle 14"/>
          <p:cNvSpPr>
            <a:spLocks noChangeArrowheads="1"/>
          </p:cNvSpPr>
          <p:nvPr/>
        </p:nvSpPr>
        <p:spPr bwMode="auto">
          <a:xfrm>
            <a:off x="190500" y="195263"/>
            <a:ext cx="6488113" cy="158750"/>
          </a:xfrm>
          <a:prstGeom prst="rect">
            <a:avLst/>
          </a:prstGeom>
          <a:solidFill>
            <a:srgbClr val="B90F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341" tIns="48171" rIns="96341" bIns="48171" anchor="ctr"/>
          <a:lstStyle/>
          <a:p>
            <a:endParaRPr lang="en-US"/>
          </a:p>
        </p:txBody>
      </p:sp>
      <p:grpSp>
        <p:nvGrpSpPr>
          <p:cNvPr id="12297" name="Group 15"/>
          <p:cNvGrpSpPr>
            <a:grpSpLocks/>
          </p:cNvGrpSpPr>
          <p:nvPr/>
        </p:nvGrpSpPr>
        <p:grpSpPr bwMode="auto">
          <a:xfrm>
            <a:off x="5765800" y="427038"/>
            <a:ext cx="912813" cy="412750"/>
            <a:chOff x="4556" y="412"/>
            <a:chExt cx="1051" cy="436"/>
          </a:xfrm>
        </p:grpSpPr>
        <p:sp>
          <p:nvSpPr>
            <p:cNvPr id="12299" name="Rectangle 16"/>
            <p:cNvSpPr>
              <a:spLocks noChangeArrowheads="1"/>
            </p:cNvSpPr>
            <p:nvPr userDrawn="1"/>
          </p:nvSpPr>
          <p:spPr bwMode="auto">
            <a:xfrm>
              <a:off x="4556" y="412"/>
              <a:ext cx="1051" cy="4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2300" name="Picture 17" descr="cased_quer.tif                                                 0001BD8B&#10;kraenkvisuell                  C41A40F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30" y="519"/>
              <a:ext cx="9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8" name="Line 18"/>
          <p:cNvSpPr>
            <a:spLocks noChangeShapeType="1"/>
          </p:cNvSpPr>
          <p:nvPr/>
        </p:nvSpPr>
        <p:spPr bwMode="auto">
          <a:xfrm>
            <a:off x="190500" y="415925"/>
            <a:ext cx="6488113" cy="0"/>
          </a:xfrm>
          <a:prstGeom prst="line">
            <a:avLst/>
          </a:prstGeom>
          <a:noFill/>
          <a:ln w="15240">
            <a:solidFill>
              <a:schemeClr val="tx1"/>
            </a:solidFill>
            <a:round/>
            <a:headEnd/>
            <a:tailEnd/>
          </a:ln>
          <a:extLst>
            <a:ext uri="{909E8E84-426E-40DD-AFC4-6F175D3DCCD1}">
              <a14:hiddenFill xmlns:a14="http://schemas.microsoft.com/office/drawing/2010/main">
                <a:noFill/>
              </a14:hiddenFill>
            </a:ext>
          </a:extLst>
        </p:spPr>
        <p:txBody>
          <a:bodyPr lIns="96341" tIns="48171" rIns="96341" bIns="48171"/>
          <a:lstStyle/>
          <a:p>
            <a:endParaRPr lang="en-US"/>
          </a:p>
        </p:txBody>
      </p:sp>
    </p:spTree>
    <p:extLst>
      <p:ext uri="{BB962C8B-B14F-4D97-AF65-F5344CB8AC3E}">
        <p14:creationId xmlns:p14="http://schemas.microsoft.com/office/powerpoint/2010/main" val="1176982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dt" idx="1"/>
          </p:nvPr>
        </p:nvSpPr>
        <p:spPr bwMode="auto">
          <a:xfrm>
            <a:off x="188913" y="9491663"/>
            <a:ext cx="1622425" cy="500062"/>
          </a:xfrm>
          <a:prstGeom prst="rect">
            <a:avLst/>
          </a:prstGeom>
          <a:noFill/>
          <a:ln w="9525">
            <a:noFill/>
            <a:miter lim="800000"/>
            <a:headEnd/>
            <a:tailEnd/>
          </a:ln>
          <a:effectLst/>
        </p:spPr>
        <p:txBody>
          <a:bodyPr vert="horz" wrap="square" lIns="96341" tIns="48171" rIns="96341" bIns="48171" numCol="1" anchor="ctr" anchorCtr="0" compatLnSpc="1">
            <a:prstTxWarp prst="textNoShape">
              <a:avLst/>
            </a:prstTxWarp>
          </a:bodyPr>
          <a:lstStyle>
            <a:lvl1pPr>
              <a:lnSpc>
                <a:spcPts val="1375"/>
              </a:lnSpc>
              <a:defRPr sz="1100" smtClean="0">
                <a:latin typeface="Stafford" pitchFamily="2" charset="0"/>
              </a:defRPr>
            </a:lvl1pPr>
          </a:lstStyle>
          <a:p>
            <a:pPr>
              <a:defRPr/>
            </a:pPr>
            <a:fld id="{02B905DE-055D-7C40-B130-FB67DE0C3124}" type="datetime4">
              <a:rPr lang="de-DE" smtClean="0"/>
              <a:t>2. Februar 2018</a:t>
            </a:fld>
            <a:endParaRPr lang="de-DE" dirty="0"/>
          </a:p>
        </p:txBody>
      </p:sp>
      <p:sp>
        <p:nvSpPr>
          <p:cNvPr id="11267" name="Rectangle 4"/>
          <p:cNvSpPr>
            <a:spLocks noGrp="1" noRot="1" noChangeAspect="1" noChangeArrowheads="1" noTextEdit="1"/>
          </p:cNvSpPr>
          <p:nvPr>
            <p:ph type="sldImg" idx="2"/>
          </p:nvPr>
        </p:nvSpPr>
        <p:spPr bwMode="auto">
          <a:xfrm>
            <a:off x="1185863" y="1009650"/>
            <a:ext cx="4476750" cy="3357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90500" y="4683125"/>
            <a:ext cx="6486525" cy="4679950"/>
          </a:xfrm>
          <a:prstGeom prst="rect">
            <a:avLst/>
          </a:prstGeom>
          <a:noFill/>
          <a:ln w="9525">
            <a:noFill/>
            <a:miter lim="800000"/>
            <a:headEnd/>
            <a:tailEnd/>
          </a:ln>
          <a:effectLst/>
        </p:spPr>
        <p:txBody>
          <a:bodyPr vert="horz" wrap="square" lIns="96341" tIns="48171" rIns="96341" bIns="48171"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1811338" y="9491663"/>
            <a:ext cx="4110037" cy="500062"/>
          </a:xfrm>
          <a:prstGeom prst="rect">
            <a:avLst/>
          </a:prstGeom>
          <a:noFill/>
          <a:ln w="9525">
            <a:noFill/>
            <a:miter lim="800000"/>
            <a:headEnd/>
            <a:tailEnd/>
          </a:ln>
          <a:effectLst/>
        </p:spPr>
        <p:txBody>
          <a:bodyPr vert="horz" wrap="square" lIns="96341" tIns="48171" rIns="96341" bIns="48171" numCol="1" anchor="ctr" anchorCtr="0" compatLnSpc="1">
            <a:prstTxWarp prst="textNoShape">
              <a:avLst/>
            </a:prstTxWarp>
          </a:bodyPr>
          <a:lstStyle>
            <a:lvl1pPr>
              <a:lnSpc>
                <a:spcPts val="1370"/>
              </a:lnSpc>
              <a:defRPr sz="1100" dirty="0">
                <a:latin typeface="Stafford" pitchFamily="2" charset="0"/>
                <a:cs typeface="+mn-cs"/>
              </a:defRPr>
            </a:lvl1pPr>
          </a:lstStyle>
          <a:p>
            <a:pPr>
              <a:defRPr/>
            </a:pPr>
            <a:r>
              <a:rPr lang="de-DE"/>
              <a:t>|  </a:t>
            </a:r>
          </a:p>
        </p:txBody>
      </p:sp>
      <p:sp>
        <p:nvSpPr>
          <p:cNvPr id="3079" name="Rectangle 7"/>
          <p:cNvSpPr>
            <a:spLocks noGrp="1" noChangeArrowheads="1"/>
          </p:cNvSpPr>
          <p:nvPr>
            <p:ph type="sldNum" sz="quarter" idx="5"/>
          </p:nvPr>
        </p:nvSpPr>
        <p:spPr bwMode="auto">
          <a:xfrm>
            <a:off x="5921375" y="9491663"/>
            <a:ext cx="944563" cy="500062"/>
          </a:xfrm>
          <a:prstGeom prst="rect">
            <a:avLst/>
          </a:prstGeom>
          <a:noFill/>
          <a:ln w="9525">
            <a:noFill/>
            <a:miter lim="800000"/>
            <a:headEnd/>
            <a:tailEnd/>
          </a:ln>
          <a:effectLst/>
        </p:spPr>
        <p:txBody>
          <a:bodyPr vert="horz" wrap="square" lIns="96341" tIns="48171" rIns="96341" bIns="48171" numCol="1" anchor="ctr" anchorCtr="0" compatLnSpc="1">
            <a:prstTxWarp prst="textNoShape">
              <a:avLst/>
            </a:prstTxWarp>
          </a:bodyPr>
          <a:lstStyle>
            <a:lvl1pPr algn="r">
              <a:lnSpc>
                <a:spcPts val="1375"/>
              </a:lnSpc>
              <a:defRPr sz="1100" dirty="0" smtClean="0">
                <a:latin typeface="Stafford" pitchFamily="2" charset="0"/>
              </a:defRPr>
            </a:lvl1pPr>
          </a:lstStyle>
          <a:p>
            <a:pPr>
              <a:defRPr/>
            </a:pPr>
            <a:r>
              <a:rPr lang="de-DE"/>
              <a:t>|  </a:t>
            </a:r>
            <a:fld id="{2083786B-6175-4481-905A-84BF1B0CF2EB}" type="slidenum">
              <a:rPr lang="de-DE"/>
              <a:pPr>
                <a:defRPr/>
              </a:pPr>
              <a:t>‹#›</a:t>
            </a:fld>
            <a:endParaRPr lang="de-DE"/>
          </a:p>
        </p:txBody>
      </p:sp>
      <p:sp>
        <p:nvSpPr>
          <p:cNvPr id="11271" name="Rectangle 8"/>
          <p:cNvSpPr>
            <a:spLocks noChangeArrowheads="1"/>
          </p:cNvSpPr>
          <p:nvPr/>
        </p:nvSpPr>
        <p:spPr bwMode="auto">
          <a:xfrm>
            <a:off x="190500" y="423863"/>
            <a:ext cx="54117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3789" tIns="0" rIns="0" bIns="0" anchor="ctr"/>
          <a:lstStyle/>
          <a:p>
            <a:pPr>
              <a:lnSpc>
                <a:spcPts val="1375"/>
              </a:lnSpc>
            </a:pPr>
            <a:endParaRPr lang="en-US" sz="1100" b="1">
              <a:latin typeface="Stafford" pitchFamily="2" charset="0"/>
            </a:endParaRPr>
          </a:p>
        </p:txBody>
      </p:sp>
      <p:sp>
        <p:nvSpPr>
          <p:cNvPr id="11272" name="Rectangle 9"/>
          <p:cNvSpPr>
            <a:spLocks noChangeArrowheads="1"/>
          </p:cNvSpPr>
          <p:nvPr/>
        </p:nvSpPr>
        <p:spPr bwMode="auto">
          <a:xfrm>
            <a:off x="190500" y="195263"/>
            <a:ext cx="6488113" cy="158750"/>
          </a:xfrm>
          <a:prstGeom prst="rect">
            <a:avLst/>
          </a:prstGeom>
          <a:solidFill>
            <a:srgbClr val="B90F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341" tIns="48171" rIns="96341" bIns="48171" anchor="ctr"/>
          <a:lstStyle/>
          <a:p>
            <a:endParaRPr lang="en-US"/>
          </a:p>
        </p:txBody>
      </p:sp>
      <p:sp>
        <p:nvSpPr>
          <p:cNvPr id="11273" name="Line 12"/>
          <p:cNvSpPr>
            <a:spLocks noChangeShapeType="1"/>
          </p:cNvSpPr>
          <p:nvPr/>
        </p:nvSpPr>
        <p:spPr bwMode="auto">
          <a:xfrm>
            <a:off x="190500" y="9491663"/>
            <a:ext cx="6488113" cy="0"/>
          </a:xfrm>
          <a:prstGeom prst="line">
            <a:avLst/>
          </a:prstGeom>
          <a:noFill/>
          <a:ln w="7620">
            <a:solidFill>
              <a:schemeClr val="tx1"/>
            </a:solidFill>
            <a:round/>
            <a:headEnd/>
            <a:tailEnd/>
          </a:ln>
          <a:extLst>
            <a:ext uri="{909E8E84-426E-40DD-AFC4-6F175D3DCCD1}">
              <a14:hiddenFill xmlns:a14="http://schemas.microsoft.com/office/drawing/2010/main">
                <a:noFill/>
              </a14:hiddenFill>
            </a:ext>
          </a:extLst>
        </p:spPr>
        <p:txBody>
          <a:bodyPr lIns="96341" tIns="48171" rIns="96341" bIns="48171"/>
          <a:lstStyle/>
          <a:p>
            <a:endParaRPr lang="en-US"/>
          </a:p>
        </p:txBody>
      </p:sp>
      <p:sp>
        <p:nvSpPr>
          <p:cNvPr id="11274" name="Line 14"/>
          <p:cNvSpPr>
            <a:spLocks noChangeShapeType="1"/>
          </p:cNvSpPr>
          <p:nvPr/>
        </p:nvSpPr>
        <p:spPr bwMode="auto">
          <a:xfrm>
            <a:off x="188913" y="4484688"/>
            <a:ext cx="6488112" cy="0"/>
          </a:xfrm>
          <a:prstGeom prst="line">
            <a:avLst/>
          </a:prstGeom>
          <a:noFill/>
          <a:ln w="7620">
            <a:solidFill>
              <a:schemeClr val="tx1"/>
            </a:solidFill>
            <a:round/>
            <a:headEnd/>
            <a:tailEnd/>
          </a:ln>
          <a:extLst>
            <a:ext uri="{909E8E84-426E-40DD-AFC4-6F175D3DCCD1}">
              <a14:hiddenFill xmlns:a14="http://schemas.microsoft.com/office/drawing/2010/main">
                <a:noFill/>
              </a14:hiddenFill>
            </a:ext>
          </a:extLst>
        </p:spPr>
        <p:txBody>
          <a:bodyPr lIns="96341" tIns="48171" rIns="96341" bIns="48171"/>
          <a:lstStyle/>
          <a:p>
            <a:endParaRPr lang="en-US"/>
          </a:p>
        </p:txBody>
      </p:sp>
      <p:grpSp>
        <p:nvGrpSpPr>
          <p:cNvPr id="11275" name="Group 15"/>
          <p:cNvGrpSpPr>
            <a:grpSpLocks/>
          </p:cNvGrpSpPr>
          <p:nvPr/>
        </p:nvGrpSpPr>
        <p:grpSpPr bwMode="auto">
          <a:xfrm>
            <a:off x="5765800" y="427038"/>
            <a:ext cx="912813" cy="412750"/>
            <a:chOff x="4556" y="412"/>
            <a:chExt cx="1051" cy="436"/>
          </a:xfrm>
        </p:grpSpPr>
        <p:sp>
          <p:nvSpPr>
            <p:cNvPr id="11278" name="Rectangle 16"/>
            <p:cNvSpPr>
              <a:spLocks noChangeArrowheads="1"/>
            </p:cNvSpPr>
            <p:nvPr userDrawn="1"/>
          </p:nvSpPr>
          <p:spPr bwMode="auto">
            <a:xfrm>
              <a:off x="4556" y="412"/>
              <a:ext cx="1051" cy="4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1279" name="Picture 17" descr="cased_quer.tif                                                 0001BD8B&#10;kraenkvisuell                  C41A40F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30" y="519"/>
              <a:ext cx="9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6" name="Line 11"/>
          <p:cNvSpPr>
            <a:spLocks noChangeShapeType="1"/>
          </p:cNvSpPr>
          <p:nvPr/>
        </p:nvSpPr>
        <p:spPr bwMode="auto">
          <a:xfrm>
            <a:off x="190500" y="854075"/>
            <a:ext cx="6488113" cy="0"/>
          </a:xfrm>
          <a:prstGeom prst="line">
            <a:avLst/>
          </a:prstGeom>
          <a:noFill/>
          <a:ln w="7620">
            <a:solidFill>
              <a:schemeClr val="tx1"/>
            </a:solidFill>
            <a:round/>
            <a:headEnd/>
            <a:tailEnd/>
          </a:ln>
          <a:extLst>
            <a:ext uri="{909E8E84-426E-40DD-AFC4-6F175D3DCCD1}">
              <a14:hiddenFill xmlns:a14="http://schemas.microsoft.com/office/drawing/2010/main">
                <a:noFill/>
              </a14:hiddenFill>
            </a:ext>
          </a:extLst>
        </p:spPr>
        <p:txBody>
          <a:bodyPr lIns="96341" tIns="48171" rIns="96341" bIns="48171"/>
          <a:lstStyle/>
          <a:p>
            <a:endParaRPr lang="en-US"/>
          </a:p>
        </p:txBody>
      </p:sp>
      <p:sp>
        <p:nvSpPr>
          <p:cNvPr id="11277" name="Line 10"/>
          <p:cNvSpPr>
            <a:spLocks noChangeShapeType="1"/>
          </p:cNvSpPr>
          <p:nvPr/>
        </p:nvSpPr>
        <p:spPr bwMode="auto">
          <a:xfrm>
            <a:off x="190500" y="415925"/>
            <a:ext cx="6488113" cy="0"/>
          </a:xfrm>
          <a:prstGeom prst="line">
            <a:avLst/>
          </a:prstGeom>
          <a:noFill/>
          <a:ln w="15240">
            <a:solidFill>
              <a:schemeClr val="tx1"/>
            </a:solidFill>
            <a:round/>
            <a:headEnd/>
            <a:tailEnd/>
          </a:ln>
          <a:extLst>
            <a:ext uri="{909E8E84-426E-40DD-AFC4-6F175D3DCCD1}">
              <a14:hiddenFill xmlns:a14="http://schemas.microsoft.com/office/drawing/2010/main">
                <a:noFill/>
              </a14:hiddenFill>
            </a:ext>
          </a:extLst>
        </p:spPr>
        <p:txBody>
          <a:bodyPr lIns="96341" tIns="48171" rIns="96341" bIns="48171"/>
          <a:lstStyle/>
          <a:p>
            <a:endParaRPr lang="en-US"/>
          </a:p>
        </p:txBody>
      </p:sp>
    </p:spTree>
    <p:extLst>
      <p:ext uri="{BB962C8B-B14F-4D97-AF65-F5344CB8AC3E}">
        <p14:creationId xmlns:p14="http://schemas.microsoft.com/office/powerpoint/2010/main" val="1391634576"/>
      </p:ext>
    </p:extLst>
  </p:cSld>
  <p:clrMap bg1="lt1" tx1="dk1" bg2="lt2" tx2="dk2" accent1="accent1" accent2="accent2" accent3="accent3" accent4="accent4" accent5="accent5" accent6="accent6" hlink="hlink" folHlink="folHlink"/>
  <p:hf hdr="0"/>
  <p:notesStyle>
    <a:lvl1pPr algn="l" rtl="0" eaLnBrk="0" fontAlgn="base" hangingPunct="0">
      <a:spcBef>
        <a:spcPct val="10000"/>
      </a:spcBef>
      <a:spcAft>
        <a:spcPct val="0"/>
      </a:spcAft>
      <a:defRPr sz="1200" kern="1200">
        <a:solidFill>
          <a:schemeClr val="tx1"/>
        </a:solidFill>
        <a:latin typeface="Bitstream Charter" charset="0"/>
        <a:ea typeface="+mn-ea"/>
        <a:cs typeface="+mn-cs"/>
      </a:defRPr>
    </a:lvl1pPr>
    <a:lvl2pPr marL="457200" algn="l" rtl="0" eaLnBrk="0" fontAlgn="base" hangingPunct="0">
      <a:spcBef>
        <a:spcPct val="10000"/>
      </a:spcBef>
      <a:spcAft>
        <a:spcPct val="0"/>
      </a:spcAft>
      <a:defRPr sz="1200" kern="1200">
        <a:solidFill>
          <a:schemeClr val="tx1"/>
        </a:solidFill>
        <a:latin typeface="Bitstream Charter" charset="0"/>
        <a:ea typeface="+mn-ea"/>
        <a:cs typeface="+mn-cs"/>
      </a:defRPr>
    </a:lvl2pPr>
    <a:lvl3pPr marL="914400" algn="l" rtl="0" eaLnBrk="0" fontAlgn="base" hangingPunct="0">
      <a:spcBef>
        <a:spcPct val="10000"/>
      </a:spcBef>
      <a:spcAft>
        <a:spcPct val="0"/>
      </a:spcAft>
      <a:defRPr sz="1200" kern="1200">
        <a:solidFill>
          <a:schemeClr val="tx1"/>
        </a:solidFill>
        <a:latin typeface="Bitstream Charter" charset="0"/>
        <a:ea typeface="+mn-ea"/>
        <a:cs typeface="+mn-cs"/>
      </a:defRPr>
    </a:lvl3pPr>
    <a:lvl4pPr marL="1371600" algn="l" rtl="0" eaLnBrk="0" fontAlgn="base" hangingPunct="0">
      <a:spcBef>
        <a:spcPct val="10000"/>
      </a:spcBef>
      <a:spcAft>
        <a:spcPct val="0"/>
      </a:spcAft>
      <a:defRPr sz="1200" kern="1200">
        <a:solidFill>
          <a:schemeClr val="tx1"/>
        </a:solidFill>
        <a:latin typeface="Bitstream Charter" charset="0"/>
        <a:ea typeface="+mn-ea"/>
        <a:cs typeface="+mn-cs"/>
      </a:defRPr>
    </a:lvl4pPr>
    <a:lvl5pPr marL="1828800" algn="l" rtl="0" eaLnBrk="0" fontAlgn="base" hangingPunct="0">
      <a:spcBef>
        <a:spcPct val="10000"/>
      </a:spcBef>
      <a:spcAft>
        <a:spcPct val="0"/>
      </a:spcAft>
      <a:defRPr sz="1200" kern="1200">
        <a:solidFill>
          <a:schemeClr val="tx1"/>
        </a:solidFill>
        <a:latin typeface="Bitstream Charte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Sich effektiv gegen IT-Sicherheits-Risiken schützen zu können wird immer wichtiger. Daher forschen wir daran welche Faktoren beeinflussen, ob sich Benutzer sicher verhalten bzw. was verhindert dass sie es tun. Doch dazu brauchen wir eure Hilfe.</a:t>
            </a:r>
          </a:p>
          <a:p>
            <a:endParaRPr lang="de-DE" dirty="0"/>
          </a:p>
          <a:p>
            <a:r>
              <a:rPr lang="de-DE" dirty="0"/>
              <a:t>Zusammen mit der University </a:t>
            </a:r>
            <a:r>
              <a:rPr lang="de-DE" dirty="0" err="1"/>
              <a:t>of</a:t>
            </a:r>
            <a:r>
              <a:rPr lang="de-DE" dirty="0"/>
              <a:t> Turku in Finnland führen wir eine Studie durch, die genau dieses Thema untersucht und sich speziell an Studenten richtet. Daher würde es uns sehr freuen, wenn ihr 20-25 Minuten aufbringen könntet um die Umfrage auszufüllen. Die Umfrage wird vollkommen anonym durchgeführt und euer Daten werden entsprechend nur anonymisiert ausgewertet.</a:t>
            </a:r>
          </a:p>
          <a:p>
            <a:endParaRPr lang="de-DE" dirty="0"/>
          </a:p>
          <a:p>
            <a:r>
              <a:rPr lang="de-DE" dirty="0"/>
              <a:t>Die Studie ist unter https://</a:t>
            </a:r>
            <a:r>
              <a:rPr lang="de-DE" dirty="0" err="1"/>
              <a:t>secuso.org</a:t>
            </a:r>
            <a:r>
              <a:rPr lang="de-DE" dirty="0"/>
              <a:t>/</a:t>
            </a:r>
            <a:r>
              <a:rPr lang="de-DE" dirty="0" err="1"/>
              <a:t>studie</a:t>
            </a:r>
            <a:r>
              <a:rPr lang="de-DE" dirty="0"/>
              <a:t> verfügbar. Von dort werdet ihr zum </a:t>
            </a:r>
            <a:r>
              <a:rPr lang="de-DE"/>
              <a:t>Fragebogen weitergeleitet.</a:t>
            </a:r>
            <a:endParaRPr lang="de-DE" dirty="0"/>
          </a:p>
        </p:txBody>
      </p:sp>
      <p:sp>
        <p:nvSpPr>
          <p:cNvPr id="4" name="Date Placeholder 3"/>
          <p:cNvSpPr>
            <a:spLocks noGrp="1"/>
          </p:cNvSpPr>
          <p:nvPr>
            <p:ph type="dt" idx="10"/>
          </p:nvPr>
        </p:nvSpPr>
        <p:spPr/>
        <p:txBody>
          <a:bodyPr/>
          <a:lstStyle/>
          <a:p>
            <a:pPr>
              <a:defRPr/>
            </a:pPr>
            <a:fld id="{02B905DE-055D-7C40-B130-FB67DE0C3124}" type="datetime4">
              <a:rPr lang="de-DE" smtClean="0"/>
              <a:t>2. Februar 2018</a:t>
            </a:fld>
            <a:endParaRPr lang="de-DE" dirty="0"/>
          </a:p>
        </p:txBody>
      </p:sp>
      <p:sp>
        <p:nvSpPr>
          <p:cNvPr id="5" name="Footer Placeholder 4"/>
          <p:cNvSpPr>
            <a:spLocks noGrp="1"/>
          </p:cNvSpPr>
          <p:nvPr>
            <p:ph type="ftr" sz="quarter" idx="11"/>
          </p:nvPr>
        </p:nvSpPr>
        <p:spPr/>
        <p:txBody>
          <a:bodyPr/>
          <a:lstStyle/>
          <a:p>
            <a:pPr>
              <a:defRPr/>
            </a:pPr>
            <a:r>
              <a:rPr lang="de-DE"/>
              <a:t>|  </a:t>
            </a:r>
          </a:p>
        </p:txBody>
      </p:sp>
      <p:sp>
        <p:nvSpPr>
          <p:cNvPr id="6" name="Slide Number Placeholder 5"/>
          <p:cNvSpPr>
            <a:spLocks noGrp="1"/>
          </p:cNvSpPr>
          <p:nvPr>
            <p:ph type="sldNum" sz="quarter" idx="12"/>
          </p:nvPr>
        </p:nvSpPr>
        <p:spPr/>
        <p:txBody>
          <a:bodyPr/>
          <a:lstStyle/>
          <a:p>
            <a:pPr>
              <a:defRPr/>
            </a:pPr>
            <a:r>
              <a:rPr lang="de-DE"/>
              <a:t>|  </a:t>
            </a:r>
            <a:fld id="{2083786B-6175-4481-905A-84BF1B0CF2EB}" type="slidenum">
              <a:rPr lang="de-DE" smtClean="0"/>
              <a:pPr>
                <a:defRPr/>
              </a:pPr>
              <a:t>1</a:t>
            </a:fld>
            <a:endParaRPr lang="de-DE"/>
          </a:p>
        </p:txBody>
      </p:sp>
    </p:spTree>
    <p:extLst>
      <p:ext uri="{BB962C8B-B14F-4D97-AF65-F5344CB8AC3E}">
        <p14:creationId xmlns:p14="http://schemas.microsoft.com/office/powerpoint/2010/main" val="1860416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4" name="Rectangle 2"/>
          <p:cNvSpPr>
            <a:spLocks noChangeArrowheads="1"/>
          </p:cNvSpPr>
          <p:nvPr/>
        </p:nvSpPr>
        <p:spPr bwMode="auto">
          <a:xfrm>
            <a:off x="250825" y="368300"/>
            <a:ext cx="8642350" cy="2197100"/>
          </a:xfrm>
          <a:prstGeom prst="rect">
            <a:avLst/>
          </a:prstGeom>
          <a:solidFill>
            <a:srgbClr val="00436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t" anchorCtr="0"/>
          <a:lstStyle/>
          <a:p>
            <a:pPr algn="ctr"/>
            <a:endParaRPr lang="en-US"/>
          </a:p>
        </p:txBody>
      </p:sp>
      <p:sp>
        <p:nvSpPr>
          <p:cNvPr id="5" name="Rectangle 8"/>
          <p:cNvSpPr>
            <a:spLocks noChangeArrowheads="1"/>
          </p:cNvSpPr>
          <p:nvPr/>
        </p:nvSpPr>
        <p:spPr bwMode="auto">
          <a:xfrm>
            <a:off x="250825" y="196850"/>
            <a:ext cx="8642350" cy="144463"/>
          </a:xfrm>
          <a:prstGeom prst="rect">
            <a:avLst/>
          </a:prstGeom>
          <a:solidFill>
            <a:srgbClr val="0043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Rectangle 18"/>
          <p:cNvSpPr>
            <a:spLocks noChangeArrowheads="1"/>
          </p:cNvSpPr>
          <p:nvPr/>
        </p:nvSpPr>
        <p:spPr bwMode="auto">
          <a:xfrm>
            <a:off x="250825" y="360363"/>
            <a:ext cx="8640763" cy="14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9"/>
          <p:cNvSpPr>
            <a:spLocks noChangeArrowheads="1"/>
          </p:cNvSpPr>
          <p:nvPr/>
        </p:nvSpPr>
        <p:spPr bwMode="auto">
          <a:xfrm>
            <a:off x="250825" y="2492375"/>
            <a:ext cx="8640763"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Line 20"/>
          <p:cNvSpPr>
            <a:spLocks noChangeShapeType="1"/>
          </p:cNvSpPr>
          <p:nvPr/>
        </p:nvSpPr>
        <p:spPr bwMode="auto">
          <a:xfrm>
            <a:off x="252413" y="2565400"/>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hteck 9"/>
          <p:cNvSpPr/>
          <p:nvPr userDrawn="1"/>
        </p:nvSpPr>
        <p:spPr>
          <a:xfrm>
            <a:off x="7235825" y="506173"/>
            <a:ext cx="1779588" cy="1848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charset="0"/>
            </a:endParaRPr>
          </a:p>
        </p:txBody>
      </p:sp>
      <p:sp>
        <p:nvSpPr>
          <p:cNvPr id="13" name="Rectangle 30"/>
          <p:cNvSpPr>
            <a:spLocks noChangeArrowheads="1"/>
          </p:cNvSpPr>
          <p:nvPr/>
        </p:nvSpPr>
        <p:spPr bwMode="auto">
          <a:xfrm>
            <a:off x="7235825" y="635452"/>
            <a:ext cx="1668463" cy="642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7043" name="Rectangle 3"/>
          <p:cNvSpPr>
            <a:spLocks noGrp="1" noChangeArrowheads="1"/>
          </p:cNvSpPr>
          <p:nvPr>
            <p:ph type="ctrTitle" hasCustomPrompt="1"/>
          </p:nvPr>
        </p:nvSpPr>
        <p:spPr>
          <a:xfrm>
            <a:off x="358775" y="478234"/>
            <a:ext cx="6499225" cy="577850"/>
          </a:xfrm>
          <a:prstGeom prst="rect">
            <a:avLst/>
          </a:prstGeom>
        </p:spPr>
        <p:txBody>
          <a:bodyPr wrap="square" lIns="0" rIns="0" anchor="t"/>
          <a:lstStyle>
            <a:lvl1pPr>
              <a:defRPr sz="3400" b="1" baseline="0">
                <a:solidFill>
                  <a:schemeClr val="bg1"/>
                </a:solidFill>
                <a:latin typeface="+mj-lt"/>
              </a:defRPr>
            </a:lvl1pPr>
          </a:lstStyle>
          <a:p>
            <a:r>
              <a:rPr lang="en-US" dirty="0"/>
              <a:t>Title</a:t>
            </a:r>
            <a:endParaRPr lang="en-US" noProof="0" dirty="0"/>
          </a:p>
        </p:txBody>
      </p:sp>
      <p:pic>
        <p:nvPicPr>
          <p:cNvPr id="11" name="Picture 32" descr="tud_logo.tif                                                   0001BC3D&#10;kraenkvisuell                  C41A40F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371" t="3839" r="7599" b="1"/>
          <a:stretch/>
        </p:blipFill>
        <p:spPr bwMode="auto">
          <a:xfrm>
            <a:off x="7243082" y="506173"/>
            <a:ext cx="1655763" cy="73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15"/>
          <p:cNvSpPr>
            <a:spLocks noChangeShapeType="1"/>
          </p:cNvSpPr>
          <p:nvPr userDrawn="1"/>
        </p:nvSpPr>
        <p:spPr bwMode="auto">
          <a:xfrm>
            <a:off x="252413" y="6237288"/>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Fußzeilenplatzhalter 32"/>
          <p:cNvSpPr>
            <a:spLocks noGrp="1"/>
          </p:cNvSpPr>
          <p:nvPr>
            <p:ph type="ftr" sz="quarter" idx="10"/>
          </p:nvPr>
        </p:nvSpPr>
        <p:spPr>
          <a:xfrm>
            <a:off x="352556" y="6381368"/>
            <a:ext cx="5880719" cy="360000"/>
          </a:xfrm>
        </p:spPr>
        <p:txBody>
          <a:bodyPr lIns="0"/>
          <a:lstStyle/>
          <a:p>
            <a:pPr>
              <a:defRPr/>
            </a:pPr>
            <a:r>
              <a:rPr lang="en-US"/>
              <a:t>| Peter Mayer | Retreat | 24. Januar 2018</a:t>
            </a:r>
            <a:endParaRPr lang="en-US" sz="800" dirty="0"/>
          </a:p>
        </p:txBody>
      </p:sp>
      <p:sp>
        <p:nvSpPr>
          <p:cNvPr id="39" name="Rectangle 4"/>
          <p:cNvSpPr>
            <a:spLocks noGrp="1" noChangeArrowheads="1"/>
          </p:cNvSpPr>
          <p:nvPr>
            <p:ph type="subTitle" idx="1" hasCustomPrompt="1"/>
          </p:nvPr>
        </p:nvSpPr>
        <p:spPr>
          <a:xfrm>
            <a:off x="358775" y="1777008"/>
            <a:ext cx="6499225" cy="576064"/>
          </a:xfrm>
        </p:spPr>
        <p:txBody>
          <a:bodyPr lIns="0" tIns="0" rIns="0" bIns="0" anchor="ctr" anchorCtr="0"/>
          <a:lstStyle>
            <a:lvl1pPr marL="0" indent="0">
              <a:spcBef>
                <a:spcPct val="0"/>
              </a:spcBef>
              <a:buFont typeface="Wingdings" pitchFamily="2" charset="2"/>
              <a:buNone/>
              <a:defRPr sz="2400" b="0" baseline="0">
                <a:solidFill>
                  <a:schemeClr val="bg1"/>
                </a:solidFill>
                <a:latin typeface="+mj-lt"/>
                <a:cs typeface="Arial" pitchFamily="34" charset="0"/>
              </a:defRPr>
            </a:lvl1pPr>
          </a:lstStyle>
          <a:p>
            <a:r>
              <a:rPr lang="en-US" dirty="0"/>
              <a:t>Authors, underline presenter</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1479" y="1746478"/>
            <a:ext cx="1403648" cy="494619"/>
          </a:xfrm>
          <a:prstGeom prst="rect">
            <a:avLst/>
          </a:prstGeom>
        </p:spPr>
      </p:pic>
      <p:pic>
        <p:nvPicPr>
          <p:cNvPr id="12" name="Grafik 30"/>
          <p:cNvPicPr>
            <a:picLocks noChangeAspect="1"/>
          </p:cNvPicPr>
          <p:nvPr userDrawn="1"/>
        </p:nvPicPr>
        <p:blipFill rotWithShape="1">
          <a:blip r:embed="rId4" cstate="print">
            <a:extLst>
              <a:ext uri="{28A0092B-C50C-407E-A947-70E740481C1C}">
                <a14:useLocalDpi xmlns:a14="http://schemas.microsoft.com/office/drawing/2010/main" val="0"/>
              </a:ext>
            </a:extLst>
          </a:blip>
          <a:srcRect l="6549" b="5701"/>
          <a:stretch/>
        </p:blipFill>
        <p:spPr bwMode="auto">
          <a:xfrm>
            <a:off x="7273605" y="1124744"/>
            <a:ext cx="1684609" cy="53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86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marL="179388" marR="0" indent="-179388" algn="l" defTabSz="914400" rtl="0" eaLnBrk="0" fontAlgn="base" latinLnBrk="0" hangingPunct="0">
              <a:lnSpc>
                <a:spcPct val="100000"/>
              </a:lnSpc>
              <a:spcBef>
                <a:spcPct val="20000"/>
              </a:spcBef>
              <a:spcAft>
                <a:spcPct val="0"/>
              </a:spcAft>
              <a:buClrTx/>
              <a:buSzTx/>
              <a:buFont typeface="Wingdings" pitchFamily="2" charset="2"/>
              <a:buChar char="§"/>
              <a:tabLst/>
              <a:defRPr baseline="0">
                <a:latin typeface="+mj-lt"/>
                <a:cs typeface="Arial" pitchFamily="34" charset="0"/>
              </a:defRPr>
            </a:lvl1pPr>
            <a:lvl2pPr marL="349250" marR="0" indent="-168275" algn="l" defTabSz="914400" rtl="0" eaLnBrk="0" fontAlgn="base" latinLnBrk="0" hangingPunct="0">
              <a:lnSpc>
                <a:spcPct val="100000"/>
              </a:lnSpc>
              <a:spcBef>
                <a:spcPct val="20000"/>
              </a:spcBef>
              <a:spcAft>
                <a:spcPct val="0"/>
              </a:spcAft>
              <a:buClrTx/>
              <a:buSzTx/>
              <a:buFont typeface="Wingdings" pitchFamily="2" charset="2"/>
              <a:buChar char="§"/>
              <a:tabLst/>
              <a:defRPr>
                <a:latin typeface="+mj-lt"/>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marL="179388" marR="0" lvl="0" indent="-179388"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b="0" i="0" u="none" strike="noStrike" kern="0" cap="none" spc="0" normalizeH="0" baseline="0" noProof="0" dirty="0">
                <a:ln>
                  <a:noFill/>
                </a:ln>
                <a:solidFill>
                  <a:srgbClr val="000000"/>
                </a:solidFill>
                <a:effectLst/>
                <a:uLnTx/>
                <a:uFillTx/>
                <a:latin typeface="Verdana"/>
                <a:ea typeface="+mn-ea"/>
                <a:cs typeface="+mn-cs"/>
              </a:rPr>
              <a:t>Use only main layer and first layer</a:t>
            </a:r>
          </a:p>
          <a:p>
            <a:pPr marL="349250" marR="0" lvl="1" indent="-168275"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a:ln>
                  <a:noFill/>
                </a:ln>
                <a:solidFill>
                  <a:srgbClr val="000000"/>
                </a:solidFill>
                <a:effectLst/>
                <a:uLnTx/>
                <a:uFillTx/>
                <a:latin typeface="Verdana"/>
              </a:rPr>
              <a:t>Sub</a:t>
            </a:r>
          </a:p>
          <a:p>
            <a:pPr marL="349250" marR="0" lvl="1" indent="-168275"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a:ln>
                  <a:noFill/>
                </a:ln>
                <a:solidFill>
                  <a:srgbClr val="000000"/>
                </a:solidFill>
                <a:effectLst/>
                <a:uLnTx/>
                <a:uFillTx/>
                <a:latin typeface="Verdana"/>
              </a:rPr>
              <a:t>Do not use a third layer</a:t>
            </a:r>
          </a:p>
        </p:txBody>
      </p:sp>
      <p:sp>
        <p:nvSpPr>
          <p:cNvPr id="9" name="Titel 8"/>
          <p:cNvSpPr>
            <a:spLocks noGrp="1"/>
          </p:cNvSpPr>
          <p:nvPr>
            <p:ph type="title" hasCustomPrompt="1"/>
          </p:nvPr>
        </p:nvSpPr>
        <p:spPr>
          <a:xfrm>
            <a:off x="252413" y="381000"/>
            <a:ext cx="8640762" cy="1036638"/>
          </a:xfrm>
          <a:prstGeom prst="rect">
            <a:avLst/>
          </a:prstGeom>
        </p:spPr>
        <p:txBody>
          <a:bodyPr anchor="ctr" anchorCtr="0"/>
          <a:lstStyle>
            <a:lvl1pPr>
              <a:defRPr>
                <a:latin typeface="+mj-lt"/>
              </a:defRPr>
            </a:lvl1pPr>
          </a:lstStyle>
          <a:p>
            <a:r>
              <a:rPr lang="en-US" dirty="0"/>
              <a:t>Title – only one line</a:t>
            </a:r>
          </a:p>
        </p:txBody>
      </p:sp>
      <p:sp>
        <p:nvSpPr>
          <p:cNvPr id="10" name="Fußzeilenplatzhalter 5"/>
          <p:cNvSpPr>
            <a:spLocks noGrp="1"/>
          </p:cNvSpPr>
          <p:nvPr>
            <p:ph type="ftr" sz="quarter" idx="3"/>
          </p:nvPr>
        </p:nvSpPr>
        <p:spPr>
          <a:xfrm>
            <a:off x="419472" y="6381368"/>
            <a:ext cx="5880719" cy="360000"/>
          </a:xfrm>
          <a:prstGeom prst="rect">
            <a:avLst/>
          </a:prstGeom>
        </p:spPr>
        <p:txBody>
          <a:bodyPr/>
          <a:lstStyle>
            <a:lvl1pPr>
              <a:defRPr sz="1050">
                <a:latin typeface="+mj-lt"/>
              </a:defRPr>
            </a:lvl1pPr>
          </a:lstStyle>
          <a:p>
            <a:pPr>
              <a:defRPr/>
            </a:pPr>
            <a:r>
              <a:rPr lang="en-US"/>
              <a:t>| Peter Mayer | Retreat | 24. Januar 2018</a:t>
            </a:r>
            <a:endParaRPr lang="en-US" sz="800" dirty="0"/>
          </a:p>
        </p:txBody>
      </p:sp>
      <p:sp>
        <p:nvSpPr>
          <p:cNvPr id="8" name="Foliennummernplatzhalter 7"/>
          <p:cNvSpPr>
            <a:spLocks noGrp="1"/>
          </p:cNvSpPr>
          <p:nvPr>
            <p:ph type="sldNum" sz="quarter" idx="4"/>
          </p:nvPr>
        </p:nvSpPr>
        <p:spPr>
          <a:xfrm>
            <a:off x="244825" y="6381368"/>
            <a:ext cx="549201" cy="360000"/>
          </a:xfrm>
          <a:prstGeom prst="rect">
            <a:avLst/>
          </a:prstGeom>
        </p:spPr>
        <p:txBody>
          <a:bodyPr/>
          <a:lstStyle>
            <a:lvl1pPr algn="l">
              <a:defRPr sz="1050">
                <a:latin typeface="+mj-lt"/>
              </a:defRPr>
            </a:lvl1pPr>
          </a:lstStyle>
          <a:p>
            <a:pPr>
              <a:defRPr/>
            </a:pPr>
            <a:fld id="{B7466FE1-DE63-4CE7-A4A8-DE1B75E395FC}" type="slidenum">
              <a:rPr lang="en-US" smtClean="0"/>
              <a:pPr>
                <a:defRPr/>
              </a:pPr>
              <a:t>‹#›</a:t>
            </a:fld>
            <a:endParaRPr lang="en-US" dirty="0"/>
          </a:p>
        </p:txBody>
      </p:sp>
    </p:spTree>
    <p:extLst>
      <p:ext uri="{BB962C8B-B14F-4D97-AF65-F5344CB8AC3E}">
        <p14:creationId xmlns:p14="http://schemas.microsoft.com/office/powerpoint/2010/main" val="402538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250825" y="1592263"/>
            <a:ext cx="4243388" cy="4500562"/>
          </a:xfrm>
        </p:spPr>
        <p:txBody>
          <a:bodyPr/>
          <a:lstStyle>
            <a:lvl1pPr marL="179388" marR="0" indent="-179388" algn="l" defTabSz="914400" rtl="0" eaLnBrk="0" fontAlgn="base" latinLnBrk="0" hangingPunct="0">
              <a:lnSpc>
                <a:spcPct val="100000"/>
              </a:lnSpc>
              <a:spcBef>
                <a:spcPct val="20000"/>
              </a:spcBef>
              <a:spcAft>
                <a:spcPct val="0"/>
              </a:spcAft>
              <a:buClrTx/>
              <a:buSzTx/>
              <a:buFont typeface="Wingdings" pitchFamily="2" charset="2"/>
              <a:buChar char="§"/>
              <a:tabLst/>
              <a:defRPr sz="2400">
                <a:latin typeface="+mj-lt"/>
              </a:defRPr>
            </a:lvl1pPr>
            <a:lvl2pPr marL="349250" marR="0" indent="-168275" algn="l" defTabSz="914400" rtl="0" eaLnBrk="0" fontAlgn="base" latinLnBrk="0" hangingPunct="0">
              <a:lnSpc>
                <a:spcPct val="100000"/>
              </a:lnSpc>
              <a:spcBef>
                <a:spcPct val="20000"/>
              </a:spcBef>
              <a:spcAft>
                <a:spcPct val="0"/>
              </a:spcAft>
              <a:buClrTx/>
              <a:buSzTx/>
              <a:buFont typeface="Wingdings" pitchFamily="2" charset="2"/>
              <a:buChar char="§"/>
              <a:tabLst/>
              <a:defRPr sz="2000">
                <a:latin typeface="+mj-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Use only main layer and first layer</a:t>
            </a:r>
          </a:p>
          <a:p>
            <a:pPr lvl="1"/>
            <a:r>
              <a:rPr lang="en-US" dirty="0"/>
              <a:t>Sub</a:t>
            </a:r>
          </a:p>
          <a:p>
            <a:pPr lvl="1"/>
            <a:r>
              <a:rPr lang="en-US" dirty="0"/>
              <a:t>Do not use a third layer</a:t>
            </a:r>
          </a:p>
        </p:txBody>
      </p:sp>
      <p:sp>
        <p:nvSpPr>
          <p:cNvPr id="4" name="Inhaltsplatzhalter 3"/>
          <p:cNvSpPr>
            <a:spLocks noGrp="1"/>
          </p:cNvSpPr>
          <p:nvPr>
            <p:ph sz="half" idx="2" hasCustomPrompt="1"/>
          </p:nvPr>
        </p:nvSpPr>
        <p:spPr>
          <a:xfrm>
            <a:off x="4646613" y="1592263"/>
            <a:ext cx="4244975" cy="4500562"/>
          </a:xfrm>
        </p:spPr>
        <p:txBody>
          <a:bodyPr/>
          <a:lstStyle>
            <a:lvl1pPr marL="179388" marR="0" indent="-179388" algn="l" defTabSz="914400" rtl="0" eaLnBrk="0" fontAlgn="base" latinLnBrk="0" hangingPunct="0">
              <a:lnSpc>
                <a:spcPct val="100000"/>
              </a:lnSpc>
              <a:spcBef>
                <a:spcPct val="20000"/>
              </a:spcBef>
              <a:spcAft>
                <a:spcPct val="0"/>
              </a:spcAft>
              <a:buClrTx/>
              <a:buSzTx/>
              <a:buFont typeface="Wingdings" pitchFamily="2" charset="2"/>
              <a:buChar char="§"/>
              <a:tabLst/>
              <a:defRPr sz="2400">
                <a:latin typeface="+mj-lt"/>
              </a:defRPr>
            </a:lvl1pPr>
            <a:lvl2pPr marL="349250" marR="0" indent="-168275" algn="l" defTabSz="914400" rtl="0" eaLnBrk="0" fontAlgn="base" latinLnBrk="0" hangingPunct="0">
              <a:lnSpc>
                <a:spcPct val="100000"/>
              </a:lnSpc>
              <a:spcBef>
                <a:spcPct val="20000"/>
              </a:spcBef>
              <a:spcAft>
                <a:spcPct val="0"/>
              </a:spcAft>
              <a:buClrTx/>
              <a:buSzTx/>
              <a:buFont typeface="Wingdings" pitchFamily="2" charset="2"/>
              <a:buChar char="§"/>
              <a:tabLst/>
              <a:defRPr sz="2000">
                <a:latin typeface="+mj-lt"/>
              </a:defRPr>
            </a:lvl2pPr>
            <a:lvl3pPr marL="538163" marR="0" indent="-187325" algn="l" defTabSz="914400" rtl="0" eaLnBrk="0" fontAlgn="base" latinLnBrk="0" hangingPunct="0">
              <a:lnSpc>
                <a:spcPct val="100000"/>
              </a:lnSpc>
              <a:spcBef>
                <a:spcPct val="20000"/>
              </a:spcBef>
              <a:spcAft>
                <a:spcPct val="0"/>
              </a:spcAft>
              <a:buClrTx/>
              <a:buSzTx/>
              <a:buFont typeface="Wingdings" pitchFamily="2" charset="2"/>
              <a:buChar char="§"/>
              <a:tabLst/>
              <a:defRPr sz="2000"/>
            </a:lvl3pPr>
            <a:lvl4pPr>
              <a:defRPr sz="1800"/>
            </a:lvl4pPr>
            <a:lvl5pPr>
              <a:defRPr sz="1800"/>
            </a:lvl5pPr>
            <a:lvl6pPr>
              <a:defRPr sz="1800"/>
            </a:lvl6pPr>
            <a:lvl7pPr>
              <a:defRPr sz="1800"/>
            </a:lvl7pPr>
            <a:lvl8pPr>
              <a:defRPr sz="1800"/>
            </a:lvl8pPr>
            <a:lvl9pPr>
              <a:defRPr sz="1800"/>
            </a:lvl9pPr>
          </a:lstStyle>
          <a:p>
            <a:pPr lvl="0"/>
            <a:r>
              <a:rPr lang="en-US" dirty="0"/>
              <a:t>Use only main layer and first layer</a:t>
            </a:r>
          </a:p>
          <a:p>
            <a:pPr lvl="1"/>
            <a:r>
              <a:rPr lang="en-US" dirty="0"/>
              <a:t>Sub</a:t>
            </a:r>
          </a:p>
          <a:p>
            <a:pPr lvl="1"/>
            <a:r>
              <a:rPr lang="en-US" dirty="0"/>
              <a:t>Do not use a third layer</a:t>
            </a:r>
          </a:p>
        </p:txBody>
      </p:sp>
      <p:sp>
        <p:nvSpPr>
          <p:cNvPr id="2" name="Titel 1"/>
          <p:cNvSpPr>
            <a:spLocks noGrp="1"/>
          </p:cNvSpPr>
          <p:nvPr>
            <p:ph type="title" hasCustomPrompt="1"/>
          </p:nvPr>
        </p:nvSpPr>
        <p:spPr>
          <a:xfrm>
            <a:off x="252413" y="381000"/>
            <a:ext cx="8640762" cy="1036638"/>
          </a:xfrm>
          <a:prstGeom prst="rect">
            <a:avLst/>
          </a:prstGeom>
        </p:spPr>
        <p:txBody>
          <a:bodyPr anchor="ctr" anchorCtr="0"/>
          <a:lstStyle>
            <a:lvl1pPr>
              <a:defRPr>
                <a:latin typeface="+mj-lt"/>
              </a:defRPr>
            </a:lvl1pPr>
          </a:lstStyle>
          <a:p>
            <a:pPr>
              <a:defRPr/>
            </a:pPr>
            <a:r>
              <a:rPr lang="en-US" sz="3400" b="1" dirty="0"/>
              <a:t>Title – only one line</a:t>
            </a:r>
          </a:p>
        </p:txBody>
      </p:sp>
      <p:sp>
        <p:nvSpPr>
          <p:cNvPr id="8" name="Foliennummernplatzhalter 7"/>
          <p:cNvSpPr>
            <a:spLocks noGrp="1"/>
          </p:cNvSpPr>
          <p:nvPr>
            <p:ph type="sldNum" sz="quarter" idx="4"/>
          </p:nvPr>
        </p:nvSpPr>
        <p:spPr>
          <a:xfrm>
            <a:off x="244825" y="6381368"/>
            <a:ext cx="549201" cy="360000"/>
          </a:xfrm>
          <a:prstGeom prst="rect">
            <a:avLst/>
          </a:prstGeom>
        </p:spPr>
        <p:txBody>
          <a:bodyPr/>
          <a:lstStyle>
            <a:lvl1pPr algn="l">
              <a:defRPr sz="1050">
                <a:latin typeface="+mj-lt"/>
              </a:defRPr>
            </a:lvl1pPr>
          </a:lstStyle>
          <a:p>
            <a:pPr>
              <a:defRPr/>
            </a:pPr>
            <a:fld id="{B7466FE1-DE63-4CE7-A4A8-DE1B75E395FC}" type="slidenum">
              <a:rPr lang="en-US" smtClean="0"/>
              <a:pPr>
                <a:defRPr/>
              </a:pPr>
              <a:t>‹#›</a:t>
            </a:fld>
            <a:endParaRPr lang="en-US" dirty="0"/>
          </a:p>
        </p:txBody>
      </p:sp>
      <p:sp>
        <p:nvSpPr>
          <p:cNvPr id="9" name="Fußzeilenplatzhalter 5"/>
          <p:cNvSpPr>
            <a:spLocks noGrp="1"/>
          </p:cNvSpPr>
          <p:nvPr>
            <p:ph type="ftr" sz="quarter" idx="3"/>
          </p:nvPr>
        </p:nvSpPr>
        <p:spPr>
          <a:xfrm>
            <a:off x="419472" y="6381368"/>
            <a:ext cx="5880719" cy="360000"/>
          </a:xfrm>
          <a:prstGeom prst="rect">
            <a:avLst/>
          </a:prstGeom>
        </p:spPr>
        <p:txBody>
          <a:bodyPr/>
          <a:lstStyle>
            <a:lvl1pPr>
              <a:defRPr sz="1050">
                <a:latin typeface="+mj-lt"/>
              </a:defRPr>
            </a:lvl1pPr>
          </a:lstStyle>
          <a:p>
            <a:pPr>
              <a:defRPr/>
            </a:pPr>
            <a:r>
              <a:rPr lang="en-US"/>
              <a:t>| Peter Mayer | Retreat | 24. Januar 2018</a:t>
            </a:r>
            <a:endParaRPr lang="en-US" sz="800" dirty="0"/>
          </a:p>
        </p:txBody>
      </p:sp>
    </p:spTree>
    <p:extLst>
      <p:ext uri="{BB962C8B-B14F-4D97-AF65-F5344CB8AC3E}">
        <p14:creationId xmlns:p14="http://schemas.microsoft.com/office/powerpoint/2010/main" val="258285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Subtitle only one line</a:t>
            </a:r>
          </a:p>
        </p:txBody>
      </p:sp>
      <p:sp>
        <p:nvSpPr>
          <p:cNvPr id="4" name="Inhaltsplatzhalt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Use only main layer and first layer</a:t>
            </a:r>
          </a:p>
          <a:p>
            <a:pPr lvl="1"/>
            <a:r>
              <a:rPr lang="en-US" dirty="0"/>
              <a:t>Sub</a:t>
            </a:r>
          </a:p>
          <a:p>
            <a:pPr lvl="1"/>
            <a:r>
              <a:rPr lang="en-US" dirty="0"/>
              <a:t>Do not use a third layer</a:t>
            </a:r>
          </a:p>
        </p:txBody>
      </p:sp>
      <p:sp>
        <p:nvSpPr>
          <p:cNvPr id="5" name="Textplatzhalt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Subtitle only one line</a:t>
            </a:r>
          </a:p>
        </p:txBody>
      </p:sp>
      <p:sp>
        <p:nvSpPr>
          <p:cNvPr id="6" name="Inhaltsplatzhalt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Use only main layer and first layer</a:t>
            </a:r>
          </a:p>
          <a:p>
            <a:pPr lvl="1"/>
            <a:r>
              <a:rPr lang="en-US" dirty="0"/>
              <a:t>Sub</a:t>
            </a:r>
          </a:p>
          <a:p>
            <a:pPr lvl="1"/>
            <a:r>
              <a:rPr lang="en-US" dirty="0"/>
              <a:t>Do not use a third layer</a:t>
            </a:r>
          </a:p>
        </p:txBody>
      </p:sp>
      <p:sp>
        <p:nvSpPr>
          <p:cNvPr id="2" name="Titel 1"/>
          <p:cNvSpPr>
            <a:spLocks noGrp="1"/>
          </p:cNvSpPr>
          <p:nvPr>
            <p:ph type="title" hasCustomPrompt="1"/>
          </p:nvPr>
        </p:nvSpPr>
        <p:spPr>
          <a:xfrm>
            <a:off x="252413" y="381000"/>
            <a:ext cx="8640762" cy="1036638"/>
          </a:xfrm>
          <a:prstGeom prst="rect">
            <a:avLst/>
          </a:prstGeom>
        </p:spPr>
        <p:txBody>
          <a:bodyPr anchor="ctr" anchorCtr="0"/>
          <a:lstStyle>
            <a:lvl1pPr>
              <a:defRPr>
                <a:latin typeface="+mj-lt"/>
              </a:defRPr>
            </a:lvl1pPr>
          </a:lstStyle>
          <a:p>
            <a:pPr>
              <a:defRPr/>
            </a:pPr>
            <a:r>
              <a:rPr lang="en-US" sz="3400" b="1" dirty="0"/>
              <a:t>Title – only one line</a:t>
            </a:r>
          </a:p>
        </p:txBody>
      </p:sp>
      <p:sp>
        <p:nvSpPr>
          <p:cNvPr id="9" name="Foliennummernplatzhalter 7"/>
          <p:cNvSpPr>
            <a:spLocks noGrp="1"/>
          </p:cNvSpPr>
          <p:nvPr>
            <p:ph type="sldNum" sz="quarter" idx="11"/>
          </p:nvPr>
        </p:nvSpPr>
        <p:spPr>
          <a:xfrm>
            <a:off x="244825" y="6381368"/>
            <a:ext cx="549201" cy="360000"/>
          </a:xfrm>
          <a:prstGeom prst="rect">
            <a:avLst/>
          </a:prstGeom>
        </p:spPr>
        <p:txBody>
          <a:bodyPr/>
          <a:lstStyle>
            <a:lvl1pPr algn="l">
              <a:defRPr sz="1050">
                <a:latin typeface="+mj-lt"/>
              </a:defRPr>
            </a:lvl1pPr>
          </a:lstStyle>
          <a:p>
            <a:pPr>
              <a:defRPr/>
            </a:pPr>
            <a:fld id="{B7466FE1-DE63-4CE7-A4A8-DE1B75E395FC}" type="slidenum">
              <a:rPr lang="en-US" smtClean="0"/>
              <a:pPr>
                <a:defRPr/>
              </a:pPr>
              <a:t>‹#›</a:t>
            </a:fld>
            <a:endParaRPr lang="en-US" dirty="0"/>
          </a:p>
        </p:txBody>
      </p:sp>
      <p:sp>
        <p:nvSpPr>
          <p:cNvPr id="10" name="Fußzeilenplatzhalter 5"/>
          <p:cNvSpPr>
            <a:spLocks noGrp="1"/>
          </p:cNvSpPr>
          <p:nvPr>
            <p:ph type="ftr" sz="quarter" idx="12"/>
          </p:nvPr>
        </p:nvSpPr>
        <p:spPr>
          <a:xfrm>
            <a:off x="419472" y="6381368"/>
            <a:ext cx="5880719" cy="360000"/>
          </a:xfrm>
          <a:prstGeom prst="rect">
            <a:avLst/>
          </a:prstGeom>
        </p:spPr>
        <p:txBody>
          <a:bodyPr/>
          <a:lstStyle>
            <a:lvl1pPr>
              <a:defRPr sz="1050">
                <a:latin typeface="+mj-lt"/>
              </a:defRPr>
            </a:lvl1pPr>
          </a:lstStyle>
          <a:p>
            <a:pPr>
              <a:defRPr/>
            </a:pPr>
            <a:r>
              <a:rPr lang="en-US"/>
              <a:t>| Peter Mayer | Retreat | 24. Januar 2018</a:t>
            </a:r>
            <a:endParaRPr lang="en-US" sz="800" dirty="0"/>
          </a:p>
        </p:txBody>
      </p:sp>
    </p:spTree>
    <p:extLst>
      <p:ext uri="{BB962C8B-B14F-4D97-AF65-F5344CB8AC3E}">
        <p14:creationId xmlns:p14="http://schemas.microsoft.com/office/powerpoint/2010/main" val="372493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Text und zwei Inhalte">
    <p:spTree>
      <p:nvGrpSpPr>
        <p:cNvPr id="1" name=""/>
        <p:cNvGrpSpPr/>
        <p:nvPr/>
      </p:nvGrpSpPr>
      <p:grpSpPr>
        <a:xfrm>
          <a:off x="0" y="0"/>
          <a:ext cx="0" cy="0"/>
          <a:chOff x="0" y="0"/>
          <a:chExt cx="0" cy="0"/>
        </a:xfrm>
      </p:grpSpPr>
      <p:sp>
        <p:nvSpPr>
          <p:cNvPr id="3" name="Textplatzhalter 2"/>
          <p:cNvSpPr>
            <a:spLocks noGrp="1"/>
          </p:cNvSpPr>
          <p:nvPr>
            <p:ph type="body" sz="half" idx="1" hasCustomPrompt="1"/>
          </p:nvPr>
        </p:nvSpPr>
        <p:spPr>
          <a:xfrm>
            <a:off x="250825" y="1592263"/>
            <a:ext cx="4243388" cy="4500562"/>
          </a:xfrm>
        </p:spPr>
        <p:txBody>
          <a:bodyPr/>
          <a:lstStyle>
            <a:lvl1pPr marL="179388" marR="0" indent="-179388" algn="l" defTabSz="914400" rtl="0" eaLnBrk="0" fontAlgn="base" latinLnBrk="0" hangingPunct="0">
              <a:lnSpc>
                <a:spcPct val="100000"/>
              </a:lnSpc>
              <a:spcBef>
                <a:spcPct val="20000"/>
              </a:spcBef>
              <a:spcAft>
                <a:spcPct val="0"/>
              </a:spcAft>
              <a:buClrTx/>
              <a:buSzTx/>
              <a:buFont typeface="Wingdings" pitchFamily="2" charset="2"/>
              <a:buChar char="§"/>
              <a:tabLst/>
              <a:defRPr/>
            </a:lvl1pPr>
            <a:lvl2pPr marL="349250" marR="0" indent="-168275" algn="l" defTabSz="914400" rtl="0" eaLnBrk="0" fontAlgn="base" latinLnBrk="0" hangingPunct="0">
              <a:lnSpc>
                <a:spcPct val="100000"/>
              </a:lnSpc>
              <a:spcBef>
                <a:spcPct val="20000"/>
              </a:spcBef>
              <a:spcAft>
                <a:spcPct val="0"/>
              </a:spcAft>
              <a:buClrTx/>
              <a:buSzTx/>
              <a:buFont typeface="Wingdings" pitchFamily="2" charset="2"/>
              <a:buChar char="§"/>
              <a:tabLst/>
              <a:defRPr/>
            </a:lvl2pPr>
          </a:lstStyle>
          <a:p>
            <a:pPr lvl="0"/>
            <a:r>
              <a:rPr lang="en-US" dirty="0"/>
              <a:t>Use only main layer and first layer</a:t>
            </a:r>
          </a:p>
          <a:p>
            <a:pPr lvl="1"/>
            <a:r>
              <a:rPr lang="en-US" dirty="0"/>
              <a:t>Sub</a:t>
            </a:r>
          </a:p>
          <a:p>
            <a:pPr lvl="1"/>
            <a:r>
              <a:rPr lang="en-US" dirty="0"/>
              <a:t>Do not use a third layer</a:t>
            </a:r>
          </a:p>
        </p:txBody>
      </p:sp>
      <p:sp>
        <p:nvSpPr>
          <p:cNvPr id="4" name="Inhaltsplatzhalter 3"/>
          <p:cNvSpPr>
            <a:spLocks noGrp="1"/>
          </p:cNvSpPr>
          <p:nvPr>
            <p:ph sz="quarter" idx="2" hasCustomPrompt="1"/>
          </p:nvPr>
        </p:nvSpPr>
        <p:spPr>
          <a:xfrm>
            <a:off x="4646613" y="1592263"/>
            <a:ext cx="4244975" cy="2173287"/>
          </a:xfrm>
        </p:spPr>
        <p:txBody>
          <a:bodyPr/>
          <a:lstStyle>
            <a:lvl1pPr marL="179388" marR="0" indent="-179388" algn="l" defTabSz="914400" rtl="0" eaLnBrk="0" fontAlgn="base" latinLnBrk="0" hangingPunct="0">
              <a:lnSpc>
                <a:spcPct val="100000"/>
              </a:lnSpc>
              <a:spcBef>
                <a:spcPct val="20000"/>
              </a:spcBef>
              <a:spcAft>
                <a:spcPct val="0"/>
              </a:spcAft>
              <a:buClrTx/>
              <a:buSzTx/>
              <a:buFont typeface="Wingdings" pitchFamily="2" charset="2"/>
              <a:buChar char="§"/>
              <a:tabLst/>
              <a:defRPr/>
            </a:lvl1pPr>
            <a:lvl2pPr marL="349250" marR="0" indent="-168275" algn="l" defTabSz="914400" rtl="0" eaLnBrk="0" fontAlgn="base" latinLnBrk="0" hangingPunct="0">
              <a:lnSpc>
                <a:spcPct val="100000"/>
              </a:lnSpc>
              <a:spcBef>
                <a:spcPct val="20000"/>
              </a:spcBef>
              <a:spcAft>
                <a:spcPct val="0"/>
              </a:spcAft>
              <a:buClrTx/>
              <a:buSzTx/>
              <a:buFont typeface="Wingdings" pitchFamily="2" charset="2"/>
              <a:buChar char="§"/>
              <a:tabLst/>
              <a:defRPr/>
            </a:lvl2pPr>
          </a:lstStyle>
          <a:p>
            <a:pPr lvl="0"/>
            <a:r>
              <a:rPr lang="en-US" dirty="0"/>
              <a:t>Use only main layer and first layer</a:t>
            </a:r>
          </a:p>
          <a:p>
            <a:pPr lvl="1"/>
            <a:r>
              <a:rPr lang="en-US" dirty="0"/>
              <a:t>Sub</a:t>
            </a:r>
          </a:p>
          <a:p>
            <a:pPr lvl="1"/>
            <a:r>
              <a:rPr lang="en-US" dirty="0"/>
              <a:t>Do not use a third layer</a:t>
            </a:r>
          </a:p>
        </p:txBody>
      </p:sp>
      <p:sp>
        <p:nvSpPr>
          <p:cNvPr id="5" name="Inhaltsplatzhalter 4"/>
          <p:cNvSpPr>
            <a:spLocks noGrp="1"/>
          </p:cNvSpPr>
          <p:nvPr>
            <p:ph sz="quarter" idx="3" hasCustomPrompt="1"/>
          </p:nvPr>
        </p:nvSpPr>
        <p:spPr>
          <a:xfrm>
            <a:off x="4646613" y="3917950"/>
            <a:ext cx="4244975" cy="2174875"/>
          </a:xfrm>
        </p:spPr>
        <p:txBody>
          <a:bodyPr/>
          <a:lstStyle>
            <a:lvl1pPr marL="179388" marR="0" indent="-179388" algn="l" defTabSz="914400" rtl="0" eaLnBrk="0" fontAlgn="base" latinLnBrk="0" hangingPunct="0">
              <a:lnSpc>
                <a:spcPct val="100000"/>
              </a:lnSpc>
              <a:spcBef>
                <a:spcPct val="20000"/>
              </a:spcBef>
              <a:spcAft>
                <a:spcPct val="0"/>
              </a:spcAft>
              <a:buClrTx/>
              <a:buSzTx/>
              <a:buFont typeface="Wingdings" pitchFamily="2" charset="2"/>
              <a:buChar char="§"/>
              <a:tabLst/>
              <a:defRPr/>
            </a:lvl1pPr>
            <a:lvl2pPr marL="349250" marR="0" indent="-168275" algn="l" defTabSz="914400" rtl="0" eaLnBrk="0" fontAlgn="base" latinLnBrk="0" hangingPunct="0">
              <a:lnSpc>
                <a:spcPct val="100000"/>
              </a:lnSpc>
              <a:spcBef>
                <a:spcPct val="20000"/>
              </a:spcBef>
              <a:spcAft>
                <a:spcPct val="0"/>
              </a:spcAft>
              <a:buClrTx/>
              <a:buSzTx/>
              <a:buFont typeface="Wingdings" pitchFamily="2" charset="2"/>
              <a:buChar char="§"/>
              <a:tabLst/>
              <a:defRPr/>
            </a:lvl2pPr>
          </a:lstStyle>
          <a:p>
            <a:pPr lvl="0"/>
            <a:r>
              <a:rPr lang="en-US" dirty="0"/>
              <a:t>Use only main layer and first layer</a:t>
            </a:r>
          </a:p>
          <a:p>
            <a:pPr lvl="1"/>
            <a:r>
              <a:rPr lang="en-US" dirty="0"/>
              <a:t>Sub</a:t>
            </a:r>
          </a:p>
          <a:p>
            <a:pPr lvl="1"/>
            <a:r>
              <a:rPr lang="en-US" dirty="0"/>
              <a:t>Do not use a third layer</a:t>
            </a:r>
          </a:p>
        </p:txBody>
      </p:sp>
      <p:sp>
        <p:nvSpPr>
          <p:cNvPr id="10" name="Titel 9"/>
          <p:cNvSpPr>
            <a:spLocks noGrp="1"/>
          </p:cNvSpPr>
          <p:nvPr>
            <p:ph type="title" hasCustomPrompt="1"/>
          </p:nvPr>
        </p:nvSpPr>
        <p:spPr>
          <a:xfrm>
            <a:off x="252413" y="381000"/>
            <a:ext cx="8640762" cy="1036638"/>
          </a:xfrm>
          <a:prstGeom prst="rect">
            <a:avLst/>
          </a:prstGeom>
        </p:spPr>
        <p:txBody>
          <a:bodyPr anchor="ctr" anchorCtr="0"/>
          <a:lstStyle>
            <a:lvl1pPr>
              <a:defRPr>
                <a:latin typeface="+mj-lt"/>
              </a:defRPr>
            </a:lvl1pPr>
          </a:lstStyle>
          <a:p>
            <a:pPr>
              <a:defRPr/>
            </a:pPr>
            <a:r>
              <a:rPr lang="en-US" sz="3400" b="1" dirty="0"/>
              <a:t>Title – only one line</a:t>
            </a:r>
          </a:p>
        </p:txBody>
      </p:sp>
      <p:sp>
        <p:nvSpPr>
          <p:cNvPr id="8" name="Foliennummernplatzhalter 7"/>
          <p:cNvSpPr>
            <a:spLocks noGrp="1"/>
          </p:cNvSpPr>
          <p:nvPr>
            <p:ph type="sldNum" sz="quarter" idx="4"/>
          </p:nvPr>
        </p:nvSpPr>
        <p:spPr>
          <a:xfrm>
            <a:off x="244825" y="6381368"/>
            <a:ext cx="549201" cy="360000"/>
          </a:xfrm>
          <a:prstGeom prst="rect">
            <a:avLst/>
          </a:prstGeom>
        </p:spPr>
        <p:txBody>
          <a:bodyPr/>
          <a:lstStyle>
            <a:lvl1pPr algn="l">
              <a:defRPr sz="1050">
                <a:latin typeface="+mj-lt"/>
              </a:defRPr>
            </a:lvl1pPr>
          </a:lstStyle>
          <a:p>
            <a:pPr>
              <a:defRPr/>
            </a:pPr>
            <a:fld id="{B7466FE1-DE63-4CE7-A4A8-DE1B75E395FC}" type="slidenum">
              <a:rPr lang="en-US" smtClean="0"/>
              <a:pPr>
                <a:defRPr/>
              </a:pPr>
              <a:t>‹#›</a:t>
            </a:fld>
            <a:endParaRPr lang="en-US" dirty="0"/>
          </a:p>
        </p:txBody>
      </p:sp>
      <p:sp>
        <p:nvSpPr>
          <p:cNvPr id="9" name="Fußzeilenplatzhalter 5"/>
          <p:cNvSpPr>
            <a:spLocks noGrp="1"/>
          </p:cNvSpPr>
          <p:nvPr>
            <p:ph type="ftr" sz="quarter" idx="10"/>
          </p:nvPr>
        </p:nvSpPr>
        <p:spPr>
          <a:xfrm>
            <a:off x="419472" y="6381368"/>
            <a:ext cx="5880719" cy="360000"/>
          </a:xfrm>
          <a:prstGeom prst="rect">
            <a:avLst/>
          </a:prstGeom>
        </p:spPr>
        <p:txBody>
          <a:bodyPr/>
          <a:lstStyle>
            <a:lvl1pPr>
              <a:defRPr sz="1050">
                <a:latin typeface="+mj-lt"/>
              </a:defRPr>
            </a:lvl1pPr>
          </a:lstStyle>
          <a:p>
            <a:pPr>
              <a:defRPr/>
            </a:pPr>
            <a:r>
              <a:rPr lang="en-US"/>
              <a:t>| Peter Mayer | Retreat | 24. Januar 2018</a:t>
            </a:r>
            <a:endParaRPr lang="en-US" sz="800" dirty="0"/>
          </a:p>
        </p:txBody>
      </p:sp>
    </p:spTree>
    <p:extLst>
      <p:ext uri="{BB962C8B-B14F-4D97-AF65-F5344CB8AC3E}">
        <p14:creationId xmlns:p14="http://schemas.microsoft.com/office/powerpoint/2010/main" val="189844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
    <p:spTree>
      <p:nvGrpSpPr>
        <p:cNvPr id="1" name=""/>
        <p:cNvGrpSpPr/>
        <p:nvPr/>
      </p:nvGrpSpPr>
      <p:grpSpPr>
        <a:xfrm>
          <a:off x="0" y="0"/>
          <a:ext cx="0" cy="0"/>
          <a:chOff x="0" y="0"/>
          <a:chExt cx="0" cy="0"/>
        </a:xfrm>
      </p:grpSpPr>
      <p:sp>
        <p:nvSpPr>
          <p:cNvPr id="5" name="Foliennummernplatzhalter 7"/>
          <p:cNvSpPr>
            <a:spLocks noGrp="1"/>
          </p:cNvSpPr>
          <p:nvPr>
            <p:ph type="sldNum" sz="quarter" idx="4"/>
          </p:nvPr>
        </p:nvSpPr>
        <p:spPr>
          <a:xfrm>
            <a:off x="244825" y="6381368"/>
            <a:ext cx="549201" cy="360000"/>
          </a:xfrm>
          <a:prstGeom prst="rect">
            <a:avLst/>
          </a:prstGeom>
        </p:spPr>
        <p:txBody>
          <a:bodyPr/>
          <a:lstStyle>
            <a:lvl1pPr algn="l">
              <a:defRPr sz="1050">
                <a:latin typeface="+mj-lt"/>
              </a:defRPr>
            </a:lvl1pPr>
          </a:lstStyle>
          <a:p>
            <a:pPr>
              <a:defRPr/>
            </a:pPr>
            <a:fld id="{B7466FE1-DE63-4CE7-A4A8-DE1B75E395FC}" type="slidenum">
              <a:rPr lang="en-US" smtClean="0"/>
              <a:pPr>
                <a:defRPr/>
              </a:pPr>
              <a:t>‹#›</a:t>
            </a:fld>
            <a:endParaRPr lang="en-US" dirty="0"/>
          </a:p>
        </p:txBody>
      </p:sp>
      <p:sp>
        <p:nvSpPr>
          <p:cNvPr id="6" name="Fußzeilenplatzhalter 5"/>
          <p:cNvSpPr>
            <a:spLocks noGrp="1"/>
          </p:cNvSpPr>
          <p:nvPr>
            <p:ph type="ftr" sz="quarter" idx="3"/>
          </p:nvPr>
        </p:nvSpPr>
        <p:spPr>
          <a:xfrm>
            <a:off x="419472" y="6381368"/>
            <a:ext cx="5880719" cy="360000"/>
          </a:xfrm>
          <a:prstGeom prst="rect">
            <a:avLst/>
          </a:prstGeom>
        </p:spPr>
        <p:txBody>
          <a:bodyPr/>
          <a:lstStyle>
            <a:lvl1pPr>
              <a:defRPr sz="1050">
                <a:latin typeface="+mj-lt"/>
              </a:defRPr>
            </a:lvl1pPr>
          </a:lstStyle>
          <a:p>
            <a:pPr>
              <a:defRPr/>
            </a:pPr>
            <a:r>
              <a:rPr lang="en-US"/>
              <a:t>| Peter Mayer | Retreat | 24. Januar 2018</a:t>
            </a:r>
            <a:endParaRPr lang="en-US" sz="800" dirty="0"/>
          </a:p>
        </p:txBody>
      </p:sp>
      <p:sp>
        <p:nvSpPr>
          <p:cNvPr id="3" name="Textfeld 2"/>
          <p:cNvSpPr txBox="1"/>
          <p:nvPr userDrawn="1"/>
        </p:nvSpPr>
        <p:spPr bwMode="auto">
          <a:xfrm>
            <a:off x="723600" y="4406399"/>
            <a:ext cx="77724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algn="r"/>
            <a:r>
              <a:rPr lang="de-DE" sz="3400" b="1" kern="0" noProof="0" dirty="0">
                <a:latin typeface="+mj-lt"/>
              </a:rPr>
              <a:t>SECTION</a:t>
            </a:r>
          </a:p>
        </p:txBody>
      </p:sp>
    </p:spTree>
    <p:extLst>
      <p:ext uri="{BB962C8B-B14F-4D97-AF65-F5344CB8AC3E}">
        <p14:creationId xmlns:p14="http://schemas.microsoft.com/office/powerpoint/2010/main" val="5917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50825" y="1592263"/>
            <a:ext cx="8640763"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Main</a:t>
            </a:r>
          </a:p>
          <a:p>
            <a:pPr lvl="1"/>
            <a:r>
              <a:rPr lang="en-US" dirty="0"/>
              <a:t>Sub</a:t>
            </a:r>
          </a:p>
          <a:p>
            <a:pPr lvl="1"/>
            <a:r>
              <a:rPr lang="en-US" dirty="0"/>
              <a:t>Do not use a third layer</a:t>
            </a:r>
          </a:p>
        </p:txBody>
      </p:sp>
      <p:sp>
        <p:nvSpPr>
          <p:cNvPr id="1028" name="Rectangle 8"/>
          <p:cNvSpPr>
            <a:spLocks noChangeArrowheads="1"/>
          </p:cNvSpPr>
          <p:nvPr/>
        </p:nvSpPr>
        <p:spPr bwMode="auto">
          <a:xfrm>
            <a:off x="250825" y="196850"/>
            <a:ext cx="8642350" cy="144463"/>
          </a:xfrm>
          <a:prstGeom prst="rect">
            <a:avLst/>
          </a:prstGeom>
          <a:solidFill>
            <a:srgbClr val="0043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9" name="Line 14"/>
          <p:cNvSpPr>
            <a:spLocks noChangeShapeType="1"/>
          </p:cNvSpPr>
          <p:nvPr/>
        </p:nvSpPr>
        <p:spPr bwMode="auto">
          <a:xfrm>
            <a:off x="250825" y="1449388"/>
            <a:ext cx="8640763"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16"/>
          <p:cNvSpPr>
            <a:spLocks noChangeArrowheads="1"/>
          </p:cNvSpPr>
          <p:nvPr/>
        </p:nvSpPr>
        <p:spPr bwMode="auto">
          <a:xfrm>
            <a:off x="250825" y="366713"/>
            <a:ext cx="8640763" cy="14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Line 15"/>
          <p:cNvSpPr>
            <a:spLocks noChangeShapeType="1"/>
          </p:cNvSpPr>
          <p:nvPr/>
        </p:nvSpPr>
        <p:spPr bwMode="auto">
          <a:xfrm>
            <a:off x="252413" y="6237288"/>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2" name="Grafik 1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69200" y="6307138"/>
            <a:ext cx="14287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2" descr="tud_logo.tif                                                   0001BC3D&#10;kraenkvisuell                  C41A40F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3163" y="6272213"/>
            <a:ext cx="1316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oliennummernplatzhalter 7"/>
          <p:cNvSpPr>
            <a:spLocks noGrp="1"/>
          </p:cNvSpPr>
          <p:nvPr>
            <p:ph type="sldNum" sz="quarter" idx="4"/>
          </p:nvPr>
        </p:nvSpPr>
        <p:spPr>
          <a:xfrm>
            <a:off x="244825" y="6381368"/>
            <a:ext cx="549201" cy="360000"/>
          </a:xfrm>
          <a:prstGeom prst="rect">
            <a:avLst/>
          </a:prstGeom>
        </p:spPr>
        <p:txBody>
          <a:bodyPr/>
          <a:lstStyle>
            <a:lvl1pPr algn="l">
              <a:defRPr sz="1050">
                <a:latin typeface="+mj-lt"/>
              </a:defRPr>
            </a:lvl1pPr>
          </a:lstStyle>
          <a:p>
            <a:pPr>
              <a:defRPr/>
            </a:pPr>
            <a:fld id="{B7466FE1-DE63-4CE7-A4A8-DE1B75E395FC}" type="slidenum">
              <a:rPr lang="en-US" smtClean="0"/>
              <a:pPr>
                <a:defRPr/>
              </a:pPr>
              <a:t>‹#›</a:t>
            </a:fld>
            <a:endParaRPr lang="en-US" dirty="0"/>
          </a:p>
        </p:txBody>
      </p:sp>
      <p:sp>
        <p:nvSpPr>
          <p:cNvPr id="11" name="Fußzeilenplatzhalter 5"/>
          <p:cNvSpPr>
            <a:spLocks noGrp="1"/>
          </p:cNvSpPr>
          <p:nvPr>
            <p:ph type="ftr" sz="quarter" idx="3"/>
          </p:nvPr>
        </p:nvSpPr>
        <p:spPr>
          <a:xfrm>
            <a:off x="419472" y="6381368"/>
            <a:ext cx="5880719" cy="360000"/>
          </a:xfrm>
          <a:prstGeom prst="rect">
            <a:avLst/>
          </a:prstGeom>
        </p:spPr>
        <p:txBody>
          <a:bodyPr/>
          <a:lstStyle>
            <a:lvl1pPr>
              <a:defRPr sz="1050">
                <a:latin typeface="+mj-lt"/>
              </a:defRPr>
            </a:lvl1pPr>
          </a:lstStyle>
          <a:p>
            <a:pPr>
              <a:defRPr/>
            </a:pPr>
            <a:r>
              <a:rPr lang="en-US"/>
              <a:t>| Peter Mayer | Retreat | 24. Januar 2018</a:t>
            </a:r>
            <a:endParaRPr lang="en-US" sz="1200" dirty="0"/>
          </a:p>
        </p:txBody>
      </p:sp>
    </p:spTree>
  </p:cSld>
  <p:clrMap bg1="lt1" tx1="dk1" bg2="lt2" tx2="dk2" accent1="accent1" accent2="accent2" accent3="accent3" accent4="accent4" accent5="accent5" accent6="accent6" hlink="hlink" folHlink="folHlink"/>
  <p:sldLayoutIdLst>
    <p:sldLayoutId id="2147484402" r:id="rId1"/>
    <p:sldLayoutId id="2147484401" r:id="rId2"/>
    <p:sldLayoutId id="2147484403" r:id="rId3"/>
    <p:sldLayoutId id="2147484404" r:id="rId4"/>
    <p:sldLayoutId id="2147484405" r:id="rId5"/>
    <p:sldLayoutId id="2147484406" r:id="rId6"/>
  </p:sldLayoutIdLst>
  <p:hf hdr="0" dt="0"/>
  <p:txStyles>
    <p:titleStyle>
      <a:lvl1pPr algn="l" rtl="0" eaLnBrk="0" fontAlgn="base" hangingPunct="0">
        <a:spcBef>
          <a:spcPct val="0"/>
        </a:spcBef>
        <a:spcAft>
          <a:spcPct val="0"/>
        </a:spcAft>
        <a:defRPr sz="3400" b="1">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400" b="1">
          <a:solidFill>
            <a:schemeClr val="tx1"/>
          </a:solidFill>
          <a:latin typeface="Arial" charset="0"/>
          <a:cs typeface="Arial" charset="0"/>
        </a:defRPr>
      </a:lvl2pPr>
      <a:lvl3pPr algn="l" rtl="0" eaLnBrk="0" fontAlgn="base" hangingPunct="0">
        <a:spcBef>
          <a:spcPct val="0"/>
        </a:spcBef>
        <a:spcAft>
          <a:spcPct val="0"/>
        </a:spcAft>
        <a:defRPr sz="3400" b="1">
          <a:solidFill>
            <a:schemeClr val="tx1"/>
          </a:solidFill>
          <a:latin typeface="Arial" charset="0"/>
          <a:cs typeface="Arial" charset="0"/>
        </a:defRPr>
      </a:lvl3pPr>
      <a:lvl4pPr algn="l" rtl="0" eaLnBrk="0" fontAlgn="base" hangingPunct="0">
        <a:spcBef>
          <a:spcPct val="0"/>
        </a:spcBef>
        <a:spcAft>
          <a:spcPct val="0"/>
        </a:spcAft>
        <a:defRPr sz="3400" b="1">
          <a:solidFill>
            <a:schemeClr val="tx1"/>
          </a:solidFill>
          <a:latin typeface="Arial" charset="0"/>
          <a:cs typeface="Arial" charset="0"/>
        </a:defRPr>
      </a:lvl4pPr>
      <a:lvl5pPr algn="l" rtl="0" eaLnBrk="0" fontAlgn="base" hangingPunct="0">
        <a:spcBef>
          <a:spcPct val="0"/>
        </a:spcBef>
        <a:spcAft>
          <a:spcPct val="0"/>
        </a:spcAft>
        <a:defRPr sz="3400" b="1">
          <a:solidFill>
            <a:schemeClr val="tx1"/>
          </a:solidFill>
          <a:latin typeface="Arial" charset="0"/>
          <a:cs typeface="Arial" charset="0"/>
        </a:defRPr>
      </a:lvl5pPr>
      <a:lvl6pPr marL="457200" algn="l" rtl="0" eaLnBrk="1" fontAlgn="base" hangingPunct="1">
        <a:spcBef>
          <a:spcPct val="0"/>
        </a:spcBef>
        <a:spcAft>
          <a:spcPct val="0"/>
        </a:spcAft>
        <a:defRPr sz="2800" b="1">
          <a:solidFill>
            <a:schemeClr val="tx1"/>
          </a:solidFill>
          <a:latin typeface="Verdana" pitchFamily="34" charset="0"/>
        </a:defRPr>
      </a:lvl6pPr>
      <a:lvl7pPr marL="914400" algn="l" rtl="0" eaLnBrk="1" fontAlgn="base" hangingPunct="1">
        <a:spcBef>
          <a:spcPct val="0"/>
        </a:spcBef>
        <a:spcAft>
          <a:spcPct val="0"/>
        </a:spcAft>
        <a:defRPr sz="2800" b="1">
          <a:solidFill>
            <a:schemeClr val="tx1"/>
          </a:solidFill>
          <a:latin typeface="Verdana" pitchFamily="34" charset="0"/>
        </a:defRPr>
      </a:lvl7pPr>
      <a:lvl8pPr marL="1371600" algn="l" rtl="0" eaLnBrk="1" fontAlgn="base" hangingPunct="1">
        <a:spcBef>
          <a:spcPct val="0"/>
        </a:spcBef>
        <a:spcAft>
          <a:spcPct val="0"/>
        </a:spcAft>
        <a:defRPr sz="2800" b="1">
          <a:solidFill>
            <a:schemeClr val="tx1"/>
          </a:solidFill>
          <a:latin typeface="Verdana" pitchFamily="34" charset="0"/>
        </a:defRPr>
      </a:lvl8pPr>
      <a:lvl9pPr marL="1828800" algn="l" rtl="0" eaLnBrk="1" fontAlgn="base" hangingPunct="1">
        <a:spcBef>
          <a:spcPct val="0"/>
        </a:spcBef>
        <a:spcAft>
          <a:spcPct val="0"/>
        </a:spcAft>
        <a:defRPr sz="2800" b="1">
          <a:solidFill>
            <a:schemeClr val="tx1"/>
          </a:solidFill>
          <a:latin typeface="Verdana" pitchFamily="34" charset="0"/>
        </a:defRPr>
      </a:lvl9pPr>
    </p:titleStyle>
    <p:bodyStyle>
      <a:lvl1pPr marL="179388" indent="-179388" algn="l" rtl="0" eaLnBrk="0" fontAlgn="base" hangingPunct="0">
        <a:spcBef>
          <a:spcPct val="20000"/>
        </a:spcBef>
        <a:spcAft>
          <a:spcPct val="0"/>
        </a:spcAft>
        <a:buFont typeface="Wingdings" pitchFamily="2" charset="2"/>
        <a:buChar char="§"/>
        <a:defRPr sz="2400">
          <a:solidFill>
            <a:schemeClr val="tx1"/>
          </a:solidFill>
          <a:latin typeface="+mn-lt"/>
          <a:ea typeface="+mn-ea"/>
          <a:cs typeface="+mn-cs"/>
        </a:defRPr>
      </a:lvl1pPr>
      <a:lvl2pPr marL="349250" indent="-168275" algn="l" rtl="0" eaLnBrk="0" fontAlgn="base" hangingPunct="0">
        <a:spcBef>
          <a:spcPct val="20000"/>
        </a:spcBef>
        <a:spcAft>
          <a:spcPct val="0"/>
        </a:spcAft>
        <a:buFont typeface="Wingdings" pitchFamily="2" charset="2"/>
        <a:buChar char="§"/>
        <a:defRPr sz="2000">
          <a:solidFill>
            <a:schemeClr val="tx1"/>
          </a:solidFill>
          <a:latin typeface="+mn-lt"/>
        </a:defRPr>
      </a:lvl2pPr>
      <a:lvl3pPr marL="538163" indent="-187325" algn="l" rtl="0" eaLnBrk="0" fontAlgn="base" hangingPunct="0">
        <a:spcBef>
          <a:spcPct val="20000"/>
        </a:spcBef>
        <a:spcAft>
          <a:spcPct val="0"/>
        </a:spcAft>
        <a:buFont typeface="Wingdings" pitchFamily="2" charset="2"/>
        <a:buChar char="§"/>
        <a:defRPr>
          <a:solidFill>
            <a:schemeClr val="tx1"/>
          </a:solidFill>
          <a:latin typeface="+mn-lt"/>
        </a:defRPr>
      </a:lvl3pPr>
      <a:lvl4pPr marL="717550" indent="-173038" algn="l" rtl="0" eaLnBrk="0" fontAlgn="base" hangingPunct="0">
        <a:spcBef>
          <a:spcPct val="20000"/>
        </a:spcBef>
        <a:spcAft>
          <a:spcPct val="0"/>
        </a:spcAft>
        <a:buFont typeface="Wingdings" pitchFamily="2" charset="2"/>
        <a:buChar char="§"/>
        <a:defRPr sz="1600">
          <a:solidFill>
            <a:schemeClr val="tx1"/>
          </a:solidFill>
          <a:latin typeface="+mn-lt"/>
        </a:defRPr>
      </a:lvl4pPr>
      <a:lvl5pPr marL="908050" indent="-188913" algn="l" rtl="0" eaLnBrk="0" fontAlgn="base" hangingPunct="0">
        <a:spcBef>
          <a:spcPct val="20000"/>
        </a:spcBef>
        <a:spcAft>
          <a:spcPct val="0"/>
        </a:spcAft>
        <a:buFont typeface="Wingdings" pitchFamily="2" charset="2"/>
        <a:buChar char="§"/>
        <a:defRPr sz="1600">
          <a:solidFill>
            <a:schemeClr val="tx1"/>
          </a:solidFill>
          <a:latin typeface="+mn-lt"/>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cuso.org/studi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F923B66-8767-7248-90A8-336661C47F39}"/>
              </a:ext>
            </a:extLst>
          </p:cNvPr>
          <p:cNvSpPr>
            <a:spLocks noGrp="1"/>
          </p:cNvSpPr>
          <p:nvPr>
            <p:ph idx="1"/>
          </p:nvPr>
        </p:nvSpPr>
        <p:spPr>
          <a:xfrm>
            <a:off x="250825" y="1592263"/>
            <a:ext cx="8640763" cy="4500562"/>
          </a:xfrm>
        </p:spPr>
        <p:txBody>
          <a:bodyPr/>
          <a:lstStyle/>
          <a:p>
            <a:pPr marL="0" indent="0">
              <a:buNone/>
            </a:pPr>
            <a:r>
              <a:rPr lang="de-DE" sz="2800" dirty="0" err="1"/>
              <a:t>What</a:t>
            </a:r>
            <a:r>
              <a:rPr lang="de-DE" sz="2800" dirty="0"/>
              <a:t> </a:t>
            </a:r>
            <a:r>
              <a:rPr lang="de-DE" sz="2800" dirty="0" err="1"/>
              <a:t>influences</a:t>
            </a:r>
            <a:r>
              <a:rPr lang="de-DE" sz="2800" dirty="0"/>
              <a:t> </a:t>
            </a:r>
            <a:r>
              <a:rPr lang="de-DE" sz="2800" dirty="0" err="1"/>
              <a:t>whether</a:t>
            </a:r>
            <a:r>
              <a:rPr lang="de-DE" sz="2800" dirty="0"/>
              <a:t> </a:t>
            </a:r>
            <a:r>
              <a:rPr lang="de-DE" sz="2800" dirty="0" err="1"/>
              <a:t>users</a:t>
            </a:r>
            <a:r>
              <a:rPr lang="de-DE" sz="2800" dirty="0"/>
              <a:t> </a:t>
            </a:r>
            <a:r>
              <a:rPr lang="de-DE" sz="2800" dirty="0" err="1"/>
              <a:t>behave</a:t>
            </a:r>
            <a:r>
              <a:rPr lang="de-DE" sz="2800" dirty="0"/>
              <a:t> </a:t>
            </a:r>
            <a:r>
              <a:rPr lang="de-DE" sz="2800" dirty="0" err="1"/>
              <a:t>securely</a:t>
            </a:r>
            <a:r>
              <a:rPr lang="de-DE" sz="2800" dirty="0"/>
              <a:t>? </a:t>
            </a:r>
            <a:r>
              <a:rPr lang="de-DE" sz="2800" dirty="0" err="1"/>
              <a:t>What</a:t>
            </a:r>
            <a:r>
              <a:rPr lang="de-DE" sz="2800" dirty="0"/>
              <a:t> </a:t>
            </a:r>
            <a:r>
              <a:rPr lang="de-DE" sz="2800" dirty="0" err="1"/>
              <a:t>hinders</a:t>
            </a:r>
            <a:r>
              <a:rPr lang="de-DE" sz="2800" dirty="0"/>
              <a:t> </a:t>
            </a:r>
            <a:r>
              <a:rPr lang="de-DE" sz="2800" dirty="0" err="1"/>
              <a:t>them</a:t>
            </a:r>
            <a:r>
              <a:rPr lang="de-DE" sz="2800" dirty="0"/>
              <a:t>?</a:t>
            </a:r>
          </a:p>
          <a:p>
            <a:endParaRPr lang="de-DE" sz="1800" dirty="0"/>
          </a:p>
          <a:p>
            <a:pPr marL="0" indent="0">
              <a:buNone/>
            </a:pPr>
            <a:r>
              <a:rPr lang="de-DE" sz="2800" b="1" dirty="0" err="1"/>
              <a:t>We</a:t>
            </a:r>
            <a:r>
              <a:rPr lang="de-DE" sz="2800" b="1" dirty="0"/>
              <a:t> </a:t>
            </a:r>
            <a:r>
              <a:rPr lang="de-DE" sz="2800" b="1" dirty="0" err="1"/>
              <a:t>want</a:t>
            </a:r>
            <a:r>
              <a:rPr lang="de-DE" sz="2800" b="1" dirty="0"/>
              <a:t> </a:t>
            </a:r>
            <a:r>
              <a:rPr lang="de-DE" sz="2800" b="1" dirty="0" err="1"/>
              <a:t>to</a:t>
            </a:r>
            <a:r>
              <a:rPr lang="de-DE" sz="2800" b="1" dirty="0"/>
              <a:t> find out...</a:t>
            </a:r>
          </a:p>
          <a:p>
            <a:pPr marL="0" indent="0" algn="r">
              <a:buNone/>
            </a:pPr>
            <a:r>
              <a:rPr lang="de-DE" sz="2800" b="1" dirty="0"/>
              <a:t>... but </a:t>
            </a:r>
            <a:r>
              <a:rPr lang="de-DE" sz="2800" b="1" dirty="0" err="1"/>
              <a:t>we</a:t>
            </a:r>
            <a:r>
              <a:rPr lang="de-DE" sz="2800" b="1" dirty="0"/>
              <a:t> </a:t>
            </a:r>
            <a:r>
              <a:rPr lang="de-DE" sz="2800" b="1" dirty="0" err="1"/>
              <a:t>need</a:t>
            </a:r>
            <a:r>
              <a:rPr lang="de-DE" sz="2800" b="1" dirty="0"/>
              <a:t> </a:t>
            </a:r>
            <a:r>
              <a:rPr lang="de-DE" sz="2800" b="1" dirty="0" err="1"/>
              <a:t>your</a:t>
            </a:r>
            <a:r>
              <a:rPr lang="de-DE" sz="2800" b="1" dirty="0"/>
              <a:t> </a:t>
            </a:r>
            <a:r>
              <a:rPr lang="de-DE" sz="2800" b="1" dirty="0" err="1"/>
              <a:t>help</a:t>
            </a:r>
            <a:r>
              <a:rPr lang="de-DE" sz="2800" b="1" dirty="0"/>
              <a:t>!</a:t>
            </a:r>
          </a:p>
          <a:p>
            <a:pPr marL="0" indent="0" algn="r">
              <a:buNone/>
            </a:pPr>
            <a:endParaRPr lang="de-DE" sz="1800" b="1" dirty="0"/>
          </a:p>
          <a:p>
            <a:pPr marL="0" indent="0">
              <a:buNone/>
            </a:pPr>
            <a:r>
              <a:rPr lang="de-DE" sz="2800" dirty="0"/>
              <a:t>Anonymous </a:t>
            </a:r>
            <a:r>
              <a:rPr lang="de-DE" sz="2800" dirty="0" err="1"/>
              <a:t>survey</a:t>
            </a:r>
            <a:r>
              <a:rPr lang="de-DE" sz="2800" dirty="0"/>
              <a:t> </a:t>
            </a:r>
            <a:br>
              <a:rPr lang="de-DE" sz="2800" dirty="0"/>
            </a:br>
            <a:r>
              <a:rPr lang="de-DE" sz="2800" dirty="0" err="1"/>
              <a:t>specifically</a:t>
            </a:r>
            <a:r>
              <a:rPr lang="de-DE" sz="2800" dirty="0"/>
              <a:t> </a:t>
            </a:r>
            <a:r>
              <a:rPr lang="de-DE" sz="2800" dirty="0" err="1"/>
              <a:t>for</a:t>
            </a:r>
            <a:r>
              <a:rPr lang="de-DE" sz="2800" dirty="0"/>
              <a:t> </a:t>
            </a:r>
            <a:r>
              <a:rPr lang="de-DE" sz="2800" dirty="0" err="1"/>
              <a:t>students</a:t>
            </a:r>
            <a:br>
              <a:rPr lang="de-DE" sz="2800" dirty="0"/>
            </a:br>
            <a:r>
              <a:rPr lang="de-DE" sz="2800" dirty="0" err="1"/>
              <a:t>taking</a:t>
            </a:r>
            <a:r>
              <a:rPr lang="de-DE" sz="2800" dirty="0"/>
              <a:t> 20-25 </a:t>
            </a:r>
            <a:r>
              <a:rPr lang="de-DE" sz="2800" dirty="0" err="1"/>
              <a:t>minutes</a:t>
            </a:r>
            <a:r>
              <a:rPr lang="de-DE" sz="2800" dirty="0"/>
              <a:t>:</a:t>
            </a:r>
          </a:p>
          <a:p>
            <a:pPr marL="0" indent="0">
              <a:buNone/>
            </a:pPr>
            <a:endParaRPr lang="de-DE" sz="200" dirty="0"/>
          </a:p>
          <a:p>
            <a:pPr marL="0" indent="0">
              <a:buNone/>
            </a:pPr>
            <a:r>
              <a:rPr lang="de-DE" sz="2800" dirty="0">
                <a:hlinkClick r:id="rId3"/>
              </a:rPr>
              <a:t>https://secuso.org/studie</a:t>
            </a:r>
            <a:endParaRPr lang="de-DE" sz="2800" dirty="0"/>
          </a:p>
        </p:txBody>
      </p:sp>
      <p:sp>
        <p:nvSpPr>
          <p:cNvPr id="5" name="Title 4">
            <a:extLst>
              <a:ext uri="{FF2B5EF4-FFF2-40B4-BE49-F238E27FC236}">
                <a16:creationId xmlns:a16="http://schemas.microsoft.com/office/drawing/2014/main" id="{3DD91FEC-F40C-0D43-BB3E-CE535111EFE3}"/>
              </a:ext>
            </a:extLst>
          </p:cNvPr>
          <p:cNvSpPr>
            <a:spLocks noGrp="1"/>
          </p:cNvSpPr>
          <p:nvPr>
            <p:ph type="title"/>
          </p:nvPr>
        </p:nvSpPr>
        <p:spPr/>
        <p:txBody>
          <a:bodyPr/>
          <a:lstStyle/>
          <a:p>
            <a:pPr algn="ctr"/>
            <a:r>
              <a:rPr lang="de-DE" dirty="0" err="1"/>
              <a:t>Students</a:t>
            </a:r>
            <a:r>
              <a:rPr lang="de-DE" dirty="0"/>
              <a:t> </a:t>
            </a:r>
            <a:r>
              <a:rPr lang="de-DE" dirty="0" err="1"/>
              <a:t>Wanted</a:t>
            </a:r>
            <a:r>
              <a:rPr lang="de-DE" dirty="0"/>
              <a:t>!</a:t>
            </a:r>
          </a:p>
        </p:txBody>
      </p:sp>
      <p:pic>
        <p:nvPicPr>
          <p:cNvPr id="8" name="Picture 7">
            <a:extLst>
              <a:ext uri="{FF2B5EF4-FFF2-40B4-BE49-F238E27FC236}">
                <a16:creationId xmlns:a16="http://schemas.microsoft.com/office/drawing/2014/main" id="{6F7E4964-DDFD-EF4A-9DCD-B5054A202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6309320"/>
            <a:ext cx="1409700" cy="469900"/>
          </a:xfrm>
          <a:prstGeom prst="rect">
            <a:avLst/>
          </a:prstGeom>
        </p:spPr>
      </p:pic>
      <p:pic>
        <p:nvPicPr>
          <p:cNvPr id="10" name="Picture 9">
            <a:extLst>
              <a:ext uri="{FF2B5EF4-FFF2-40B4-BE49-F238E27FC236}">
                <a16:creationId xmlns:a16="http://schemas.microsoft.com/office/drawing/2014/main" id="{BD8BA0BA-97DC-544E-A446-D30F6183B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8144" y="4093610"/>
            <a:ext cx="1999215" cy="1999215"/>
          </a:xfrm>
          <a:prstGeom prst="rect">
            <a:avLst/>
          </a:prstGeom>
        </p:spPr>
      </p:pic>
    </p:spTree>
    <p:extLst>
      <p:ext uri="{BB962C8B-B14F-4D97-AF65-F5344CB8AC3E}">
        <p14:creationId xmlns:p14="http://schemas.microsoft.com/office/powerpoint/2010/main" val="287601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9_CASED_PPT_Vorlage2003">
  <a:themeElements>
    <a:clrScheme name="SecUSo Master">
      <a:dk1>
        <a:srgbClr val="000000"/>
      </a:dk1>
      <a:lt1>
        <a:srgbClr val="FFFFFF"/>
      </a:lt1>
      <a:dk2>
        <a:srgbClr val="004365"/>
      </a:dk2>
      <a:lt2>
        <a:srgbClr val="FFFFFF"/>
      </a:lt2>
      <a:accent1>
        <a:srgbClr val="C00000"/>
      </a:accent1>
      <a:accent2>
        <a:srgbClr val="EB641B"/>
      </a:accent2>
      <a:accent3>
        <a:srgbClr val="00682F"/>
      </a:accent3>
      <a:accent4>
        <a:srgbClr val="004365"/>
      </a:accent4>
      <a:accent5>
        <a:srgbClr val="666C1E"/>
      </a:accent5>
      <a:accent6>
        <a:srgbClr val="5D2D37"/>
      </a:accent6>
      <a:hlink>
        <a:srgbClr val="004365"/>
      </a:hlink>
      <a:folHlink>
        <a:srgbClr val="0070C0"/>
      </a:folHlink>
    </a:clrScheme>
    <a:fontScheme name="SecUso">
      <a:majorFont>
        <a:latin typeface="Verdana"/>
        <a:ea typeface=""/>
        <a:cs typeface=""/>
      </a:majorFont>
      <a:minorFont>
        <a:latin typeface="Verdana"/>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365"/>
        </a:solidFill>
        <a:ln>
          <a:solidFill>
            <a:schemeClr val="accent4">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bodyPr>
      <a:lstStyle>
        <a:defPPr algn="r">
          <a:defRPr sz="3400" kern="0" noProof="0" dirty="0" smtClean="0">
            <a:latin typeface="+mj-lt"/>
          </a:defRPr>
        </a:defPPr>
      </a:lstStyle>
    </a:txDef>
  </a:objectDefaults>
  <a:extraClrSchemeLst>
    <a:extraClrScheme>
      <a:clrScheme name="powerpoin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vor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vor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vor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vor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vor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vor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vor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vor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vor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vor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vor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7043</TotalTime>
  <Words>153</Words>
  <Application>Microsoft Macintosh PowerPoint</Application>
  <PresentationFormat>On-screen Show (4:3)</PresentationFormat>
  <Paragraphs>17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Bitstream Charter</vt:lpstr>
      <vt:lpstr>Stafford</vt:lpstr>
      <vt:lpstr>Verdana</vt:lpstr>
      <vt:lpstr>Wingdings</vt:lpstr>
      <vt:lpstr>09_CASED_PPT_Vorlage2003</vt:lpstr>
      <vt:lpstr>Students Wanted!</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Titelseite Haupt-Überschrift</dc:title>
  <dc:creator>Anne Grauenhorst</dc:creator>
  <cp:lastModifiedBy>Peter Mayer</cp:lastModifiedBy>
  <cp:revision>538</cp:revision>
  <cp:lastPrinted>2013-01-17T10:45:12Z</cp:lastPrinted>
  <dcterms:created xsi:type="dcterms:W3CDTF">2009-03-26T09:46:46Z</dcterms:created>
  <dcterms:modified xsi:type="dcterms:W3CDTF">2018-02-02T10:39:16Z</dcterms:modified>
</cp:coreProperties>
</file>