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6807200" cy="9906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ietrich Jähnert" initials="DJ" lastIdx="1" clrIdx="0"/>
  <p:cmAuthor id="1" name="Sandra Freche" initials="SF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A300"/>
    <a:srgbClr val="FDCA00"/>
    <a:srgbClr val="33CC33"/>
    <a:srgbClr val="E6001A"/>
    <a:srgbClr val="FF0000"/>
    <a:srgbClr val="000000"/>
    <a:srgbClr val="E9503E"/>
    <a:srgbClr val="9C1C26"/>
    <a:srgbClr val="312C8C"/>
    <a:srgbClr val="B5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2" autoAdjust="0"/>
    <p:restoredTop sz="91212" autoAdjust="0"/>
  </p:normalViewPr>
  <p:slideViewPr>
    <p:cSldViewPr snapToObjects="1">
      <p:cViewPr varScale="1">
        <p:scale>
          <a:sx n="116" d="100"/>
          <a:sy n="116" d="100"/>
        </p:scale>
        <p:origin x="1134" y="102"/>
      </p:cViewPr>
      <p:guideLst>
        <p:guide orient="horz" pos="2160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Objects="1">
      <p:cViewPr varScale="1">
        <p:scale>
          <a:sx n="100" d="100"/>
          <a:sy n="100" d="100"/>
        </p:scale>
        <p:origin x="-3600" y="-108"/>
      </p:cViewPr>
      <p:guideLst>
        <p:guide orient="horz" pos="3120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6720" y="9301358"/>
            <a:ext cx="1320471" cy="282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fld id="{A32DC80D-291A-4ABB-A78B-0417274A267C}" type="datetime4">
              <a:rPr lang="de-DE" sz="900" b="0" smtClean="0">
                <a:latin typeface="FrontPage" pitchFamily="2" charset="0"/>
                <a:ea typeface="FrontPage" pitchFamily="2" charset="0"/>
              </a:rPr>
              <a:pPr/>
              <a:t>28. September 2016</a:t>
            </a:fld>
            <a:endParaRPr lang="de-DE" b="0" dirty="0">
              <a:latin typeface="FrontPage" pitchFamily="2" charset="0"/>
              <a:ea typeface="FrontPage" pitchFamily="2" charset="0"/>
            </a:endParaRP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28053" y="9301358"/>
            <a:ext cx="536000" cy="282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 b="0" dirty="0" smtClean="0"/>
              <a:t> </a:t>
            </a:r>
            <a:fld id="{C7CC2173-B0D1-45F1-9D54-E33B7353DA19}" type="slidenum">
              <a:rPr lang="de-DE" sz="900" b="0" smtClean="0">
                <a:latin typeface="FrontPage" pitchFamily="2" charset="0"/>
                <a:ea typeface="FrontPage" pitchFamily="2" charset="0"/>
              </a:rPr>
              <a:pPr/>
              <a:t>‹Nr.›</a:t>
            </a:fld>
            <a:endParaRPr lang="de-DE" sz="900" b="0" dirty="0">
              <a:latin typeface="FrontPage" pitchFamily="2" charset="0"/>
              <a:ea typeface="FrontPage" pitchFamily="2" charset="0"/>
            </a:endParaRPr>
          </a:p>
        </p:txBody>
      </p:sp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544934" y="466467"/>
            <a:ext cx="5717333" cy="156501"/>
          </a:xfrm>
          <a:prstGeom prst="rect">
            <a:avLst/>
          </a:prstGeom>
          <a:solidFill>
            <a:srgbClr val="E6001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544934" y="662523"/>
            <a:ext cx="5717333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544934" y="9243477"/>
            <a:ext cx="5717333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6460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5863" y="896938"/>
            <a:ext cx="4435475" cy="3327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4934" y="4602459"/>
            <a:ext cx="5717333" cy="448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544934" y="4445662"/>
            <a:ext cx="5717333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6720" y="9301358"/>
            <a:ext cx="1320471" cy="282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latin typeface="Stafford" pitchFamily="2" charset="0"/>
              </a:defRPr>
            </a:lvl1pPr>
          </a:lstStyle>
          <a:p>
            <a:fld id="{A32DC80D-291A-4ABB-A78B-0417274A267C}" type="datetime4">
              <a:rPr lang="de-DE" sz="900" smtClean="0">
                <a:latin typeface="FrontPage" pitchFamily="2" charset="0"/>
                <a:ea typeface="FrontPage" pitchFamily="2" charset="0"/>
              </a:rPr>
              <a:pPr/>
              <a:t>28. September 2016</a:t>
            </a:fld>
            <a:endParaRPr lang="de-DE" dirty="0">
              <a:latin typeface="FrontPage" pitchFamily="2" charset="0"/>
              <a:ea typeface="FrontPage" pitchFamily="2" charset="0"/>
            </a:endParaRPr>
          </a:p>
        </p:txBody>
      </p:sp>
      <p:sp>
        <p:nvSpPr>
          <p:cNvPr id="16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28053" y="9301358"/>
            <a:ext cx="536000" cy="282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0">
                <a:latin typeface="Stafford" pitchFamily="2" charset="0"/>
              </a:defRPr>
            </a:lvl1pPr>
          </a:lstStyle>
          <a:p>
            <a:r>
              <a:rPr lang="de-DE" smtClean="0"/>
              <a:t> </a:t>
            </a:r>
            <a:fld id="{C7CC2173-B0D1-45F1-9D54-E33B7353DA19}" type="slidenum">
              <a:rPr lang="de-DE" sz="900" smtClean="0">
                <a:latin typeface="FrontPage" pitchFamily="2" charset="0"/>
                <a:ea typeface="FrontPage" pitchFamily="2" charset="0"/>
              </a:rPr>
              <a:pPr/>
              <a:t>‹Nr.›</a:t>
            </a:fld>
            <a:endParaRPr lang="de-DE" sz="900" dirty="0">
              <a:latin typeface="FrontPage" pitchFamily="2" charset="0"/>
              <a:ea typeface="FrontPage" pitchFamily="2" charset="0"/>
            </a:endParaRP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544934" y="466467"/>
            <a:ext cx="5717333" cy="156501"/>
          </a:xfrm>
          <a:prstGeom prst="rect">
            <a:avLst/>
          </a:prstGeom>
          <a:solidFill>
            <a:srgbClr val="E6001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8" name="Line 8"/>
          <p:cNvSpPr>
            <a:spLocks noChangeShapeType="1"/>
          </p:cNvSpPr>
          <p:nvPr/>
        </p:nvSpPr>
        <p:spPr bwMode="auto">
          <a:xfrm>
            <a:off x="544934" y="662523"/>
            <a:ext cx="5717333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24" name="Line 9"/>
          <p:cNvSpPr>
            <a:spLocks noChangeShapeType="1"/>
          </p:cNvSpPr>
          <p:nvPr/>
        </p:nvSpPr>
        <p:spPr bwMode="auto">
          <a:xfrm>
            <a:off x="544934" y="9243477"/>
            <a:ext cx="5717333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6554031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2"/>
          <p:cNvSpPr>
            <a:spLocks noGrp="1"/>
          </p:cNvSpPr>
          <p:nvPr>
            <p:ph idx="12"/>
          </p:nvPr>
        </p:nvSpPr>
        <p:spPr>
          <a:xfrm>
            <a:off x="252006" y="2466001"/>
            <a:ext cx="8639999" cy="389160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252006" y="367200"/>
            <a:ext cx="8639999" cy="2089150"/>
          </a:xfrm>
          <a:prstGeom prst="rect">
            <a:avLst/>
          </a:prstGeom>
          <a:solidFill>
            <a:srgbClr val="E6001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58777" y="1449389"/>
            <a:ext cx="6642116" cy="944562"/>
          </a:xfr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[für]</a:t>
            </a:r>
          </a:p>
          <a:p>
            <a:r>
              <a:rPr lang="de-DE" dirty="0" smtClean="0"/>
              <a:t>Vortragende:</a:t>
            </a:r>
            <a:endParaRPr lang="de-DE" dirty="0"/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2006" y="198001"/>
            <a:ext cx="8639999" cy="144000"/>
          </a:xfrm>
          <a:prstGeom prst="rect">
            <a:avLst/>
          </a:prstGeom>
          <a:solidFill>
            <a:srgbClr val="E6001A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252006" y="6357958"/>
            <a:ext cx="8639999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2006" y="360001"/>
            <a:ext cx="8639999" cy="144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pic>
        <p:nvPicPr>
          <p:cNvPr id="21" name="Grafik 1" descr="BS_Logo.gif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8539202" y="6427979"/>
            <a:ext cx="36047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Textplatzhalter 29"/>
          <p:cNvSpPr>
            <a:spLocks noGrp="1"/>
          </p:cNvSpPr>
          <p:nvPr>
            <p:ph type="body" sz="quarter" idx="11" hasCustomPrompt="1"/>
          </p:nvPr>
        </p:nvSpPr>
        <p:spPr>
          <a:xfrm>
            <a:off x="5796136" y="6105959"/>
            <a:ext cx="2953320" cy="252000"/>
          </a:xfrm>
        </p:spPr>
        <p:txBody>
          <a:bodyPr/>
          <a:lstStyle>
            <a:lvl1pPr algn="r">
              <a:buNone/>
              <a:defRPr sz="800"/>
            </a:lvl1pPr>
          </a:lstStyle>
          <a:p>
            <a:pPr lvl="0"/>
            <a:r>
              <a:rPr lang="de-DE" sz="800" dirty="0" smtClean="0"/>
              <a:t>Quelle durch Klicken bearbeiten</a:t>
            </a:r>
            <a:endParaRPr lang="de-DE" dirty="0"/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252006" y="2457451"/>
            <a:ext cx="8639999" cy="72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pic>
        <p:nvPicPr>
          <p:cNvPr id="16" name="Picture 9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97713" y="540336"/>
            <a:ext cx="1838571" cy="735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Fußzeilenplatzhalter 3"/>
          <p:cNvSpPr txBox="1">
            <a:spLocks/>
          </p:cNvSpPr>
          <p:nvPr userDrawn="1"/>
        </p:nvSpPr>
        <p:spPr>
          <a:xfrm>
            <a:off x="180440" y="6453336"/>
            <a:ext cx="8352000" cy="231775"/>
          </a:xfrm>
          <a:prstGeom prst="rect">
            <a:avLst/>
          </a:prstGeom>
        </p:spPr>
        <p:txBody>
          <a:bodyPr tIns="0" bIns="0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XX.XX.20XX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 Institut für Verkehr  |  Fachgebiet Bahnsysteme und Bahntechnik  | 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Andreas </a:t>
            </a:r>
            <a:r>
              <a:rPr kumimoji="0" lang="de-DE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Oetting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XXX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ein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573200"/>
            <a:ext cx="8420400" cy="466560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2"/>
          <p:cNvSpPr>
            <a:spLocks noGrp="1"/>
          </p:cNvSpPr>
          <p:nvPr>
            <p:ph idx="10"/>
          </p:nvPr>
        </p:nvSpPr>
        <p:spPr>
          <a:xfrm>
            <a:off x="360000" y="1573200"/>
            <a:ext cx="4158000" cy="4665600"/>
          </a:xfrm>
        </p:spPr>
        <p:txBody>
          <a:bodyPr/>
          <a:lstStyle>
            <a:lvl2pPr indent="-180000">
              <a:defRPr/>
            </a:lvl2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18" name="Inhaltsplatzhalter 2"/>
          <p:cNvSpPr>
            <a:spLocks noGrp="1"/>
          </p:cNvSpPr>
          <p:nvPr>
            <p:ph idx="11"/>
          </p:nvPr>
        </p:nvSpPr>
        <p:spPr>
          <a:xfrm>
            <a:off x="4626001" y="1573200"/>
            <a:ext cx="4158000" cy="46656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573200"/>
            <a:ext cx="8420400" cy="103132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0"/>
          </p:nvPr>
        </p:nvSpPr>
        <p:spPr>
          <a:xfrm>
            <a:off x="358775" y="2708920"/>
            <a:ext cx="8420400" cy="352988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ein plus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2"/>
          <p:cNvSpPr>
            <a:spLocks noGrp="1"/>
          </p:cNvSpPr>
          <p:nvPr>
            <p:ph idx="10"/>
          </p:nvPr>
        </p:nvSpPr>
        <p:spPr>
          <a:xfrm>
            <a:off x="360000" y="1573200"/>
            <a:ext cx="4158000" cy="46656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Inhaltsplatzhalter 2"/>
          <p:cNvSpPr>
            <a:spLocks noGrp="1"/>
          </p:cNvSpPr>
          <p:nvPr>
            <p:ph idx="12"/>
          </p:nvPr>
        </p:nvSpPr>
        <p:spPr>
          <a:xfrm>
            <a:off x="4626001" y="4010401"/>
            <a:ext cx="4158000" cy="22284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8" name="Inhaltsplatzhalter 2"/>
          <p:cNvSpPr>
            <a:spLocks noGrp="1"/>
          </p:cNvSpPr>
          <p:nvPr>
            <p:ph idx="11"/>
          </p:nvPr>
        </p:nvSpPr>
        <p:spPr>
          <a:xfrm>
            <a:off x="4626001" y="1573200"/>
            <a:ext cx="4158000" cy="22284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warz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1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2447769" y="2971801"/>
            <a:ext cx="4248472" cy="914400"/>
          </a:xfrm>
        </p:spPr>
        <p:txBody>
          <a:bodyPr anchor="ctr" anchorCtr="0"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" presetClass="exit" presetSubtype="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Inhaltsplatzhalter 2"/>
          <p:cNvSpPr>
            <a:spLocks noGrp="1"/>
          </p:cNvSpPr>
          <p:nvPr>
            <p:ph idx="12"/>
          </p:nvPr>
        </p:nvSpPr>
        <p:spPr>
          <a:xfrm>
            <a:off x="4626001" y="4010401"/>
            <a:ext cx="4158000" cy="22284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8" name="Inhaltsplatzhalter 2"/>
          <p:cNvSpPr>
            <a:spLocks noGrp="1"/>
          </p:cNvSpPr>
          <p:nvPr>
            <p:ph idx="11"/>
          </p:nvPr>
        </p:nvSpPr>
        <p:spPr>
          <a:xfrm>
            <a:off x="4626001" y="1573200"/>
            <a:ext cx="4158000" cy="22284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3"/>
          </p:nvPr>
        </p:nvSpPr>
        <p:spPr>
          <a:xfrm>
            <a:off x="358775" y="1573200"/>
            <a:ext cx="4158000" cy="22284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idx="14"/>
          </p:nvPr>
        </p:nvSpPr>
        <p:spPr>
          <a:xfrm>
            <a:off x="360000" y="4010401"/>
            <a:ext cx="4158000" cy="22284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ein plus ein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/>
          <p:cNvSpPr>
            <a:spLocks noGrp="1"/>
          </p:cNvSpPr>
          <p:nvPr>
            <p:ph idx="12"/>
          </p:nvPr>
        </p:nvSpPr>
        <p:spPr>
          <a:xfrm>
            <a:off x="360005" y="4010401"/>
            <a:ext cx="8424001" cy="2228400"/>
          </a:xfrm>
        </p:spPr>
        <p:txBody>
          <a:bodyPr/>
          <a:lstStyle/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8" name="Inhaltsplatzhalter 2"/>
          <p:cNvSpPr>
            <a:spLocks noGrp="1"/>
          </p:cNvSpPr>
          <p:nvPr>
            <p:ph idx="11"/>
          </p:nvPr>
        </p:nvSpPr>
        <p:spPr>
          <a:xfrm>
            <a:off x="360005" y="1573200"/>
            <a:ext cx="8424001" cy="22284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eins plus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3"/>
          </p:nvPr>
        </p:nvSpPr>
        <p:spPr>
          <a:xfrm>
            <a:off x="358776" y="1573200"/>
            <a:ext cx="8425225" cy="22284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Inhaltsplatzhalter 2"/>
          <p:cNvSpPr>
            <a:spLocks noGrp="1"/>
          </p:cNvSpPr>
          <p:nvPr>
            <p:ph idx="12"/>
          </p:nvPr>
        </p:nvSpPr>
        <p:spPr>
          <a:xfrm>
            <a:off x="4626001" y="4010401"/>
            <a:ext cx="4158000" cy="22284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idx="14"/>
          </p:nvPr>
        </p:nvSpPr>
        <p:spPr>
          <a:xfrm>
            <a:off x="360000" y="4010401"/>
            <a:ext cx="4158000" cy="22284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6" y="368300"/>
            <a:ext cx="8642351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60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de-DE" dirty="0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1" y="1573200"/>
            <a:ext cx="8421649" cy="4664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2006" y="198001"/>
            <a:ext cx="8639999" cy="144000"/>
          </a:xfrm>
          <a:prstGeom prst="rect">
            <a:avLst/>
          </a:prstGeom>
          <a:solidFill>
            <a:srgbClr val="E6001A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32" y="1449388"/>
            <a:ext cx="8639999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2006" y="360001"/>
            <a:ext cx="8639999" cy="144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>
            <a:off x="252419" y="6357958"/>
            <a:ext cx="8639999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pic>
        <p:nvPicPr>
          <p:cNvPr id="31" name="Grafik 1" descr="BS_Logo.gif"/>
          <p:cNvPicPr>
            <a:picLocks noChangeAspect="1" noChangeArrowheads="1"/>
          </p:cNvPicPr>
          <p:nvPr/>
        </p:nvPicPr>
        <p:blipFill>
          <a:blip r:embed="rId13" cstate="print"/>
          <a:stretch>
            <a:fillRect/>
          </a:stretch>
        </p:blipFill>
        <p:spPr bwMode="auto">
          <a:xfrm>
            <a:off x="8539202" y="6427979"/>
            <a:ext cx="36047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Fußzeilenplatzhalter 3"/>
          <p:cNvSpPr txBox="1">
            <a:spLocks/>
          </p:cNvSpPr>
          <p:nvPr/>
        </p:nvSpPr>
        <p:spPr>
          <a:xfrm>
            <a:off x="792000" y="6435545"/>
            <a:ext cx="8352000" cy="231775"/>
          </a:xfrm>
          <a:prstGeom prst="rect">
            <a:avLst/>
          </a:prstGeom>
        </p:spPr>
        <p:txBody>
          <a:bodyPr tIns="0" bIns="0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67E908A-E093-41B9-AFF6-5370E3551324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28.09.2016</a:t>
            </a:fld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 Institut für Verkehr  |  Fachgebiet Bahnsysteme und Bahntechnik  | Prof.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Andreas Oetting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|</a:t>
            </a:r>
          </a:p>
        </p:txBody>
      </p:sp>
      <p:pic>
        <p:nvPicPr>
          <p:cNvPr id="13" name="Picture 9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97713" y="540336"/>
            <a:ext cx="1838571" cy="735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63" r:id="rId4"/>
    <p:sldLayoutId id="2147483652" r:id="rId5"/>
    <p:sldLayoutId id="2147483658" r:id="rId6"/>
    <p:sldLayoutId id="2147483660" r:id="rId7"/>
    <p:sldLayoutId id="2147483661" r:id="rId8"/>
    <p:sldLayoutId id="2147483662" r:id="rId9"/>
    <p:sldLayoutId id="2147483654" r:id="rId10"/>
    <p:sldLayoutId id="2147483655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n-lt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80000" indent="-1800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360000" indent="-1800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2pPr>
      <a:lvl3pPr marL="540000" indent="-1800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3pPr>
      <a:lvl4pPr marL="720000" indent="-1800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Tahoma" pitchFamily="34" charset="0"/>
        </a:defRPr>
      </a:lvl4pPr>
      <a:lvl5pPr marL="900000" indent="-1800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 descr="Bereicheinteilung EBD_DiB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03848" y="1484784"/>
            <a:ext cx="5863511" cy="484998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Mitarbeiter für die Weiterentwicklung des Eisenbahnbetriebsfeldes (EBD) gesucht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3"/>
          </p:nvPr>
        </p:nvSpPr>
        <p:spPr>
          <a:xfrm>
            <a:off x="358775" y="1573200"/>
            <a:ext cx="4500032" cy="222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u="sng" dirty="0" smtClean="0"/>
              <a:t>Ihr Profil: Sie….</a:t>
            </a:r>
          </a:p>
          <a:p>
            <a:r>
              <a:rPr lang="de-DE" dirty="0" smtClean="0"/>
              <a:t>studieren Informatik</a:t>
            </a:r>
          </a:p>
          <a:p>
            <a:r>
              <a:rPr lang="de-DE" dirty="0" smtClean="0"/>
              <a:t>interessieren sich für das umweltfreundliche Verkehrsmittel Bahn</a:t>
            </a:r>
          </a:p>
          <a:p>
            <a:r>
              <a:rPr lang="de-DE" dirty="0" smtClean="0"/>
              <a:t>wollen vielleicht das Anwendungsfach „Verkehr“ wählen?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4"/>
          </p:nvPr>
        </p:nvSpPr>
        <p:spPr>
          <a:xfrm>
            <a:off x="360000" y="4010401"/>
            <a:ext cx="4500032" cy="2228400"/>
          </a:xfrm>
        </p:spPr>
        <p:txBody>
          <a:bodyPr/>
          <a:lstStyle/>
          <a:p>
            <a:pPr marL="0" indent="0">
              <a:buNone/>
            </a:pPr>
            <a:r>
              <a:rPr lang="de-DE" u="sng" dirty="0" smtClean="0"/>
              <a:t>Ihre Aufgaben:</a:t>
            </a:r>
          </a:p>
          <a:p>
            <a:r>
              <a:rPr lang="de-DE" dirty="0" smtClean="0"/>
              <a:t>Begleitung von Forschungsprojekten im Bahnbetrieb oder LST</a:t>
            </a:r>
          </a:p>
          <a:p>
            <a:r>
              <a:rPr lang="de-DE" dirty="0" smtClean="0"/>
              <a:t>Weiterentwicklung der Anlagentechnik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971" y="2772302"/>
            <a:ext cx="1682510" cy="1121673"/>
          </a:xfrm>
          <a:prstGeom prst="rect">
            <a:avLst/>
          </a:prstGeom>
        </p:spPr>
      </p:pic>
      <p:grpSp>
        <p:nvGrpSpPr>
          <p:cNvPr id="9" name="Gruppieren 8"/>
          <p:cNvGrpSpPr/>
          <p:nvPr/>
        </p:nvGrpSpPr>
        <p:grpSpPr>
          <a:xfrm>
            <a:off x="4917018" y="2767137"/>
            <a:ext cx="2070981" cy="1424454"/>
            <a:chOff x="5792720" y="2184097"/>
            <a:chExt cx="3119620" cy="2136743"/>
          </a:xfrm>
        </p:grpSpPr>
        <p:pic>
          <p:nvPicPr>
            <p:cNvPr id="10" name="Picture 1" descr="C:\Users\schuetz\AppData\Local\Microsoft\Windows\Temporary Internet Files\Content.Outlook\DJPZDZ24\20130315 DiB-Prototyp Screenshot.PNG"/>
            <p:cNvPicPr>
              <a:picLocks noChangeAspect="1" noChangeArrowheads="1"/>
            </p:cNvPicPr>
            <p:nvPr/>
          </p:nvPicPr>
          <p:blipFill rotWithShape="1">
            <a:blip r:embed="rId4" cstate="print"/>
            <a:srcRect/>
            <a:stretch/>
          </p:blipFill>
          <p:spPr bwMode="auto">
            <a:xfrm>
              <a:off x="5870758" y="2184097"/>
              <a:ext cx="3041582" cy="2088233"/>
            </a:xfrm>
            <a:prstGeom prst="rect">
              <a:avLst/>
            </a:prstGeom>
            <a:noFill/>
          </p:spPr>
        </p:pic>
        <p:sp>
          <p:nvSpPr>
            <p:cNvPr id="11" name="Textfeld 10"/>
            <p:cNvSpPr txBox="1"/>
            <p:nvPr/>
          </p:nvSpPr>
          <p:spPr>
            <a:xfrm>
              <a:off x="5792720" y="3997665"/>
              <a:ext cx="1979571" cy="3231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>
                  <a:solidFill>
                    <a:schemeClr val="bg1"/>
                  </a:solidFill>
                  <a:latin typeface="+mn-lt"/>
                </a:rPr>
                <a:t>Berner &amp; </a:t>
              </a:r>
              <a:r>
                <a:rPr lang="de-DE" sz="800" dirty="0" err="1" smtClean="0">
                  <a:solidFill>
                    <a:schemeClr val="bg1"/>
                  </a:solidFill>
                  <a:latin typeface="+mn-lt"/>
                </a:rPr>
                <a:t>Mattner</a:t>
              </a:r>
              <a:endParaRPr lang="de-DE" sz="800" dirty="0" smtClean="0">
                <a:solidFill>
                  <a:schemeClr val="bg1"/>
                </a:solidFill>
                <a:latin typeface="+mn-lt"/>
              </a:endParaRPr>
            </a:p>
          </p:txBody>
        </p:sp>
      </p:grpSp>
      <p:pic>
        <p:nvPicPr>
          <p:cNvPr id="13" name="Picture 3" descr="K:\DispoSim\080-Realisierung\screenshots\FRED\fred.jpg"/>
          <p:cNvPicPr>
            <a:picLocks noChangeAspect="1" noChangeArrowheads="1"/>
          </p:cNvPicPr>
          <p:nvPr/>
        </p:nvPicPr>
        <p:blipFill rotWithShape="1">
          <a:blip r:embed="rId5" cstate="print"/>
          <a:srcRect b="38390"/>
          <a:stretch/>
        </p:blipFill>
        <p:spPr bwMode="auto">
          <a:xfrm>
            <a:off x="5043875" y="4159829"/>
            <a:ext cx="1944124" cy="853347"/>
          </a:xfrm>
          <a:prstGeom prst="rect">
            <a:avLst/>
          </a:prstGeom>
          <a:noFill/>
        </p:spPr>
      </p:pic>
      <p:pic>
        <p:nvPicPr>
          <p:cNvPr id="14" name="Picture 2" descr="C:\sync_toy\Projekte\ProfiPhotosDez07\_MG_6863.jpg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2911" y="3893975"/>
            <a:ext cx="1659570" cy="1180195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</p:pic>
      <p:pic>
        <p:nvPicPr>
          <p:cNvPr id="15" name="Picture 2" descr="M:\Bilder\EBD\05-Screenshots_Software\Quelle_AKA_Bahn\BleiDis\Variante2.pn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336" y="4394769"/>
            <a:ext cx="1469806" cy="1019788"/>
          </a:xfrm>
          <a:prstGeom prst="rect">
            <a:avLst/>
          </a:prstGeom>
          <a:noFill/>
          <a:extLst/>
        </p:spPr>
      </p:pic>
    </p:spTree>
    <p:extLst>
      <p:ext uri="{BB962C8B-B14F-4D97-AF65-F5344CB8AC3E}">
        <p14:creationId xmlns:p14="http://schemas.microsoft.com/office/powerpoint/2010/main" val="2374604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aesentation_neu_Chartklinik">
  <a:themeElements>
    <a:clrScheme name="FG B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D8D8D8"/>
      </a:accent1>
      <a:accent2>
        <a:srgbClr val="D8D8D8"/>
      </a:accent2>
      <a:accent3>
        <a:srgbClr val="D8D8D8"/>
      </a:accent3>
      <a:accent4>
        <a:srgbClr val="D8D8D8"/>
      </a:accent4>
      <a:accent5>
        <a:srgbClr val="D8D8D8"/>
      </a:accent5>
      <a:accent6>
        <a:srgbClr val="D8D8D8"/>
      </a:accent6>
      <a:hlink>
        <a:srgbClr val="0070C0"/>
      </a:hlink>
      <a:folHlink>
        <a:srgbClr val="7030A0"/>
      </a:folHlink>
    </a:clrScheme>
    <a:fontScheme name="Ganymed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marL="342900" indent="-342900" algn="l">
          <a:buFont typeface="Wingdings" pitchFamily="2" charset="2"/>
          <a:buChar char="§"/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ctr">
          <a:defRPr sz="800" dirty="0" err="1" smtClean="0">
            <a:latin typeface="+mn-lt"/>
          </a:defRPr>
        </a:defPPr>
      </a:lstStyle>
    </a:txDef>
  </a:objectDefaults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äsentation2" id="{67B33A0C-B03E-46D6-893B-B2696D700294}" vid="{9BCDC35C-61CF-4FCB-80B3-23583B961E2F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Vorlage_Praesentation_neu_inkl_Chartklinik</Template>
  <TotalTime>0</TotalTime>
  <Words>49</Words>
  <Application>Microsoft Office PowerPoint</Application>
  <PresentationFormat>Bildschirmpräsentation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9" baseType="lpstr">
      <vt:lpstr>Arial</vt:lpstr>
      <vt:lpstr>Charter</vt:lpstr>
      <vt:lpstr>FrontPage</vt:lpstr>
      <vt:lpstr>Stafford</vt:lpstr>
      <vt:lpstr>Tahoma</vt:lpstr>
      <vt:lpstr>Verdana</vt:lpstr>
      <vt:lpstr>Wingdings</vt:lpstr>
      <vt:lpstr>Praesentation_neu_Chartklinik</vt:lpstr>
      <vt:lpstr>Mitarbeiter für die Weiterentwicklung des Eisenbahnbetriebsfeldes (EBD) gesucht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Mitarbeiter für die Weiterentwicklung des Eisenbahnbetriebsfeldes (EBD) gesucht</dc:title>
  <dc:creator>Constanze Streitzig</dc:creator>
  <cp:lastModifiedBy>Sabine Valk</cp:lastModifiedBy>
  <cp:revision>7</cp:revision>
  <cp:lastPrinted>2016-09-28T09:11:21Z</cp:lastPrinted>
  <dcterms:created xsi:type="dcterms:W3CDTF">2016-09-15T12:06:16Z</dcterms:created>
  <dcterms:modified xsi:type="dcterms:W3CDTF">2016-09-28T09:11:25Z</dcterms:modified>
</cp:coreProperties>
</file>