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0" r:id="rId4"/>
    <p:sldId id="265" r:id="rId5"/>
    <p:sldId id="291" r:id="rId6"/>
    <p:sldId id="261" r:id="rId7"/>
    <p:sldId id="271" r:id="rId8"/>
    <p:sldId id="262" r:id="rId9"/>
    <p:sldId id="272" r:id="rId10"/>
    <p:sldId id="284" r:id="rId11"/>
    <p:sldId id="285" r:id="rId12"/>
    <p:sldId id="263" r:id="rId13"/>
    <p:sldId id="295" r:id="rId14"/>
    <p:sldId id="296" r:id="rId15"/>
    <p:sldId id="266" r:id="rId16"/>
    <p:sldId id="297" r:id="rId17"/>
    <p:sldId id="278" r:id="rId18"/>
    <p:sldId id="293" r:id="rId19"/>
    <p:sldId id="283" r:id="rId20"/>
    <p:sldId id="294" r:id="rId21"/>
    <p:sldId id="298" r:id="rId22"/>
    <p:sldId id="299" r:id="rId23"/>
    <p:sldId id="28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DA8"/>
    <a:srgbClr val="FD767B"/>
    <a:srgbClr val="FFD8D9"/>
    <a:srgbClr val="F7F7F7"/>
    <a:srgbClr val="797DE8"/>
    <a:srgbClr val="AD8BE1"/>
    <a:srgbClr val="E29FBE"/>
    <a:srgbClr val="FC9598"/>
    <a:srgbClr val="AFD7D9"/>
    <a:srgbClr val="D8C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 showGuides="1">
      <p:cViewPr varScale="1">
        <p:scale>
          <a:sx n="110" d="100"/>
          <a:sy n="110" d="100"/>
        </p:scale>
        <p:origin x="63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방문객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20년01월</c:v>
                </c:pt>
                <c:pt idx="1">
                  <c:v>20년02월</c:v>
                </c:pt>
                <c:pt idx="2">
                  <c:v>20년03월</c:v>
                </c:pt>
                <c:pt idx="3">
                  <c:v>20년04월</c:v>
                </c:pt>
                <c:pt idx="4">
                  <c:v>20년05월</c:v>
                </c:pt>
                <c:pt idx="5">
                  <c:v>20년06월</c:v>
                </c:pt>
                <c:pt idx="6">
                  <c:v>20년07월</c:v>
                </c:pt>
                <c:pt idx="7">
                  <c:v>20년08월</c:v>
                </c:pt>
                <c:pt idx="8">
                  <c:v>20년09월</c:v>
                </c:pt>
                <c:pt idx="9">
                  <c:v>20년10월</c:v>
                </c:pt>
                <c:pt idx="10">
                  <c:v>20년11월</c:v>
                </c:pt>
                <c:pt idx="11">
                  <c:v>20년12월</c:v>
                </c:pt>
                <c:pt idx="12">
                  <c:v>21년01월</c:v>
                </c:pt>
                <c:pt idx="13">
                  <c:v>21년02월</c:v>
                </c:pt>
                <c:pt idx="14">
                  <c:v>21년03월</c:v>
                </c:pt>
                <c:pt idx="15">
                  <c:v>21년04월</c:v>
                </c:pt>
                <c:pt idx="16">
                  <c:v>21년05월</c:v>
                </c:pt>
                <c:pt idx="17">
                  <c:v>21년06월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63590</c:v>
                </c:pt>
                <c:pt idx="1">
                  <c:v>14331</c:v>
                </c:pt>
                <c:pt idx="2">
                  <c:v>18911</c:v>
                </c:pt>
                <c:pt idx="3">
                  <c:v>51799</c:v>
                </c:pt>
                <c:pt idx="4">
                  <c:v>90866</c:v>
                </c:pt>
                <c:pt idx="5">
                  <c:v>37868</c:v>
                </c:pt>
                <c:pt idx="6">
                  <c:v>58371</c:v>
                </c:pt>
                <c:pt idx="7">
                  <c:v>34734</c:v>
                </c:pt>
                <c:pt idx="8">
                  <c:v>50508</c:v>
                </c:pt>
                <c:pt idx="9">
                  <c:v>173046</c:v>
                </c:pt>
                <c:pt idx="10">
                  <c:v>47123</c:v>
                </c:pt>
                <c:pt idx="11">
                  <c:v>7798</c:v>
                </c:pt>
                <c:pt idx="12">
                  <c:v>22001</c:v>
                </c:pt>
                <c:pt idx="13">
                  <c:v>96666</c:v>
                </c:pt>
                <c:pt idx="14">
                  <c:v>64227</c:v>
                </c:pt>
                <c:pt idx="15">
                  <c:v>101279</c:v>
                </c:pt>
                <c:pt idx="16">
                  <c:v>140192</c:v>
                </c:pt>
                <c:pt idx="17">
                  <c:v>94599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78791336"/>
        <c:axId val="47879527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확진자 수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Sheet1!$A$2:$A$19</c:f>
              <c:strCache>
                <c:ptCount val="18"/>
                <c:pt idx="0">
                  <c:v>20년01월</c:v>
                </c:pt>
                <c:pt idx="1">
                  <c:v>20년02월</c:v>
                </c:pt>
                <c:pt idx="2">
                  <c:v>20년03월</c:v>
                </c:pt>
                <c:pt idx="3">
                  <c:v>20년04월</c:v>
                </c:pt>
                <c:pt idx="4">
                  <c:v>20년05월</c:v>
                </c:pt>
                <c:pt idx="5">
                  <c:v>20년06월</c:v>
                </c:pt>
                <c:pt idx="6">
                  <c:v>20년07월</c:v>
                </c:pt>
                <c:pt idx="7">
                  <c:v>20년08월</c:v>
                </c:pt>
                <c:pt idx="8">
                  <c:v>20년09월</c:v>
                </c:pt>
                <c:pt idx="9">
                  <c:v>20년10월</c:v>
                </c:pt>
                <c:pt idx="10">
                  <c:v>20년11월</c:v>
                </c:pt>
                <c:pt idx="11">
                  <c:v>20년12월</c:v>
                </c:pt>
                <c:pt idx="12">
                  <c:v>21년01월</c:v>
                </c:pt>
                <c:pt idx="13">
                  <c:v>21년02월</c:v>
                </c:pt>
                <c:pt idx="14">
                  <c:v>21년03월</c:v>
                </c:pt>
                <c:pt idx="15">
                  <c:v>21년04월</c:v>
                </c:pt>
                <c:pt idx="16">
                  <c:v>21년05월</c:v>
                </c:pt>
                <c:pt idx="17">
                  <c:v>21년06월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41</c:v>
                </c:pt>
                <c:pt idx="1">
                  <c:v>10994</c:v>
                </c:pt>
                <c:pt idx="2">
                  <c:v>242673</c:v>
                </c:pt>
                <c:pt idx="3">
                  <c:v>315359</c:v>
                </c:pt>
                <c:pt idx="4">
                  <c:v>331239</c:v>
                </c:pt>
                <c:pt idx="5">
                  <c:v>364450</c:v>
                </c:pt>
                <c:pt idx="6">
                  <c:v>421928</c:v>
                </c:pt>
                <c:pt idx="7">
                  <c:v>499594</c:v>
                </c:pt>
                <c:pt idx="8">
                  <c:v>669433</c:v>
                </c:pt>
                <c:pt idx="9">
                  <c:v>777653</c:v>
                </c:pt>
                <c:pt idx="10">
                  <c:v>879850</c:v>
                </c:pt>
                <c:pt idx="11">
                  <c:v>1435809</c:v>
                </c:pt>
                <c:pt idx="12">
                  <c:v>2203602</c:v>
                </c:pt>
                <c:pt idx="13">
                  <c:v>2352288</c:v>
                </c:pt>
                <c:pt idx="14">
                  <c:v>2989216</c:v>
                </c:pt>
                <c:pt idx="15">
                  <c:v>3376018</c:v>
                </c:pt>
                <c:pt idx="16">
                  <c:v>4078735</c:v>
                </c:pt>
                <c:pt idx="17">
                  <c:v>4467930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082952"/>
        <c:axId val="635080000"/>
      </c:line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valAx>
        <c:axId val="4787952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8791336"/>
        <c:crosses val="max"/>
        <c:crossBetween val="between"/>
      </c:valAx>
      <c:catAx>
        <c:axId val="478791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795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</c:strCache>
            </c:strRef>
          </c:cat>
          <c:val>
            <c:numRef>
              <c:f>Sheet1!$C$2:$C$12</c:f>
              <c:numCache>
                <c:formatCode>#,##0</c:formatCode>
                <c:ptCount val="11"/>
                <c:pt idx="0">
                  <c:v>3931668</c:v>
                </c:pt>
                <c:pt idx="1">
                  <c:v>4257554</c:v>
                </c:pt>
                <c:pt idx="2">
                  <c:v>4385960</c:v>
                </c:pt>
                <c:pt idx="3">
                  <c:v>4735057</c:v>
                </c:pt>
                <c:pt idx="4">
                  <c:v>4912095</c:v>
                </c:pt>
                <c:pt idx="5">
                  <c:v>5053079</c:v>
                </c:pt>
                <c:pt idx="6">
                  <c:v>5235692</c:v>
                </c:pt>
                <c:pt idx="7">
                  <c:v>6456614</c:v>
                </c:pt>
                <c:pt idx="8">
                  <c:v>7007245</c:v>
                </c:pt>
                <c:pt idx="9">
                  <c:v>5166279</c:v>
                </c:pt>
                <c:pt idx="10">
                  <c:v>2147218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매출원가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</c:strCache>
            </c:strRef>
          </c:cat>
          <c:val>
            <c:numRef>
              <c:f>Sheet1!$D$2:$D$12</c:f>
              <c:numCache>
                <c:formatCode>#,##0</c:formatCode>
                <c:ptCount val="11"/>
                <c:pt idx="0">
                  <c:v>3260542</c:v>
                </c:pt>
                <c:pt idx="1">
                  <c:v>3379249</c:v>
                </c:pt>
                <c:pt idx="2">
                  <c:v>3582734</c:v>
                </c:pt>
                <c:pt idx="3">
                  <c:v>3778053</c:v>
                </c:pt>
                <c:pt idx="4">
                  <c:v>3969545</c:v>
                </c:pt>
                <c:pt idx="5">
                  <c:v>4098319</c:v>
                </c:pt>
                <c:pt idx="6">
                  <c:v>4177736</c:v>
                </c:pt>
                <c:pt idx="7">
                  <c:v>5376923</c:v>
                </c:pt>
                <c:pt idx="8">
                  <c:v>6884256</c:v>
                </c:pt>
                <c:pt idx="9">
                  <c:v>4452812</c:v>
                </c:pt>
                <c:pt idx="10">
                  <c:v>2832664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5082952"/>
        <c:axId val="63508000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방문객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Sheet1!$A$2:$A$12</c:f>
              <c:strCache>
                <c:ptCount val="11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11"/>
                <c:pt idx="0">
                  <c:v>1745850</c:v>
                </c:pt>
                <c:pt idx="1">
                  <c:v>1846736</c:v>
                </c:pt>
                <c:pt idx="2">
                  <c:v>1944161</c:v>
                </c:pt>
                <c:pt idx="3">
                  <c:v>2046085</c:v>
                </c:pt>
                <c:pt idx="4">
                  <c:v>1906731</c:v>
                </c:pt>
                <c:pt idx="5">
                  <c:v>2027877</c:v>
                </c:pt>
                <c:pt idx="6">
                  <c:v>2015099</c:v>
                </c:pt>
                <c:pt idx="7">
                  <c:v>1923458</c:v>
                </c:pt>
                <c:pt idx="8">
                  <c:v>1225821</c:v>
                </c:pt>
                <c:pt idx="9">
                  <c:v>1476488</c:v>
                </c:pt>
                <c:pt idx="10">
                  <c:v>648945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매출이익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Sheet1!$A$2:$A$12</c:f>
              <c:strCache>
                <c:ptCount val="11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</c:strCache>
            </c:strRef>
          </c:cat>
          <c:val>
            <c:numRef>
              <c:f>Sheet1!$E$2:$E$12</c:f>
              <c:numCache>
                <c:formatCode>#,##0</c:formatCode>
                <c:ptCount val="11"/>
                <c:pt idx="0">
                  <c:v>671125</c:v>
                </c:pt>
                <c:pt idx="1">
                  <c:v>878304</c:v>
                </c:pt>
                <c:pt idx="2">
                  <c:v>803225</c:v>
                </c:pt>
                <c:pt idx="3">
                  <c:v>957003</c:v>
                </c:pt>
                <c:pt idx="4">
                  <c:v>942550</c:v>
                </c:pt>
                <c:pt idx="5">
                  <c:v>954759</c:v>
                </c:pt>
                <c:pt idx="6">
                  <c:v>1057956</c:v>
                </c:pt>
                <c:pt idx="7">
                  <c:v>1079691</c:v>
                </c:pt>
                <c:pt idx="8">
                  <c:v>122989</c:v>
                </c:pt>
                <c:pt idx="9">
                  <c:v>713467</c:v>
                </c:pt>
                <c:pt idx="10">
                  <c:v>-685445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02-4BE4-93D4-339A6D62D1F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영업손익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Sheet1!$A$2:$A$12</c:f>
              <c:strCache>
                <c:ptCount val="11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</c:strCache>
            </c:strRef>
          </c:cat>
          <c:val>
            <c:numRef>
              <c:f>Sheet1!$F$2:$F$12</c:f>
              <c:numCache>
                <c:formatCode>#,##0</c:formatCode>
                <c:ptCount val="11"/>
                <c:pt idx="0">
                  <c:v>-156393</c:v>
                </c:pt>
                <c:pt idx="1">
                  <c:v>47281</c:v>
                </c:pt>
                <c:pt idx="2">
                  <c:v>-385181</c:v>
                </c:pt>
                <c:pt idx="3">
                  <c:v>8669</c:v>
                </c:pt>
                <c:pt idx="4">
                  <c:v>10952</c:v>
                </c:pt>
                <c:pt idx="5">
                  <c:v>24527</c:v>
                </c:pt>
                <c:pt idx="6">
                  <c:v>52129</c:v>
                </c:pt>
                <c:pt idx="7">
                  <c:v>43142</c:v>
                </c:pt>
                <c:pt idx="8">
                  <c:v>-806728</c:v>
                </c:pt>
                <c:pt idx="9">
                  <c:v>-354055</c:v>
                </c:pt>
                <c:pt idx="10">
                  <c:v>-1359489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02-4BE4-93D4-339A6D62D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082952"/>
        <c:axId val="635080000"/>
      </c:line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107BA-2A4B-4B54-B66E-08024A30173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9F0D84E-8CC4-46DB-910F-6564DA05A77B}">
      <dgm:prSet phldrT="[텍스트]"/>
      <dgm:spPr/>
      <dgm:t>
        <a:bodyPr/>
        <a:lstStyle/>
        <a:p>
          <a:pPr latinLnBrk="1"/>
          <a:r>
            <a:rPr lang="ko-KR" altLang="en-US" dirty="0"/>
            <a:t>데이터</a:t>
          </a:r>
          <a:endParaRPr lang="en-US" altLang="ko-KR" dirty="0"/>
        </a:p>
        <a:p>
          <a:pPr latinLnBrk="1"/>
          <a:r>
            <a:rPr lang="ko-KR" altLang="en-US" dirty="0"/>
            <a:t>수집</a:t>
          </a:r>
        </a:p>
      </dgm:t>
    </dgm:pt>
    <dgm:pt modelId="{10F19F69-AB3A-4D02-9066-720E99144B90}" type="parTrans" cxnId="{48C6D98F-CF83-4B0D-A5A2-DE2F3FF5EBBE}">
      <dgm:prSet/>
      <dgm:spPr/>
      <dgm:t>
        <a:bodyPr/>
        <a:lstStyle/>
        <a:p>
          <a:pPr latinLnBrk="1"/>
          <a:endParaRPr lang="ko-KR" altLang="en-US"/>
        </a:p>
      </dgm:t>
    </dgm:pt>
    <dgm:pt modelId="{723E4496-CC52-4DAE-B87E-89BC495E2B32}" type="sibTrans" cxnId="{48C6D98F-CF83-4B0D-A5A2-DE2F3FF5EBBE}">
      <dgm:prSet/>
      <dgm:spPr/>
      <dgm:t>
        <a:bodyPr/>
        <a:lstStyle/>
        <a:p>
          <a:pPr latinLnBrk="1"/>
          <a:endParaRPr lang="ko-KR" altLang="en-US"/>
        </a:p>
      </dgm:t>
    </dgm:pt>
    <dgm:pt modelId="{3C5D4EB9-F7CB-48D4-A8D7-F0A5373AF45C}">
      <dgm:prSet phldrT="[텍스트]"/>
      <dgm:spPr/>
      <dgm:t>
        <a:bodyPr/>
        <a:lstStyle/>
        <a:p>
          <a:pPr latinLnBrk="1"/>
          <a:r>
            <a:rPr lang="ko-KR" altLang="en-US" dirty="0"/>
            <a:t>데이터</a:t>
          </a:r>
          <a:endParaRPr lang="en-US" altLang="ko-KR" dirty="0"/>
        </a:p>
        <a:p>
          <a:pPr latinLnBrk="1"/>
          <a:r>
            <a:rPr lang="ko-KR" altLang="en-US" dirty="0"/>
            <a:t>저장</a:t>
          </a:r>
        </a:p>
      </dgm:t>
    </dgm:pt>
    <dgm:pt modelId="{C78BC06F-7DE6-49BD-8298-8F67F84923D2}" type="parTrans" cxnId="{4D8FF922-1A3F-4E6C-8CE4-92518C8BB1F7}">
      <dgm:prSet/>
      <dgm:spPr/>
      <dgm:t>
        <a:bodyPr/>
        <a:lstStyle/>
        <a:p>
          <a:pPr latinLnBrk="1"/>
          <a:endParaRPr lang="ko-KR" altLang="en-US"/>
        </a:p>
      </dgm:t>
    </dgm:pt>
    <dgm:pt modelId="{7BEED21D-9F60-44EE-872C-34D59066BB44}" type="sibTrans" cxnId="{4D8FF922-1A3F-4E6C-8CE4-92518C8BB1F7}">
      <dgm:prSet/>
      <dgm:spPr/>
      <dgm:t>
        <a:bodyPr/>
        <a:lstStyle/>
        <a:p>
          <a:pPr latinLnBrk="1"/>
          <a:endParaRPr lang="ko-KR" altLang="en-US"/>
        </a:p>
      </dgm:t>
    </dgm:pt>
    <dgm:pt modelId="{1825F508-DE28-40A5-9049-3450B23567D1}">
      <dgm:prSet phldrT="[텍스트]"/>
      <dgm:spPr/>
      <dgm:t>
        <a:bodyPr/>
        <a:lstStyle/>
        <a:p>
          <a:pPr latinLnBrk="1"/>
          <a:r>
            <a:rPr lang="ko-KR" altLang="en-US" dirty="0"/>
            <a:t>데이터</a:t>
          </a:r>
          <a:endParaRPr lang="en-US" altLang="ko-KR" dirty="0"/>
        </a:p>
        <a:p>
          <a:pPr latinLnBrk="1"/>
          <a:r>
            <a:rPr lang="ko-KR" altLang="en-US" dirty="0"/>
            <a:t>분석</a:t>
          </a:r>
        </a:p>
      </dgm:t>
    </dgm:pt>
    <dgm:pt modelId="{065CC9B0-94F3-4F9B-AFD5-C0B2E5FF49CE}" type="parTrans" cxnId="{45A326CD-DF30-4BF5-882E-34BCC2A3A710}">
      <dgm:prSet/>
      <dgm:spPr/>
      <dgm:t>
        <a:bodyPr/>
        <a:lstStyle/>
        <a:p>
          <a:pPr latinLnBrk="1"/>
          <a:endParaRPr lang="ko-KR" altLang="en-US"/>
        </a:p>
      </dgm:t>
    </dgm:pt>
    <dgm:pt modelId="{B124C4E2-DD4F-4904-8BDD-47B27811121D}" type="sibTrans" cxnId="{45A326CD-DF30-4BF5-882E-34BCC2A3A710}">
      <dgm:prSet/>
      <dgm:spPr/>
      <dgm:t>
        <a:bodyPr/>
        <a:lstStyle/>
        <a:p>
          <a:pPr latinLnBrk="1"/>
          <a:endParaRPr lang="ko-KR" altLang="en-US"/>
        </a:p>
      </dgm:t>
    </dgm:pt>
    <dgm:pt modelId="{DF2F3D02-A540-41DB-BD13-3D56656F6457}">
      <dgm:prSet phldrT="[텍스트]"/>
      <dgm:spPr/>
      <dgm:t>
        <a:bodyPr/>
        <a:lstStyle/>
        <a:p>
          <a:pPr latinLnBrk="1"/>
          <a:r>
            <a:rPr lang="ko-KR" altLang="en-US" dirty="0"/>
            <a:t>데이터</a:t>
          </a:r>
          <a:endParaRPr lang="en-US" altLang="ko-KR" dirty="0"/>
        </a:p>
        <a:p>
          <a:pPr latinLnBrk="1"/>
          <a:r>
            <a:rPr lang="ko-KR" altLang="en-US" dirty="0"/>
            <a:t>활용</a:t>
          </a:r>
        </a:p>
      </dgm:t>
    </dgm:pt>
    <dgm:pt modelId="{D17E9B5E-662D-472D-8748-3743EF853EF9}" type="parTrans" cxnId="{A31524F8-0353-4FC7-AF83-F72D73500D4A}">
      <dgm:prSet/>
      <dgm:spPr/>
      <dgm:t>
        <a:bodyPr/>
        <a:lstStyle/>
        <a:p>
          <a:pPr latinLnBrk="1"/>
          <a:endParaRPr lang="ko-KR" altLang="en-US"/>
        </a:p>
      </dgm:t>
    </dgm:pt>
    <dgm:pt modelId="{A66EF308-AE17-422D-8367-E9766DA374CF}" type="sibTrans" cxnId="{A31524F8-0353-4FC7-AF83-F72D73500D4A}">
      <dgm:prSet/>
      <dgm:spPr/>
      <dgm:t>
        <a:bodyPr/>
        <a:lstStyle/>
        <a:p>
          <a:pPr latinLnBrk="1"/>
          <a:endParaRPr lang="ko-KR" altLang="en-US"/>
        </a:p>
      </dgm:t>
    </dgm:pt>
    <dgm:pt modelId="{813FC1B3-6003-49DC-9C8E-7D0BE923FDB6}" type="pres">
      <dgm:prSet presAssocID="{204107BA-2A4B-4B54-B66E-08024A3017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368599E-837D-4CED-A50A-7518A88285A2}" type="pres">
      <dgm:prSet presAssocID="{89F0D84E-8CC4-46DB-910F-6564DA05A77B}" presName="Accent1" presStyleCnt="0"/>
      <dgm:spPr/>
    </dgm:pt>
    <dgm:pt modelId="{57C20CC6-778E-4488-8A10-8461A7D8B6B6}" type="pres">
      <dgm:prSet presAssocID="{89F0D84E-8CC4-46DB-910F-6564DA05A77B}" presName="Accent" presStyleLbl="node1" presStyleIdx="0" presStyleCnt="4"/>
      <dgm:spPr>
        <a:solidFill>
          <a:srgbClr val="F8ADA8"/>
        </a:solidFill>
      </dgm:spPr>
    </dgm:pt>
    <dgm:pt modelId="{1429042A-196E-41CE-9424-CB138E35758D}" type="pres">
      <dgm:prSet presAssocID="{89F0D84E-8CC4-46DB-910F-6564DA05A77B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FD732DFE-0E1B-498E-94F5-D56A3FCB72BC}" type="pres">
      <dgm:prSet presAssocID="{3C5D4EB9-F7CB-48D4-A8D7-F0A5373AF45C}" presName="Accent2" presStyleCnt="0"/>
      <dgm:spPr/>
    </dgm:pt>
    <dgm:pt modelId="{9269A523-7070-46A3-A6AF-EE7AE61D4612}" type="pres">
      <dgm:prSet presAssocID="{3C5D4EB9-F7CB-48D4-A8D7-F0A5373AF45C}" presName="Accent" presStyleLbl="node1" presStyleIdx="1" presStyleCnt="4"/>
      <dgm:spPr>
        <a:solidFill>
          <a:schemeClr val="accent3"/>
        </a:solidFill>
      </dgm:spPr>
    </dgm:pt>
    <dgm:pt modelId="{428FD595-8FBC-42F8-AC51-1FDC538BF21B}" type="pres">
      <dgm:prSet presAssocID="{3C5D4EB9-F7CB-48D4-A8D7-F0A5373AF45C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0F2E8FF-0E51-4271-9716-9683793170AD}" type="pres">
      <dgm:prSet presAssocID="{1825F508-DE28-40A5-9049-3450B23567D1}" presName="Accent3" presStyleCnt="0"/>
      <dgm:spPr/>
    </dgm:pt>
    <dgm:pt modelId="{5E8FC452-2DD6-43D9-BF9B-05266145173D}" type="pres">
      <dgm:prSet presAssocID="{1825F508-DE28-40A5-9049-3450B23567D1}" presName="Accent" presStyleLbl="node1" presStyleIdx="2" presStyleCnt="4"/>
      <dgm:spPr>
        <a:solidFill>
          <a:schemeClr val="accent4"/>
        </a:solidFill>
      </dgm:spPr>
    </dgm:pt>
    <dgm:pt modelId="{4F7ABB2D-C809-4F8D-A895-C84624DD1A63}" type="pres">
      <dgm:prSet presAssocID="{1825F508-DE28-40A5-9049-3450B23567D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A66AE5A-01B4-484A-B2FB-C715F80E5C8C}" type="pres">
      <dgm:prSet presAssocID="{DF2F3D02-A540-41DB-BD13-3D56656F6457}" presName="Accent4" presStyleCnt="0"/>
      <dgm:spPr/>
    </dgm:pt>
    <dgm:pt modelId="{2A6B43A3-54F1-4623-A7D4-5C4FB8381532}" type="pres">
      <dgm:prSet presAssocID="{DF2F3D02-A540-41DB-BD13-3D56656F6457}" presName="Accent" presStyleLbl="node1" presStyleIdx="3" presStyleCnt="4"/>
      <dgm:spPr>
        <a:solidFill>
          <a:schemeClr val="accent5"/>
        </a:solidFill>
      </dgm:spPr>
    </dgm:pt>
    <dgm:pt modelId="{B50D1F7B-FD13-4D04-846E-F50C44A9E8B5}" type="pres">
      <dgm:prSet presAssocID="{DF2F3D02-A540-41DB-BD13-3D56656F645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D8FF922-1A3F-4E6C-8CE4-92518C8BB1F7}" srcId="{204107BA-2A4B-4B54-B66E-08024A301737}" destId="{3C5D4EB9-F7CB-48D4-A8D7-F0A5373AF45C}" srcOrd="1" destOrd="0" parTransId="{C78BC06F-7DE6-49BD-8298-8F67F84923D2}" sibTransId="{7BEED21D-9F60-44EE-872C-34D59066BB44}"/>
    <dgm:cxn modelId="{BB9A3181-6577-4879-908F-BCD0E6AF6D1B}" type="presOf" srcId="{1825F508-DE28-40A5-9049-3450B23567D1}" destId="{4F7ABB2D-C809-4F8D-A895-C84624DD1A63}" srcOrd="0" destOrd="0" presId="urn:microsoft.com/office/officeart/2009/layout/CircleArrowProcess"/>
    <dgm:cxn modelId="{7FB60386-3316-418B-A568-83E7AF7D7FA2}" type="presOf" srcId="{204107BA-2A4B-4B54-B66E-08024A301737}" destId="{813FC1B3-6003-49DC-9C8E-7D0BE923FDB6}" srcOrd="0" destOrd="0" presId="urn:microsoft.com/office/officeart/2009/layout/CircleArrowProcess"/>
    <dgm:cxn modelId="{48C6D98F-CF83-4B0D-A5A2-DE2F3FF5EBBE}" srcId="{204107BA-2A4B-4B54-B66E-08024A301737}" destId="{89F0D84E-8CC4-46DB-910F-6564DA05A77B}" srcOrd="0" destOrd="0" parTransId="{10F19F69-AB3A-4D02-9066-720E99144B90}" sibTransId="{723E4496-CC52-4DAE-B87E-89BC495E2B32}"/>
    <dgm:cxn modelId="{4DB892A3-03C0-4D21-AA25-C8AB7D3CCFBD}" type="presOf" srcId="{3C5D4EB9-F7CB-48D4-A8D7-F0A5373AF45C}" destId="{428FD595-8FBC-42F8-AC51-1FDC538BF21B}" srcOrd="0" destOrd="0" presId="urn:microsoft.com/office/officeart/2009/layout/CircleArrowProcess"/>
    <dgm:cxn modelId="{45A326CD-DF30-4BF5-882E-34BCC2A3A710}" srcId="{204107BA-2A4B-4B54-B66E-08024A301737}" destId="{1825F508-DE28-40A5-9049-3450B23567D1}" srcOrd="2" destOrd="0" parTransId="{065CC9B0-94F3-4F9B-AFD5-C0B2E5FF49CE}" sibTransId="{B124C4E2-DD4F-4904-8BDD-47B27811121D}"/>
    <dgm:cxn modelId="{7EE780E9-BFA5-4B43-B22E-7FA6FCA765DC}" type="presOf" srcId="{DF2F3D02-A540-41DB-BD13-3D56656F6457}" destId="{B50D1F7B-FD13-4D04-846E-F50C44A9E8B5}" srcOrd="0" destOrd="0" presId="urn:microsoft.com/office/officeart/2009/layout/CircleArrowProcess"/>
    <dgm:cxn modelId="{A31524F8-0353-4FC7-AF83-F72D73500D4A}" srcId="{204107BA-2A4B-4B54-B66E-08024A301737}" destId="{DF2F3D02-A540-41DB-BD13-3D56656F6457}" srcOrd="3" destOrd="0" parTransId="{D17E9B5E-662D-472D-8748-3743EF853EF9}" sibTransId="{A66EF308-AE17-422D-8367-E9766DA374CF}"/>
    <dgm:cxn modelId="{FE9190FF-3938-438D-86C5-E50AAD9498A1}" type="presOf" srcId="{89F0D84E-8CC4-46DB-910F-6564DA05A77B}" destId="{1429042A-196E-41CE-9424-CB138E35758D}" srcOrd="0" destOrd="0" presId="urn:microsoft.com/office/officeart/2009/layout/CircleArrowProcess"/>
    <dgm:cxn modelId="{C7092439-DC10-43D2-AD2F-F9A24E011787}" type="presParOf" srcId="{813FC1B3-6003-49DC-9C8E-7D0BE923FDB6}" destId="{0368599E-837D-4CED-A50A-7518A88285A2}" srcOrd="0" destOrd="0" presId="urn:microsoft.com/office/officeart/2009/layout/CircleArrowProcess"/>
    <dgm:cxn modelId="{457C3EFE-178C-418A-AB8C-6B67DDF15A29}" type="presParOf" srcId="{0368599E-837D-4CED-A50A-7518A88285A2}" destId="{57C20CC6-778E-4488-8A10-8461A7D8B6B6}" srcOrd="0" destOrd="0" presId="urn:microsoft.com/office/officeart/2009/layout/CircleArrowProcess"/>
    <dgm:cxn modelId="{958CFD03-9A72-48E0-BCB2-839DC7BB7B89}" type="presParOf" srcId="{813FC1B3-6003-49DC-9C8E-7D0BE923FDB6}" destId="{1429042A-196E-41CE-9424-CB138E35758D}" srcOrd="1" destOrd="0" presId="urn:microsoft.com/office/officeart/2009/layout/CircleArrowProcess"/>
    <dgm:cxn modelId="{F9DE2F1F-600F-46B5-8628-2E4A38A6BDE1}" type="presParOf" srcId="{813FC1B3-6003-49DC-9C8E-7D0BE923FDB6}" destId="{FD732DFE-0E1B-498E-94F5-D56A3FCB72BC}" srcOrd="2" destOrd="0" presId="urn:microsoft.com/office/officeart/2009/layout/CircleArrowProcess"/>
    <dgm:cxn modelId="{62FE0249-DB4F-4730-84FF-C6D3152ADD13}" type="presParOf" srcId="{FD732DFE-0E1B-498E-94F5-D56A3FCB72BC}" destId="{9269A523-7070-46A3-A6AF-EE7AE61D4612}" srcOrd="0" destOrd="0" presId="urn:microsoft.com/office/officeart/2009/layout/CircleArrowProcess"/>
    <dgm:cxn modelId="{CC6A5F24-FB12-46DB-ACE7-DEB6BA09095B}" type="presParOf" srcId="{813FC1B3-6003-49DC-9C8E-7D0BE923FDB6}" destId="{428FD595-8FBC-42F8-AC51-1FDC538BF21B}" srcOrd="3" destOrd="0" presId="urn:microsoft.com/office/officeart/2009/layout/CircleArrowProcess"/>
    <dgm:cxn modelId="{51475DB2-AE7F-4DE0-A692-4AE397CA1FF8}" type="presParOf" srcId="{813FC1B3-6003-49DC-9C8E-7D0BE923FDB6}" destId="{90F2E8FF-0E51-4271-9716-9683793170AD}" srcOrd="4" destOrd="0" presId="urn:microsoft.com/office/officeart/2009/layout/CircleArrowProcess"/>
    <dgm:cxn modelId="{4124772C-49CC-404E-8ED7-8FB74F918AB4}" type="presParOf" srcId="{90F2E8FF-0E51-4271-9716-9683793170AD}" destId="{5E8FC452-2DD6-43D9-BF9B-05266145173D}" srcOrd="0" destOrd="0" presId="urn:microsoft.com/office/officeart/2009/layout/CircleArrowProcess"/>
    <dgm:cxn modelId="{DAE1B41B-2178-4F03-B53C-70C54790EBD8}" type="presParOf" srcId="{813FC1B3-6003-49DC-9C8E-7D0BE923FDB6}" destId="{4F7ABB2D-C809-4F8D-A895-C84624DD1A63}" srcOrd="5" destOrd="0" presId="urn:microsoft.com/office/officeart/2009/layout/CircleArrowProcess"/>
    <dgm:cxn modelId="{D173491C-9F9B-4D82-B026-973BD0FB79A8}" type="presParOf" srcId="{813FC1B3-6003-49DC-9C8E-7D0BE923FDB6}" destId="{BA66AE5A-01B4-484A-B2FB-C715F80E5C8C}" srcOrd="6" destOrd="0" presId="urn:microsoft.com/office/officeart/2009/layout/CircleArrowProcess"/>
    <dgm:cxn modelId="{976AA83E-44B0-43E2-A854-384819FED6EB}" type="presParOf" srcId="{BA66AE5A-01B4-484A-B2FB-C715F80E5C8C}" destId="{2A6B43A3-54F1-4623-A7D4-5C4FB8381532}" srcOrd="0" destOrd="0" presId="urn:microsoft.com/office/officeart/2009/layout/CircleArrowProcess"/>
    <dgm:cxn modelId="{46650433-FDEB-4FF0-9AED-A2537D395596}" type="presParOf" srcId="{813FC1B3-6003-49DC-9C8E-7D0BE923FDB6}" destId="{B50D1F7B-FD13-4D04-846E-F50C44A9E8B5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20CC6-778E-4488-8A10-8461A7D8B6B6}">
      <dsp:nvSpPr>
        <dsp:cNvPr id="0" name=""/>
        <dsp:cNvSpPr/>
      </dsp:nvSpPr>
      <dsp:spPr>
        <a:xfrm>
          <a:off x="1294481" y="0"/>
          <a:ext cx="1818447" cy="18186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8AD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9042A-196E-41CE-9424-CB138E35758D}">
      <dsp:nvSpPr>
        <dsp:cNvPr id="0" name=""/>
        <dsp:cNvSpPr/>
      </dsp:nvSpPr>
      <dsp:spPr>
        <a:xfrm>
          <a:off x="1695965" y="658295"/>
          <a:ext cx="1014796" cy="5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데이터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수집</a:t>
          </a:r>
        </a:p>
      </dsp:txBody>
      <dsp:txXfrm>
        <a:off x="1695965" y="658295"/>
        <a:ext cx="1014796" cy="507345"/>
      </dsp:txXfrm>
    </dsp:sp>
    <dsp:sp modelId="{9269A523-7070-46A3-A6AF-EE7AE61D4612}">
      <dsp:nvSpPr>
        <dsp:cNvPr id="0" name=""/>
        <dsp:cNvSpPr/>
      </dsp:nvSpPr>
      <dsp:spPr>
        <a:xfrm>
          <a:off x="789300" y="1045074"/>
          <a:ext cx="1818447" cy="18186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FD595-8FBC-42F8-AC51-1FDC538BF21B}">
      <dsp:nvSpPr>
        <dsp:cNvPr id="0" name=""/>
        <dsp:cNvSpPr/>
      </dsp:nvSpPr>
      <dsp:spPr>
        <a:xfrm>
          <a:off x="1188737" y="1705299"/>
          <a:ext cx="1014796" cy="5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데이터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저장</a:t>
          </a:r>
        </a:p>
      </dsp:txBody>
      <dsp:txXfrm>
        <a:off x="1188737" y="1705299"/>
        <a:ext cx="1014796" cy="507345"/>
      </dsp:txXfrm>
    </dsp:sp>
    <dsp:sp modelId="{5E8FC452-2DD6-43D9-BF9B-05266145173D}">
      <dsp:nvSpPr>
        <dsp:cNvPr id="0" name=""/>
        <dsp:cNvSpPr/>
      </dsp:nvSpPr>
      <dsp:spPr>
        <a:xfrm>
          <a:off x="1294481" y="2094007"/>
          <a:ext cx="1818447" cy="181863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ABB2D-C809-4F8D-A895-C84624DD1A63}">
      <dsp:nvSpPr>
        <dsp:cNvPr id="0" name=""/>
        <dsp:cNvSpPr/>
      </dsp:nvSpPr>
      <dsp:spPr>
        <a:xfrm>
          <a:off x="1695965" y="2752303"/>
          <a:ext cx="1014796" cy="5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데이터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분석</a:t>
          </a:r>
        </a:p>
      </dsp:txBody>
      <dsp:txXfrm>
        <a:off x="1695965" y="2752303"/>
        <a:ext cx="1014796" cy="507345"/>
      </dsp:txXfrm>
    </dsp:sp>
    <dsp:sp modelId="{2A6B43A3-54F1-4623-A7D4-5C4FB8381532}">
      <dsp:nvSpPr>
        <dsp:cNvPr id="0" name=""/>
        <dsp:cNvSpPr/>
      </dsp:nvSpPr>
      <dsp:spPr>
        <a:xfrm>
          <a:off x="918921" y="3259649"/>
          <a:ext cx="1562275" cy="156303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D1F7B-FD13-4D04-846E-F50C44A9E8B5}">
      <dsp:nvSpPr>
        <dsp:cNvPr id="0" name=""/>
        <dsp:cNvSpPr/>
      </dsp:nvSpPr>
      <dsp:spPr>
        <a:xfrm>
          <a:off x="1188737" y="3799307"/>
          <a:ext cx="1014796" cy="5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데이터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활용</a:t>
          </a:r>
        </a:p>
      </dsp:txBody>
      <dsp:txXfrm>
        <a:off x="1188737" y="3799307"/>
        <a:ext cx="1014796" cy="507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commons.wikimedia.org/wiki/File:Antu_edit-find-mail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135038" y="1885121"/>
            <a:ext cx="5921915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Seoul Land </a:t>
            </a:r>
            <a:r>
              <a:rPr lang="en-US" altLang="ja-JP" sz="3200" b="1" spc="-150" dirty="0">
                <a:solidFill>
                  <a:schemeClr val="bg1"/>
                </a:solidFill>
              </a:rPr>
              <a:t>Consulting</a:t>
            </a:r>
            <a:endParaRPr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75256" y="5221357"/>
            <a:ext cx="4041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spc="-150" dirty="0">
                <a:solidFill>
                  <a:schemeClr val="bg1"/>
                </a:solidFill>
              </a:rPr>
              <a:t>2</a:t>
            </a:r>
            <a:r>
              <a:rPr lang="ko-KR" altLang="en-US" sz="2400" b="1" spc="-150" dirty="0">
                <a:solidFill>
                  <a:schemeClr val="bg1"/>
                </a:solidFill>
              </a:rPr>
              <a:t>조</a:t>
            </a:r>
            <a:endParaRPr lang="en-US" altLang="ko-KR" sz="2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김호연</a:t>
            </a:r>
            <a:r>
              <a:rPr lang="en-US" altLang="ko-KR" sz="2400" b="1" spc="-150" dirty="0">
                <a:solidFill>
                  <a:schemeClr val="bg1"/>
                </a:solidFill>
              </a:rPr>
              <a:t>, </a:t>
            </a:r>
            <a:r>
              <a:rPr lang="ko-KR" altLang="en-US" sz="2400" b="1" spc="-150" dirty="0">
                <a:solidFill>
                  <a:schemeClr val="bg1"/>
                </a:solidFill>
              </a:rPr>
              <a:t>김현재</a:t>
            </a:r>
            <a:r>
              <a:rPr lang="en-US" altLang="ko-KR" sz="2400" b="1" spc="-150" dirty="0">
                <a:solidFill>
                  <a:schemeClr val="bg1"/>
                </a:solidFill>
              </a:rPr>
              <a:t>,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이세훈</a:t>
            </a:r>
            <a:r>
              <a:rPr lang="en-US" altLang="ko-KR" sz="2400" b="1" spc="-150" dirty="0">
                <a:solidFill>
                  <a:schemeClr val="bg1"/>
                </a:solidFill>
              </a:rPr>
              <a:t>, </a:t>
            </a:r>
            <a:r>
              <a:rPr lang="ko-KR" altLang="en-US" sz="2400" b="1" spc="-150" dirty="0" err="1">
                <a:solidFill>
                  <a:schemeClr val="bg1"/>
                </a:solidFill>
              </a:rPr>
              <a:t>허인경</a:t>
            </a:r>
            <a:endParaRPr kumimoji="1" lang="ja-JP" altLang="en-US" sz="24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및 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A123AD-FB56-4160-9F6C-BFEE4D9D97A1}"/>
              </a:ext>
            </a:extLst>
          </p:cNvPr>
          <p:cNvSpPr txBox="1"/>
          <p:nvPr/>
        </p:nvSpPr>
        <p:spPr>
          <a:xfrm>
            <a:off x="6357623" y="2291030"/>
            <a:ext cx="525950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Regular (본문)"/>
              </a:rPr>
              <a:t>①</a:t>
            </a:r>
            <a:r>
              <a:rPr lang="en-US" altLang="ko-KR" dirty="0">
                <a:latin typeface="나눔스퀘어라운드 Regular (본문)"/>
              </a:rPr>
              <a:t> </a:t>
            </a:r>
            <a:r>
              <a:rPr lang="ko-KR" altLang="en-US" dirty="0">
                <a:latin typeface="나눔스퀘어라운드 Regular (본문)"/>
              </a:rPr>
              <a:t>데이터 수집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ko-KR" altLang="en-US" sz="1600" dirty="0" err="1">
                <a:latin typeface="나눔스퀘어라운드 Regular (본문)"/>
              </a:rPr>
              <a:t>크롤링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– </a:t>
            </a:r>
            <a:r>
              <a:rPr lang="ko-KR" altLang="en-US" sz="1600" dirty="0">
                <a:latin typeface="나눔스퀘어라운드 Regular (본문)"/>
              </a:rPr>
              <a:t>구글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네이버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구글스토어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공공데이터 </a:t>
            </a:r>
            <a:r>
              <a:rPr lang="en-US" altLang="ko-KR" sz="1600" dirty="0">
                <a:latin typeface="나눔스퀘어라운드 Regular (본문)"/>
              </a:rPr>
              <a:t>– </a:t>
            </a:r>
            <a:r>
              <a:rPr lang="ko-KR" altLang="en-US" sz="1600" dirty="0">
                <a:latin typeface="나눔스퀘어라운드 Regular (본문)"/>
              </a:rPr>
              <a:t>관광지식정보시스템</a:t>
            </a:r>
            <a:r>
              <a:rPr lang="en-US" altLang="ko-KR" sz="1600" dirty="0">
                <a:latin typeface="나눔스퀘어라운드 Regular (본문)"/>
              </a:rPr>
              <a:t>, DART, </a:t>
            </a:r>
            <a:r>
              <a:rPr lang="ko-KR" altLang="en-US" sz="1600" dirty="0">
                <a:latin typeface="나눔스퀘어라운드 Regular (본문)"/>
              </a:rPr>
              <a:t>기상청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ko-KR" altLang="en-US" sz="1600" dirty="0" err="1">
                <a:latin typeface="나눔스퀘어라운드 Regular (본문)"/>
              </a:rPr>
              <a:t>서울랜드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– </a:t>
            </a:r>
            <a:r>
              <a:rPr lang="ko-KR" altLang="en-US" sz="1600" dirty="0">
                <a:latin typeface="나눔스퀘어라운드 Regular (본문)"/>
              </a:rPr>
              <a:t>놀이기구 정보 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dirty="0">
                <a:latin typeface="나눔스퀘어라운드 Regular (본문)"/>
              </a:rPr>
              <a:t>②</a:t>
            </a:r>
            <a:r>
              <a:rPr lang="en-US" altLang="ko-KR" dirty="0">
                <a:latin typeface="나눔스퀘어라운드 Regular (본문)"/>
              </a:rPr>
              <a:t> </a:t>
            </a:r>
            <a:r>
              <a:rPr lang="ko-KR" altLang="en-US" dirty="0">
                <a:latin typeface="나눔스퀘어라운드 Regular (본문)"/>
              </a:rPr>
              <a:t>데이터 저장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DB - MariaDB</a:t>
            </a: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Excel - 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8D23A6-4884-451F-9997-2E03FBA743AE}"/>
              </a:ext>
            </a:extLst>
          </p:cNvPr>
          <p:cNvSpPr txBox="1"/>
          <p:nvPr/>
        </p:nvSpPr>
        <p:spPr>
          <a:xfrm>
            <a:off x="6351898" y="163387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</a:t>
            </a:r>
            <a:r>
              <a:rPr lang="ko-KR" altLang="en-US" sz="3600" b="1" dirty="0"/>
              <a:t>데이터 수집 및 저장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DD1E669-B479-45C2-A3F4-84AF26F84665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7A867D-1F06-445D-98A8-86A5AA493886}"/>
              </a:ext>
            </a:extLst>
          </p:cNvPr>
          <p:cNvGrpSpPr/>
          <p:nvPr/>
        </p:nvGrpSpPr>
        <p:grpSpPr>
          <a:xfrm>
            <a:off x="0" y="1218941"/>
            <a:ext cx="2750493" cy="2750493"/>
            <a:chOff x="0" y="1218941"/>
            <a:chExt cx="2750493" cy="27504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73C70B-8A71-4942-B933-11E0FE1F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352" y="2420923"/>
              <a:ext cx="1750504" cy="4752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B43446-2384-43F1-AE44-563ED4A53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8941"/>
              <a:ext cx="2122522" cy="212252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631AAC-5158-4D64-AC30-00F4D865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261" y="2280202"/>
              <a:ext cx="1689232" cy="1689232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4FCE92A-C22C-4ABE-91A9-D3640B440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02" y="1383599"/>
            <a:ext cx="2066925" cy="2066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9A596B-C0B7-441A-81E4-3288D17844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t="26355" r="19950" b="26782"/>
          <a:stretch/>
        </p:blipFill>
        <p:spPr>
          <a:xfrm>
            <a:off x="3653567" y="3025118"/>
            <a:ext cx="1593908" cy="4998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E05C3F-EB3A-4821-A297-F8BF9E82FF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3" b="33150"/>
          <a:stretch/>
        </p:blipFill>
        <p:spPr>
          <a:xfrm>
            <a:off x="1598643" y="3575486"/>
            <a:ext cx="2589402" cy="787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F9F32A-10A1-409E-A68F-318161A8D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521" y="3575486"/>
            <a:ext cx="1465278" cy="602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428D1EB-FF2A-4C54-993B-BA6CE8DFD0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672" y="4527235"/>
            <a:ext cx="3785373" cy="14625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C3249F-E9B3-490C-957F-1098480D0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8331" y="4633572"/>
            <a:ext cx="3653567" cy="19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및 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A123AD-FB56-4160-9F6C-BFEE4D9D97A1}"/>
              </a:ext>
            </a:extLst>
          </p:cNvPr>
          <p:cNvSpPr txBox="1"/>
          <p:nvPr/>
        </p:nvSpPr>
        <p:spPr>
          <a:xfrm>
            <a:off x="6357623" y="2291030"/>
            <a:ext cx="52595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Regular (본문)"/>
              </a:rPr>
              <a:t>③ 데이터 분석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·</a:t>
            </a:r>
            <a:r>
              <a:rPr lang="ko-KR" altLang="en-US" sz="1600" dirty="0">
                <a:latin typeface="나눔스퀘어라운드 Regular (본문)"/>
              </a:rPr>
              <a:t> 알고리즘 </a:t>
            </a:r>
            <a:r>
              <a:rPr lang="en-US" altLang="ko-KR" sz="1600" dirty="0">
                <a:latin typeface="나눔스퀘어라운드 Regular (본문)"/>
              </a:rPr>
              <a:t>– </a:t>
            </a:r>
            <a:r>
              <a:rPr lang="ko-KR" altLang="en-US" sz="1600" dirty="0">
                <a:latin typeface="나눔스퀘어라운드 Regular (본문)"/>
              </a:rPr>
              <a:t>추가 코스 용 알고리즘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NLP, ML – </a:t>
            </a:r>
            <a:r>
              <a:rPr lang="ko-KR" altLang="en-US" sz="1600" dirty="0">
                <a:latin typeface="나눔스퀘어라운드 Regular (본문)"/>
              </a:rPr>
              <a:t>감정분석 및 상관분석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dirty="0">
                <a:latin typeface="나눔스퀘어라운드 Regular (본문)"/>
              </a:rPr>
              <a:t>④ 데이터 활용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시각화 </a:t>
            </a:r>
            <a:r>
              <a:rPr lang="en-US" altLang="ko-KR" sz="1600" dirty="0">
                <a:latin typeface="나눔스퀘어라운드 Regular (본문)"/>
              </a:rPr>
              <a:t>– </a:t>
            </a:r>
            <a:r>
              <a:rPr lang="en-US" altLang="ko-KR" sz="1600" dirty="0"/>
              <a:t>Elastic Search &amp; </a:t>
            </a:r>
            <a:r>
              <a:rPr lang="en-US" altLang="ko-KR" sz="1600" dirty="0" err="1"/>
              <a:t>kibana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lab</a:t>
            </a:r>
            <a:endParaRPr lang="ko-KR" altLang="en-US" sz="1600" dirty="0">
              <a:latin typeface="나눔스퀘어라운드 Regular (본문)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8D23A6-4884-451F-9997-2E03FBA743AE}"/>
              </a:ext>
            </a:extLst>
          </p:cNvPr>
          <p:cNvSpPr txBox="1"/>
          <p:nvPr/>
        </p:nvSpPr>
        <p:spPr>
          <a:xfrm>
            <a:off x="6351898" y="163387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3) </a:t>
            </a:r>
            <a:r>
              <a:rPr lang="ko-KR" altLang="en-US" sz="3600" b="1" dirty="0"/>
              <a:t>데이터 분석 및 활용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DD1E669-B479-45C2-A3F4-84AF26F84665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12C06F-4FF6-4104-ADD5-712780C1E32C}"/>
              </a:ext>
            </a:extLst>
          </p:cNvPr>
          <p:cNvGrpSpPr/>
          <p:nvPr/>
        </p:nvGrpSpPr>
        <p:grpSpPr>
          <a:xfrm>
            <a:off x="300303" y="3958736"/>
            <a:ext cx="3244118" cy="2700482"/>
            <a:chOff x="132523" y="1364646"/>
            <a:chExt cx="3244118" cy="27004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AEE676-87AB-4CE4-8C2F-B59A774A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23" y="1364646"/>
              <a:ext cx="2891950" cy="23555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180F10-75F6-4875-A4C0-9B1DAAAE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60" y="1749367"/>
              <a:ext cx="2801768" cy="21032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3C2590-DC63-4E0A-9802-DA376DBD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873" y="2403135"/>
              <a:ext cx="2801768" cy="166199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A81104B-FA11-4ECC-AD01-69DCD99A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70" y="4279094"/>
            <a:ext cx="2635528" cy="11888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D75AAF-030A-4842-87A8-4E1168FC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70" y="5457972"/>
            <a:ext cx="2635528" cy="1201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399DA0-03A3-418F-B7E1-27DDAE708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488" y="1425942"/>
            <a:ext cx="4488725" cy="24017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C9435D-3579-4B25-8D1B-684989C52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092" y="1586446"/>
            <a:ext cx="2067102" cy="24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3995109" y="2921168"/>
            <a:ext cx="420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Part 4. </a:t>
            </a:r>
            <a:r>
              <a:rPr lang="ko-KR" altLang="en-US" sz="6000" dirty="0">
                <a:solidFill>
                  <a:schemeClr val="accent5">
                    <a:lumMod val="50000"/>
                  </a:schemeClr>
                </a:solidFill>
              </a:rPr>
              <a:t>결과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1286B-2665-4F6C-AE44-254E81DAC409}"/>
              </a:ext>
            </a:extLst>
          </p:cNvPr>
          <p:cNvSpPr txBox="1"/>
          <p:nvPr/>
        </p:nvSpPr>
        <p:spPr>
          <a:xfrm>
            <a:off x="132523" y="5349160"/>
            <a:ext cx="589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구글 긍정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Regular (본문)"/>
              </a:rPr>
              <a:t>아이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놀이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공원</a:t>
            </a:r>
            <a:endParaRPr lang="en-US" altLang="ko-KR" sz="1600" dirty="0">
              <a:latin typeface="나눔스퀘어라운드 Regular (본문)"/>
            </a:endParaRPr>
          </a:p>
          <a:p>
            <a:pPr marL="342900" indent="-342900" algn="just">
              <a:buFontTx/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네이버 긍정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dirty="0">
                <a:latin typeface="나눔스퀘어라운드 Regular (본문)"/>
              </a:rPr>
              <a:t>가격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Regular (본문)"/>
              </a:rPr>
              <a:t>아이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놀이기구</a:t>
            </a:r>
            <a:endParaRPr lang="en-US" altLang="ko-KR" sz="1600" dirty="0">
              <a:latin typeface="나눔스퀘어라운드 Regular (본문)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6C6F0BD-D736-4153-BC50-407CC90F83C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A30657-9359-49F0-9741-B45F1A76224D}"/>
              </a:ext>
            </a:extLst>
          </p:cNvPr>
          <p:cNvSpPr txBox="1"/>
          <p:nvPr/>
        </p:nvSpPr>
        <p:spPr>
          <a:xfrm>
            <a:off x="6209609" y="5349160"/>
            <a:ext cx="589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구글 부정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Regular (본문)"/>
              </a:rPr>
              <a:t>놀이기구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사람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 err="1">
                <a:latin typeface="나눔스퀘어라운드 Regular (본문)"/>
              </a:rPr>
              <a:t>알바생</a:t>
            </a:r>
            <a:endParaRPr lang="en-US" altLang="ko-KR" sz="1600" dirty="0">
              <a:latin typeface="나눔스퀘어라운드 Regular (본문)"/>
            </a:endParaRPr>
          </a:p>
          <a:p>
            <a:pPr marL="342900" indent="-342900" algn="just"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네이버 부정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dirty="0">
                <a:latin typeface="나눔스퀘어라운드 Regular (본문)"/>
              </a:rPr>
              <a:t>관리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금요일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주차장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 err="1">
                <a:latin typeface="나눔스퀘어라운드 Regular (본문)"/>
              </a:rPr>
              <a:t>할로윈데이</a:t>
            </a:r>
            <a:endParaRPr lang="ko-KR" altLang="en-US" sz="1600" dirty="0">
              <a:latin typeface="나눔스퀘어라운드 Regular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BD182-C6E0-4989-ACCC-6D6D01B52E6B}"/>
              </a:ext>
            </a:extLst>
          </p:cNvPr>
          <p:cNvSpPr txBox="1"/>
          <p:nvPr/>
        </p:nvSpPr>
        <p:spPr>
          <a:xfrm>
            <a:off x="6351898" y="723199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리뷰 감정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853A97-1CAE-42AA-B3B5-65B800B05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" t="6174" r="19038" b="7285"/>
          <a:stretch/>
        </p:blipFill>
        <p:spPr>
          <a:xfrm>
            <a:off x="0" y="2291608"/>
            <a:ext cx="5666721" cy="27541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9EFF1D-8CAA-4AE6-9523-C1BFD7767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8" t="8916" r="18516" b="9394"/>
          <a:stretch/>
        </p:blipFill>
        <p:spPr>
          <a:xfrm>
            <a:off x="5799243" y="2320972"/>
            <a:ext cx="5688180" cy="2695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4C4A6-D78C-4B0B-B008-757A0E44016C}"/>
              </a:ext>
            </a:extLst>
          </p:cNvPr>
          <p:cNvSpPr txBox="1"/>
          <p:nvPr/>
        </p:nvSpPr>
        <p:spPr>
          <a:xfrm>
            <a:off x="8089335" y="15675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5F2E7-4503-499E-96EA-262F8159EBB7}"/>
              </a:ext>
            </a:extLst>
          </p:cNvPr>
          <p:cNvSpPr txBox="1"/>
          <p:nvPr/>
        </p:nvSpPr>
        <p:spPr>
          <a:xfrm>
            <a:off x="2279362" y="15675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긍정</a:t>
            </a:r>
          </a:p>
        </p:txBody>
      </p:sp>
    </p:spTree>
    <p:extLst>
      <p:ext uri="{BB962C8B-B14F-4D97-AF65-F5344CB8AC3E}">
        <p14:creationId xmlns:p14="http://schemas.microsoft.com/office/powerpoint/2010/main" val="6743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1286B-2665-4F6C-AE44-254E81DAC409}"/>
              </a:ext>
            </a:extLst>
          </p:cNvPr>
          <p:cNvSpPr txBox="1"/>
          <p:nvPr/>
        </p:nvSpPr>
        <p:spPr>
          <a:xfrm>
            <a:off x="132522" y="5821222"/>
            <a:ext cx="560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구글</a:t>
            </a:r>
            <a:r>
              <a:rPr lang="en-US" altLang="ko-KR" sz="1600" dirty="0">
                <a:latin typeface="나눔스퀘어라운드 Regular (본문)"/>
              </a:rPr>
              <a:t>app</a:t>
            </a:r>
            <a:r>
              <a:rPr lang="ko-KR" altLang="en-US" sz="1600" dirty="0">
                <a:latin typeface="나눔스퀘어라운드 Regular (본문)"/>
              </a:rPr>
              <a:t> 긍정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dirty="0">
                <a:latin typeface="나눔스퀘어라운드 Regular (본문)"/>
              </a:rPr>
              <a:t>가요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Regular (본문)"/>
              </a:rPr>
              <a:t>대기</a:t>
            </a:r>
            <a:endParaRPr lang="en-US" altLang="ko-KR" sz="1600" b="1" dirty="0">
              <a:solidFill>
                <a:srgbClr val="FF0000"/>
              </a:solidFill>
              <a:latin typeface="나눔스퀘어라운드 Regular (본문)"/>
            </a:endParaRPr>
          </a:p>
          <a:p>
            <a:pPr marL="342900" indent="-342900" algn="just"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구글</a:t>
            </a:r>
            <a:r>
              <a:rPr lang="en-US" altLang="ko-KR" sz="1600" dirty="0">
                <a:latin typeface="나눔스퀘어라운드 Regular (본문)"/>
              </a:rPr>
              <a:t>app</a:t>
            </a:r>
            <a:r>
              <a:rPr lang="ko-KR" altLang="en-US" sz="1600" dirty="0">
                <a:latin typeface="나눔스퀘어라운드 Regular (본문)"/>
              </a:rPr>
              <a:t> 부정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Regular (본문)"/>
              </a:rPr>
              <a:t>쓰레기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예약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랜드</a:t>
            </a:r>
            <a:r>
              <a:rPr lang="en-US" altLang="ko-KR" sz="1600" dirty="0">
                <a:latin typeface="나눔스퀘어라운드 Regular (본문)"/>
              </a:rPr>
              <a:t> </a:t>
            </a:r>
            <a:endParaRPr lang="ko-KR" altLang="en-US" sz="1600" dirty="0">
              <a:latin typeface="나눔스퀘어라운드 Regular (본문)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6C6F0BD-D736-4153-BC50-407CC90F83C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A30657-9359-49F0-9741-B45F1A76224D}"/>
              </a:ext>
            </a:extLst>
          </p:cNvPr>
          <p:cNvSpPr txBox="1"/>
          <p:nvPr/>
        </p:nvSpPr>
        <p:spPr>
          <a:xfrm>
            <a:off x="5797672" y="5821222"/>
            <a:ext cx="610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총 긍정 리뷰 </a:t>
            </a:r>
            <a:r>
              <a:rPr lang="en-US" altLang="ko-KR" sz="1600" dirty="0">
                <a:latin typeface="나눔스퀘어라운드 Regular (본문)"/>
              </a:rPr>
              <a:t>: 72.3 %</a:t>
            </a:r>
          </a:p>
          <a:p>
            <a:pPr marL="342900" indent="-342900" algn="just">
              <a:buAutoNum type="arabicParenR"/>
            </a:pPr>
            <a:r>
              <a:rPr lang="ko-KR" altLang="en-US" sz="1600" dirty="0">
                <a:latin typeface="나눔스퀘어라운드 Regular (본문)"/>
              </a:rPr>
              <a:t>총 부정 리뷰 </a:t>
            </a:r>
            <a:r>
              <a:rPr lang="en-US" altLang="ko-KR" sz="1600" dirty="0">
                <a:latin typeface="나눔스퀘어라운드 Regular (본문)"/>
              </a:rPr>
              <a:t>: 27.7 %</a:t>
            </a:r>
            <a:endParaRPr lang="ko-KR" altLang="en-US" sz="1600" dirty="0">
              <a:latin typeface="나눔스퀘어라운드 Regular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BD182-C6E0-4989-ACCC-6D6D01B52E6B}"/>
              </a:ext>
            </a:extLst>
          </p:cNvPr>
          <p:cNvSpPr txBox="1"/>
          <p:nvPr/>
        </p:nvSpPr>
        <p:spPr>
          <a:xfrm>
            <a:off x="6351898" y="723199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리뷰 감정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99084B-6D6E-44C9-83F2-69040DDB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73" y="1889032"/>
            <a:ext cx="6109763" cy="36877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307C4A-622A-4FD0-ACA2-6EFB6E1ABBF6}"/>
              </a:ext>
            </a:extLst>
          </p:cNvPr>
          <p:cNvGrpSpPr/>
          <p:nvPr/>
        </p:nvGrpSpPr>
        <p:grpSpPr>
          <a:xfrm>
            <a:off x="132523" y="1889032"/>
            <a:ext cx="5621990" cy="3687730"/>
            <a:chOff x="218113" y="1096501"/>
            <a:chExt cx="5621990" cy="400518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200FE5-1347-4166-AE31-6D2AC0BF1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887"/>
            <a:stretch/>
          </p:blipFill>
          <p:spPr>
            <a:xfrm>
              <a:off x="241893" y="1096501"/>
              <a:ext cx="5598210" cy="197913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0DD39FC-AA91-4522-A337-37E41B7C1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845"/>
            <a:stretch/>
          </p:blipFill>
          <p:spPr>
            <a:xfrm>
              <a:off x="218113" y="3122548"/>
              <a:ext cx="5602929" cy="1979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40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9425E57F-F313-47D9-9954-ADF5260BE0CA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A13561BA-F410-473C-938E-FAB85D3048C9}"/>
              </a:ext>
            </a:extLst>
          </p:cNvPr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2F7FE9-7590-4713-89DE-A952909D5A74}"/>
              </a:ext>
            </a:extLst>
          </p:cNvPr>
          <p:cNvSpPr txBox="1"/>
          <p:nvPr/>
        </p:nvSpPr>
        <p:spPr>
          <a:xfrm>
            <a:off x="6351898" y="72319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상관분석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051C3-8D07-4D82-BDD1-7A8795E23AB3}"/>
              </a:ext>
            </a:extLst>
          </p:cNvPr>
          <p:cNvSpPr txBox="1"/>
          <p:nvPr/>
        </p:nvSpPr>
        <p:spPr>
          <a:xfrm>
            <a:off x="6167203" y="5319259"/>
            <a:ext cx="5892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라운드 Regular (본문)"/>
              </a:rPr>
              <a:t>1) </a:t>
            </a:r>
            <a:r>
              <a:rPr lang="en-US" altLang="ko-KR" sz="1600" dirty="0" err="1">
                <a:latin typeface="나눔스퀘어라운드 Regular (본문)"/>
              </a:rPr>
              <a:t>Columes</a:t>
            </a:r>
            <a:r>
              <a:rPr lang="en-US" altLang="ko-KR" sz="1600" dirty="0">
                <a:latin typeface="나눔스퀘어라운드 Regular (본문)"/>
              </a:rPr>
              <a:t> : </a:t>
            </a:r>
            <a:r>
              <a:rPr lang="ko-KR" altLang="en-US" sz="1600" dirty="0">
                <a:latin typeface="나눔스퀘어라운드 Regular (본문)"/>
              </a:rPr>
              <a:t>내국인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외국인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합계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 err="1">
                <a:latin typeface="나눔스퀘어라운드 Regular (본문)"/>
              </a:rPr>
              <a:t>코로나확진자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날씨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월별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2) </a:t>
            </a:r>
            <a:r>
              <a:rPr lang="ko-KR" altLang="en-US" sz="1600" dirty="0">
                <a:latin typeface="나눔스퀘어라운드 Regular (본문)"/>
              </a:rPr>
              <a:t>상관도 </a:t>
            </a:r>
            <a:r>
              <a:rPr lang="ko-KR" altLang="en-US" sz="1600" dirty="0" err="1">
                <a:latin typeface="나눔스퀘어라운드 Regular (본문)"/>
              </a:rPr>
              <a:t>분석평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dirty="0">
                <a:latin typeface="나눔스퀘어라운드 Regular (본문)"/>
              </a:rPr>
              <a:t>방문객</a:t>
            </a:r>
            <a:r>
              <a:rPr lang="en-US" altLang="ko-KR" sz="1600" dirty="0">
                <a:latin typeface="나눔스퀘어라운드 Regular (본문)"/>
              </a:rPr>
              <a:t>(</a:t>
            </a:r>
            <a:r>
              <a:rPr lang="ko-KR" altLang="en-US" sz="1600" dirty="0">
                <a:latin typeface="나눔스퀘어라운드 Regular (본문)"/>
              </a:rPr>
              <a:t>내국인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외국인</a:t>
            </a:r>
            <a:r>
              <a:rPr lang="en-US" altLang="ko-KR" sz="1600" dirty="0">
                <a:latin typeface="나눔스퀘어라운드 Regular (본문)"/>
              </a:rPr>
              <a:t>) </a:t>
            </a:r>
            <a:r>
              <a:rPr lang="ko-KR" altLang="en-US" sz="1600" dirty="0">
                <a:latin typeface="나눔스퀘어라운드 Regular (본문)"/>
              </a:rPr>
              <a:t>총 합은 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                    </a:t>
            </a:r>
            <a:r>
              <a:rPr lang="ko-KR" altLang="en-US" sz="1600" dirty="0">
                <a:latin typeface="나눔스퀘어라운드 Regular (본문)"/>
              </a:rPr>
              <a:t>코로나와 관계도가 비교적 높지는 않지만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                    </a:t>
            </a:r>
            <a:r>
              <a:rPr lang="ko-KR" altLang="en-US" sz="1600" dirty="0">
                <a:latin typeface="나눔스퀘어라운드 Regular (본문)"/>
              </a:rPr>
              <a:t>영향은 받으며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날씨와는 관계가 없는 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                    </a:t>
            </a:r>
            <a:r>
              <a:rPr lang="ko-KR" altLang="en-US" sz="1600" dirty="0">
                <a:latin typeface="나눔스퀘어라운드 Regular (본문)"/>
              </a:rPr>
              <a:t>걸로 나옵니다</a:t>
            </a:r>
            <a:r>
              <a:rPr lang="en-US" altLang="ko-KR" sz="1600" dirty="0">
                <a:latin typeface="나눔스퀘어라운드 Regular (본문)"/>
              </a:rPr>
              <a:t>.</a:t>
            </a:r>
            <a:r>
              <a:rPr lang="ko-KR" altLang="en-US" sz="1600" dirty="0">
                <a:latin typeface="나눔스퀘어라운드 Regular (본문)"/>
              </a:rPr>
              <a:t> </a:t>
            </a:r>
            <a:endParaRPr lang="en-US" altLang="ko-KR" sz="1600" dirty="0">
              <a:latin typeface="나눔스퀘어라운드 Regular (본문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DCEFD-6CE4-4135-89CC-9F55E96D3F94}"/>
              </a:ext>
            </a:extLst>
          </p:cNvPr>
          <p:cNvSpPr txBox="1"/>
          <p:nvPr/>
        </p:nvSpPr>
        <p:spPr>
          <a:xfrm>
            <a:off x="274927" y="5361687"/>
            <a:ext cx="5892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라운드 Regular (본문)"/>
              </a:rPr>
              <a:t>1) </a:t>
            </a:r>
            <a:r>
              <a:rPr lang="en-US" altLang="ko-KR" sz="1600" dirty="0" err="1">
                <a:latin typeface="나눔스퀘어라운드 Regular (본문)"/>
              </a:rPr>
              <a:t>Columes</a:t>
            </a:r>
            <a:r>
              <a:rPr lang="en-US" altLang="ko-KR" sz="1600" dirty="0">
                <a:latin typeface="나눔스퀘어라운드 Regular (본문)"/>
              </a:rPr>
              <a:t> : </a:t>
            </a:r>
            <a:r>
              <a:rPr lang="ko-KR" altLang="en-US" sz="1600" dirty="0">
                <a:latin typeface="나눔스퀘어라운드 Regular (본문)"/>
              </a:rPr>
              <a:t>내국인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외국인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합계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매출이익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 err="1">
                <a:latin typeface="나눔스퀘어라운드 Regular (본문)"/>
              </a:rPr>
              <a:t>판매비와관리비</a:t>
            </a:r>
            <a:r>
              <a:rPr lang="en-US" altLang="ko-KR" sz="1600" dirty="0">
                <a:latin typeface="나눔스퀘어라운드 Regular (본문)"/>
              </a:rPr>
              <a:t>,</a:t>
            </a: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               </a:t>
            </a:r>
            <a:r>
              <a:rPr lang="ko-KR" altLang="en-US" sz="1600" dirty="0">
                <a:latin typeface="나눔스퀘어라운드 Regular (본문)"/>
              </a:rPr>
              <a:t>광고선전비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판매촉진비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영업손익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년도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2) </a:t>
            </a:r>
            <a:r>
              <a:rPr lang="ko-KR" altLang="en-US" sz="1600" dirty="0">
                <a:latin typeface="나눔스퀘어라운드 Regular (본문)"/>
              </a:rPr>
              <a:t>상관도 </a:t>
            </a:r>
            <a:r>
              <a:rPr lang="ko-KR" altLang="en-US" sz="1600" dirty="0" err="1">
                <a:latin typeface="나눔스퀘어라운드 Regular (본문)"/>
              </a:rPr>
              <a:t>분석평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: </a:t>
            </a:r>
            <a:r>
              <a:rPr lang="ko-KR" altLang="en-US" sz="1600" dirty="0">
                <a:latin typeface="나눔스퀘어라운드 Regular (본문)"/>
              </a:rPr>
              <a:t>방문객</a:t>
            </a:r>
            <a:r>
              <a:rPr lang="en-US" altLang="ko-KR" sz="1600" dirty="0">
                <a:latin typeface="나눔스퀘어라운드 Regular (본문)"/>
              </a:rPr>
              <a:t>(</a:t>
            </a:r>
            <a:r>
              <a:rPr lang="ko-KR" altLang="en-US" sz="1600" dirty="0">
                <a:latin typeface="나눔스퀘어라운드 Regular (본문)"/>
              </a:rPr>
              <a:t>내국인</a:t>
            </a:r>
            <a:r>
              <a:rPr lang="en-US" altLang="ko-KR" sz="1600" dirty="0">
                <a:latin typeface="나눔스퀘어라운드 Regular (본문)"/>
              </a:rPr>
              <a:t>,</a:t>
            </a:r>
            <a:r>
              <a:rPr lang="ko-KR" altLang="en-US" sz="1600" dirty="0">
                <a:latin typeface="나눔스퀘어라운드 Regular (본문)"/>
              </a:rPr>
              <a:t>외국인</a:t>
            </a:r>
            <a:r>
              <a:rPr lang="en-US" altLang="ko-KR" sz="1600" dirty="0">
                <a:latin typeface="나눔스퀘어라운드 Regular (본문)"/>
              </a:rPr>
              <a:t>) </a:t>
            </a:r>
            <a:r>
              <a:rPr lang="ko-KR" altLang="en-US" sz="1600" dirty="0">
                <a:latin typeface="나눔스퀘어라운드 Regular (본문)"/>
              </a:rPr>
              <a:t>총 합은 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                    </a:t>
            </a:r>
            <a:r>
              <a:rPr lang="ko-KR" altLang="en-US" sz="1600" dirty="0">
                <a:latin typeface="나눔스퀘어라운드 Regular (본문)"/>
              </a:rPr>
              <a:t>매출이익과 영업손익에 상관분석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                    </a:t>
            </a:r>
            <a:r>
              <a:rPr lang="ko-KR" altLang="en-US" sz="1600" dirty="0">
                <a:latin typeface="나눔스퀘어라운드 Regular (본문)"/>
              </a:rPr>
              <a:t>관계도가 높다</a:t>
            </a:r>
            <a:r>
              <a:rPr lang="en-US" altLang="ko-KR" sz="1600" dirty="0">
                <a:latin typeface="나눔스퀘어라운드 Regular (본문)"/>
              </a:rPr>
              <a:t>.</a:t>
            </a:r>
            <a:r>
              <a:rPr lang="ko-KR" altLang="en-US" sz="1600" dirty="0">
                <a:latin typeface="나눔스퀘어라운드 Regular (본문)"/>
              </a:rPr>
              <a:t> </a:t>
            </a:r>
            <a:endParaRPr lang="en-US" altLang="ko-KR" sz="1600" dirty="0">
              <a:latin typeface="나눔스퀘어라운드 Regular (본문)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829626-99A7-4009-B6C4-C5A787F78616}"/>
              </a:ext>
            </a:extLst>
          </p:cNvPr>
          <p:cNvGrpSpPr/>
          <p:nvPr/>
        </p:nvGrpSpPr>
        <p:grpSpPr>
          <a:xfrm>
            <a:off x="274927" y="1383599"/>
            <a:ext cx="7620328" cy="3935022"/>
            <a:chOff x="274927" y="1383599"/>
            <a:chExt cx="7620328" cy="39350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63D14A-A3E0-4964-BF66-F9361FFAE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927" y="1496313"/>
              <a:ext cx="5505270" cy="3822308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447CE3-7C8B-4919-B605-E8BF69F4F585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97" y="1383599"/>
              <a:ext cx="148855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639C88-19E5-4A53-B435-FDAE2BE0CF71}"/>
                </a:ext>
              </a:extLst>
            </p:cNvPr>
            <p:cNvSpPr/>
            <p:nvPr/>
          </p:nvSpPr>
          <p:spPr>
            <a:xfrm>
              <a:off x="753686" y="2701254"/>
              <a:ext cx="1435841" cy="3942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F4EE63-33C1-4835-8246-A63A19F0E41E}"/>
                </a:ext>
              </a:extLst>
            </p:cNvPr>
            <p:cNvSpPr/>
            <p:nvPr/>
          </p:nvSpPr>
          <p:spPr>
            <a:xfrm>
              <a:off x="753686" y="4229520"/>
              <a:ext cx="1435841" cy="3942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6DB368-8520-4A06-808B-A9CD4B031E87}"/>
              </a:ext>
            </a:extLst>
          </p:cNvPr>
          <p:cNvGrpSpPr/>
          <p:nvPr/>
        </p:nvGrpSpPr>
        <p:grpSpPr>
          <a:xfrm>
            <a:off x="6167203" y="1496312"/>
            <a:ext cx="4588008" cy="3822308"/>
            <a:chOff x="6167203" y="1496312"/>
            <a:chExt cx="4588008" cy="382230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F1D6DA-C1CE-4DC1-B0CB-FA3F4440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203" y="1496312"/>
              <a:ext cx="4588008" cy="382230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78AE89-F9A9-4807-9B6A-5CAF0B2DD379}"/>
                </a:ext>
              </a:extLst>
            </p:cNvPr>
            <p:cNvSpPr/>
            <p:nvPr/>
          </p:nvSpPr>
          <p:spPr>
            <a:xfrm>
              <a:off x="6451025" y="3313650"/>
              <a:ext cx="2097357" cy="562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9425E57F-F313-47D9-9954-ADF5260BE0CA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A13561BA-F410-473C-938E-FAB85D3048C9}"/>
              </a:ext>
            </a:extLst>
          </p:cNvPr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2F7FE9-7590-4713-89DE-A952909D5A74}"/>
              </a:ext>
            </a:extLst>
          </p:cNvPr>
          <p:cNvSpPr txBox="1"/>
          <p:nvPr/>
        </p:nvSpPr>
        <p:spPr>
          <a:xfrm>
            <a:off x="6351898" y="723199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코스 알고리즘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051C3-8D07-4D82-BDD1-7A8795E23AB3}"/>
              </a:ext>
            </a:extLst>
          </p:cNvPr>
          <p:cNvSpPr txBox="1"/>
          <p:nvPr/>
        </p:nvSpPr>
        <p:spPr>
          <a:xfrm>
            <a:off x="6167203" y="1492863"/>
            <a:ext cx="5892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라운드 Regular (본문)"/>
              </a:rPr>
              <a:t>1) </a:t>
            </a:r>
            <a:r>
              <a:rPr lang="ko-KR" altLang="en-US" sz="1600" dirty="0" err="1">
                <a:latin typeface="나눔스퀘어라운드 Regular (본문)"/>
              </a:rPr>
              <a:t>지도맵을</a:t>
            </a:r>
            <a:r>
              <a:rPr lang="ko-KR" altLang="en-US" sz="1600" dirty="0">
                <a:latin typeface="나눔스퀘어라운드 Regular (본문)"/>
              </a:rPr>
              <a:t> 크롤링하여 놀이기구와 놀이기구 사이에 거리 및 </a:t>
            </a:r>
            <a:r>
              <a:rPr lang="en-US" altLang="ko-KR" sz="1600" dirty="0">
                <a:latin typeface="나눔스퀘어라운드 Regular (본문)"/>
              </a:rPr>
              <a:t>  </a:t>
            </a: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도보 시간을 저장 함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2) </a:t>
            </a:r>
            <a:r>
              <a:rPr lang="ko-KR" altLang="en-US" sz="1600" dirty="0">
                <a:latin typeface="나눔스퀘어라운드 Regular (본문)"/>
              </a:rPr>
              <a:t>사용자가 임의의 놀이기구를 정하면</a:t>
            </a:r>
            <a:r>
              <a:rPr lang="en-US" altLang="ko-KR" sz="1600" dirty="0">
                <a:latin typeface="나눔스퀘어라운드 Regular (본문)"/>
              </a:rPr>
              <a:t>, </a:t>
            </a:r>
            <a:r>
              <a:rPr lang="ko-KR" altLang="en-US" sz="1600" dirty="0">
                <a:latin typeface="나눔스퀘어라운드 Regular (본문)"/>
              </a:rPr>
              <a:t>거리에 따라 최소 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</a:t>
            </a:r>
            <a:r>
              <a:rPr lang="ko-KR" altLang="en-US" sz="1600" dirty="0">
                <a:latin typeface="나눔스퀘어라운드 Regular (본문)"/>
              </a:rPr>
              <a:t>시간에 맞춰 다음 놀이기구를 선택 함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3) </a:t>
            </a:r>
            <a:r>
              <a:rPr lang="ko-KR" altLang="en-US" sz="1600" dirty="0">
                <a:latin typeface="나눔스퀘어라운드 Regular (본문)"/>
              </a:rPr>
              <a:t>예상시간은 놀이기구 </a:t>
            </a:r>
            <a:r>
              <a:rPr lang="en-US" altLang="ko-KR" sz="1600" dirty="0">
                <a:latin typeface="나눔스퀘어라운드 Regular (본문)"/>
              </a:rPr>
              <a:t>(</a:t>
            </a:r>
            <a:r>
              <a:rPr lang="ko-KR" altLang="en-US" sz="1600" dirty="0">
                <a:latin typeface="나눔스퀘어라운드 Regular (본문)"/>
              </a:rPr>
              <a:t>운영인원 </a:t>
            </a:r>
            <a:r>
              <a:rPr lang="en-US" altLang="ko-KR" sz="1600" dirty="0">
                <a:latin typeface="나눔스퀘어라운드 Regular (본문)"/>
              </a:rPr>
              <a:t>* </a:t>
            </a:r>
            <a:r>
              <a:rPr lang="ko-KR" altLang="en-US" sz="1600" dirty="0">
                <a:latin typeface="나눔스퀘어라운드 Regular (본문)"/>
              </a:rPr>
              <a:t>운영시간</a:t>
            </a:r>
            <a:r>
              <a:rPr lang="en-US" altLang="ko-KR" sz="1600" dirty="0">
                <a:latin typeface="나눔스퀘어라운드 Regular (본문)"/>
              </a:rPr>
              <a:t>)/</a:t>
            </a:r>
            <a:r>
              <a:rPr lang="ko-KR" altLang="en-US" sz="1600" dirty="0">
                <a:latin typeface="나눔스퀘어라운드 Regular (본문)"/>
              </a:rPr>
              <a:t>예상인원 을 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</a:t>
            </a:r>
            <a:r>
              <a:rPr lang="ko-KR" altLang="en-US" sz="1600" dirty="0">
                <a:latin typeface="나눔스퀘어라운드 Regular (본문)"/>
              </a:rPr>
              <a:t>시간으로 나타냄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4) </a:t>
            </a:r>
            <a:r>
              <a:rPr lang="ko-KR" altLang="en-US" sz="1600" dirty="0">
                <a:latin typeface="나눔스퀘어라운드 Regular (본문)"/>
              </a:rPr>
              <a:t>도보시간 및 예상시간을 결정해서 총 시간을 계산함</a:t>
            </a:r>
            <a:endParaRPr lang="en-US" altLang="ko-KR" sz="1600" dirty="0">
              <a:latin typeface="나눔스퀘어라운드 Regular (본문)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447CE3-7C8B-4919-B605-E8BF69F4F585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A07E400-4BC2-4189-B461-333BF39B33B6}"/>
              </a:ext>
            </a:extLst>
          </p:cNvPr>
          <p:cNvGrpSpPr/>
          <p:nvPr/>
        </p:nvGrpSpPr>
        <p:grpSpPr>
          <a:xfrm>
            <a:off x="250809" y="979485"/>
            <a:ext cx="5104016" cy="5225218"/>
            <a:chOff x="-1" y="0"/>
            <a:chExt cx="6866314" cy="702936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78013DE-3170-4DBE-B31A-7C5801F2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6866313" cy="298325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762660E-3BD9-4377-BD63-770DBEA2D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824"/>
            <a:stretch/>
          </p:blipFill>
          <p:spPr>
            <a:xfrm>
              <a:off x="0" y="2983253"/>
              <a:ext cx="6866313" cy="4046112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FCE7972-4A5A-4836-B1D5-0E2AAACD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086" y="3540010"/>
            <a:ext cx="2914928" cy="29114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7DE63A-09FD-4416-8A71-7536CA3B7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483" y="4156159"/>
            <a:ext cx="4171716" cy="23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5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718057" y="3044279"/>
            <a:ext cx="2755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커플코스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B41671-CE50-4552-B590-2748B5C977A3}"/>
              </a:ext>
            </a:extLst>
          </p:cNvPr>
          <p:cNvGrpSpPr/>
          <p:nvPr/>
        </p:nvGrpSpPr>
        <p:grpSpPr>
          <a:xfrm>
            <a:off x="0" y="0"/>
            <a:ext cx="12192000" cy="6866389"/>
            <a:chOff x="0" y="0"/>
            <a:chExt cx="12192000" cy="686638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BC8333D-3BDD-44A5-A14A-A4AAED5D6E2C}"/>
                </a:ext>
              </a:extLst>
            </p:cNvPr>
            <p:cNvGrpSpPr/>
            <p:nvPr/>
          </p:nvGrpSpPr>
          <p:grpSpPr>
            <a:xfrm>
              <a:off x="942253" y="291146"/>
              <a:ext cx="11031713" cy="6492535"/>
              <a:chOff x="942253" y="291146"/>
              <a:chExt cx="11031713" cy="6492535"/>
            </a:xfrm>
          </p:grpSpPr>
          <p:sp>
            <p:nvSpPr>
              <p:cNvPr id="3" name="선">
                <a:extLst>
                  <a:ext uri="{FF2B5EF4-FFF2-40B4-BE49-F238E27FC236}">
                    <a16:creationId xmlns:a16="http://schemas.microsoft.com/office/drawing/2014/main" id="{33323EEE-754B-458B-B1B0-27697698FAB4}"/>
                  </a:ext>
                </a:extLst>
              </p:cNvPr>
              <p:cNvSpPr/>
              <p:nvPr/>
            </p:nvSpPr>
            <p:spPr>
              <a:xfrm>
                <a:off x="1060485" y="2719268"/>
                <a:ext cx="2251464" cy="1448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20773" extrusionOk="0">
                    <a:moveTo>
                      <a:pt x="0" y="20470"/>
                    </a:moveTo>
                    <a:cubicBezTo>
                      <a:pt x="2685" y="19810"/>
                      <a:pt x="5414" y="19701"/>
                      <a:pt x="8121" y="20106"/>
                    </a:cubicBezTo>
                    <a:cubicBezTo>
                      <a:pt x="11003" y="20538"/>
                      <a:pt x="14084" y="21437"/>
                      <a:pt x="16806" y="19953"/>
                    </a:cubicBezTo>
                    <a:cubicBezTo>
                      <a:pt x="18792" y="18870"/>
                      <a:pt x="20385" y="16593"/>
                      <a:pt x="21064" y="13580"/>
                    </a:cubicBezTo>
                    <a:cubicBezTo>
                      <a:pt x="21489" y="11699"/>
                      <a:pt x="21492" y="9690"/>
                      <a:pt x="21528" y="7709"/>
                    </a:cubicBezTo>
                    <a:cubicBezTo>
                      <a:pt x="21564" y="5752"/>
                      <a:pt x="21600" y="3659"/>
                      <a:pt x="20819" y="2101"/>
                    </a:cubicBezTo>
                    <a:cubicBezTo>
                      <a:pt x="20198" y="863"/>
                      <a:pt x="19196" y="253"/>
                      <a:pt x="18168" y="65"/>
                    </a:cubicBezTo>
                    <a:cubicBezTo>
                      <a:pt x="16918" y="-163"/>
                      <a:pt x="15652" y="207"/>
                      <a:pt x="14552" y="1121"/>
                    </a:cubicBezTo>
                  </a:path>
                </a:pathLst>
              </a:custGeom>
              <a:ln w="38100">
                <a:solidFill>
                  <a:srgbClr val="9437FF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4" name="삼각형">
                <a:extLst>
                  <a:ext uri="{FF2B5EF4-FFF2-40B4-BE49-F238E27FC236}">
                    <a16:creationId xmlns:a16="http://schemas.microsoft.com/office/drawing/2014/main" id="{09F44E7F-2D00-4F88-B266-2FB7C0148D63}"/>
                  </a:ext>
                </a:extLst>
              </p:cNvPr>
              <p:cNvSpPr/>
              <p:nvPr/>
            </p:nvSpPr>
            <p:spPr>
              <a:xfrm rot="13675226">
                <a:off x="2499067" y="2755027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9437FF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" name="선">
                <a:extLst>
                  <a:ext uri="{FF2B5EF4-FFF2-40B4-BE49-F238E27FC236}">
                    <a16:creationId xmlns:a16="http://schemas.microsoft.com/office/drawing/2014/main" id="{6ABAEE3C-D1CB-4ED1-8406-7C922E5F7164}"/>
                  </a:ext>
                </a:extLst>
              </p:cNvPr>
              <p:cNvSpPr/>
              <p:nvPr/>
            </p:nvSpPr>
            <p:spPr>
              <a:xfrm>
                <a:off x="2498831" y="677726"/>
                <a:ext cx="3624961" cy="2672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513" extrusionOk="0">
                    <a:moveTo>
                      <a:pt x="0" y="14496"/>
                    </a:moveTo>
                    <a:cubicBezTo>
                      <a:pt x="1294" y="12595"/>
                      <a:pt x="3490" y="11871"/>
                      <a:pt x="5452" y="12692"/>
                    </a:cubicBezTo>
                    <a:cubicBezTo>
                      <a:pt x="9438" y="14362"/>
                      <a:pt x="13209" y="21600"/>
                      <a:pt x="16146" y="17011"/>
                    </a:cubicBezTo>
                    <a:cubicBezTo>
                      <a:pt x="16847" y="15916"/>
                      <a:pt x="16736" y="14368"/>
                      <a:pt x="17459" y="13285"/>
                    </a:cubicBezTo>
                    <a:cubicBezTo>
                      <a:pt x="18094" y="12334"/>
                      <a:pt x="19183" y="12025"/>
                      <a:pt x="19920" y="11191"/>
                    </a:cubicBezTo>
                    <a:cubicBezTo>
                      <a:pt x="20856" y="10133"/>
                      <a:pt x="21037" y="8543"/>
                      <a:pt x="21159" y="7034"/>
                    </a:cubicBezTo>
                    <a:cubicBezTo>
                      <a:pt x="21349" y="4693"/>
                      <a:pt x="21496" y="2349"/>
                      <a:pt x="21600" y="0"/>
                    </a:cubicBezTo>
                  </a:path>
                </a:pathLst>
              </a:cu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6" name="삼각형">
                <a:extLst>
                  <a:ext uri="{FF2B5EF4-FFF2-40B4-BE49-F238E27FC236}">
                    <a16:creationId xmlns:a16="http://schemas.microsoft.com/office/drawing/2014/main" id="{103B4CF8-F5F1-466E-A2BB-5852526ABDCC}"/>
                  </a:ext>
                </a:extLst>
              </p:cNvPr>
              <p:cNvSpPr/>
              <p:nvPr/>
            </p:nvSpPr>
            <p:spPr>
              <a:xfrm rot="21542219">
                <a:off x="6038695" y="565720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433FF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7" name="선">
                <a:extLst>
                  <a:ext uri="{FF2B5EF4-FFF2-40B4-BE49-F238E27FC236}">
                    <a16:creationId xmlns:a16="http://schemas.microsoft.com/office/drawing/2014/main" id="{DA938B27-BFE0-47EC-B521-3939906EB866}"/>
                  </a:ext>
                </a:extLst>
              </p:cNvPr>
              <p:cNvSpPr/>
              <p:nvPr/>
            </p:nvSpPr>
            <p:spPr>
              <a:xfrm>
                <a:off x="6189262" y="761596"/>
                <a:ext cx="2042734" cy="1882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0936" extrusionOk="0">
                    <a:moveTo>
                      <a:pt x="351" y="0"/>
                    </a:moveTo>
                    <a:cubicBezTo>
                      <a:pt x="203" y="1942"/>
                      <a:pt x="97" y="3829"/>
                      <a:pt x="36" y="5681"/>
                    </a:cubicBezTo>
                    <a:cubicBezTo>
                      <a:pt x="-28" y="7654"/>
                      <a:pt x="-39" y="9607"/>
                      <a:pt x="278" y="11510"/>
                    </a:cubicBezTo>
                    <a:cubicBezTo>
                      <a:pt x="908" y="15300"/>
                      <a:pt x="2877" y="19063"/>
                      <a:pt x="6723" y="20484"/>
                    </a:cubicBezTo>
                    <a:cubicBezTo>
                      <a:pt x="9745" y="21600"/>
                      <a:pt x="12976" y="20507"/>
                      <a:pt x="15743" y="18777"/>
                    </a:cubicBezTo>
                    <a:cubicBezTo>
                      <a:pt x="18016" y="17356"/>
                      <a:pt x="20001" y="15506"/>
                      <a:pt x="21561" y="13258"/>
                    </a:cubicBezTo>
                  </a:path>
                </a:pathLst>
              </a:cu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8" name="삼각형">
                <a:extLst>
                  <a:ext uri="{FF2B5EF4-FFF2-40B4-BE49-F238E27FC236}">
                    <a16:creationId xmlns:a16="http://schemas.microsoft.com/office/drawing/2014/main" id="{6465270F-31C5-4A01-9B42-384E455DD1CB}"/>
                  </a:ext>
                </a:extLst>
              </p:cNvPr>
              <p:cNvSpPr/>
              <p:nvPr/>
            </p:nvSpPr>
            <p:spPr>
              <a:xfrm rot="1664469">
                <a:off x="8177603" y="18216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433FF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9" name="선">
                <a:extLst>
                  <a:ext uri="{FF2B5EF4-FFF2-40B4-BE49-F238E27FC236}">
                    <a16:creationId xmlns:a16="http://schemas.microsoft.com/office/drawing/2014/main" id="{7AB70179-FDC9-4C82-A266-B59481AF1C50}"/>
                  </a:ext>
                </a:extLst>
              </p:cNvPr>
              <p:cNvSpPr/>
              <p:nvPr/>
            </p:nvSpPr>
            <p:spPr>
              <a:xfrm>
                <a:off x="8566193" y="1835514"/>
                <a:ext cx="1872220" cy="864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3" h="21600" extrusionOk="0">
                    <a:moveTo>
                      <a:pt x="0" y="0"/>
                    </a:moveTo>
                    <a:cubicBezTo>
                      <a:pt x="2827" y="3865"/>
                      <a:pt x="6140" y="5532"/>
                      <a:pt x="9429" y="4762"/>
                    </a:cubicBezTo>
                    <a:cubicBezTo>
                      <a:pt x="12255" y="4102"/>
                      <a:pt x="15243" y="1612"/>
                      <a:pt x="17888" y="4710"/>
                    </a:cubicBezTo>
                    <a:cubicBezTo>
                      <a:pt x="20618" y="7908"/>
                      <a:pt x="21600" y="15627"/>
                      <a:pt x="20041" y="21600"/>
                    </a:cubicBezTo>
                  </a:path>
                </a:pathLst>
              </a:cu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0" name="삼각형">
                <a:extLst>
                  <a:ext uri="{FF2B5EF4-FFF2-40B4-BE49-F238E27FC236}">
                    <a16:creationId xmlns:a16="http://schemas.microsoft.com/office/drawing/2014/main" id="{43AE484F-D27B-42A3-8D60-D3F4939BB06C}"/>
                  </a:ext>
                </a:extLst>
              </p:cNvPr>
              <p:cNvSpPr/>
              <p:nvPr/>
            </p:nvSpPr>
            <p:spPr>
              <a:xfrm rot="12432363">
                <a:off x="10298503" y="26217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433FF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11" name="선">
                <a:extLst>
                  <a:ext uri="{FF2B5EF4-FFF2-40B4-BE49-F238E27FC236}">
                    <a16:creationId xmlns:a16="http://schemas.microsoft.com/office/drawing/2014/main" id="{E3B1121C-5798-440C-91DA-CD1441280ACC}"/>
                  </a:ext>
                </a:extLst>
              </p:cNvPr>
              <p:cNvSpPr/>
              <p:nvPr/>
            </p:nvSpPr>
            <p:spPr>
              <a:xfrm flipV="1">
                <a:off x="10773399" y="2520783"/>
                <a:ext cx="607190" cy="296803"/>
              </a:xfrm>
              <a:prstGeom prst="line">
                <a:avLst/>
              </a:pr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2" name="삼각형">
                <a:extLst>
                  <a:ext uri="{FF2B5EF4-FFF2-40B4-BE49-F238E27FC236}">
                    <a16:creationId xmlns:a16="http://schemas.microsoft.com/office/drawing/2014/main" id="{399F482E-9ED8-48FE-A053-C070D84A383D}"/>
                  </a:ext>
                </a:extLst>
              </p:cNvPr>
              <p:cNvSpPr/>
              <p:nvPr/>
            </p:nvSpPr>
            <p:spPr>
              <a:xfrm rot="3391708">
                <a:off x="11310269" y="24312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433FF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13" name="선">
                <a:extLst>
                  <a:ext uri="{FF2B5EF4-FFF2-40B4-BE49-F238E27FC236}">
                    <a16:creationId xmlns:a16="http://schemas.microsoft.com/office/drawing/2014/main" id="{C314FC90-52AA-4D17-8C2A-A0F54DA37F45}"/>
                  </a:ext>
                </a:extLst>
              </p:cNvPr>
              <p:cNvSpPr/>
              <p:nvPr/>
            </p:nvSpPr>
            <p:spPr>
              <a:xfrm>
                <a:off x="9835716" y="2574130"/>
                <a:ext cx="1819148" cy="651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078" y="3187"/>
                      <a:pt x="18552" y="6258"/>
                      <a:pt x="17022" y="9221"/>
                    </a:cubicBezTo>
                    <a:cubicBezTo>
                      <a:pt x="15331" y="12495"/>
                      <a:pt x="13560" y="15783"/>
                      <a:pt x="11483" y="16925"/>
                    </a:cubicBezTo>
                    <a:cubicBezTo>
                      <a:pt x="8755" y="18425"/>
                      <a:pt x="5930" y="15810"/>
                      <a:pt x="3207" y="17400"/>
                    </a:cubicBezTo>
                    <a:cubicBezTo>
                      <a:pt x="2036" y="18084"/>
                      <a:pt x="938" y="19522"/>
                      <a:pt x="0" y="21600"/>
                    </a:cubicBezTo>
                  </a:path>
                </a:pathLst>
              </a:cu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4" name="삼각형">
                <a:extLst>
                  <a:ext uri="{FF2B5EF4-FFF2-40B4-BE49-F238E27FC236}">
                    <a16:creationId xmlns:a16="http://schemas.microsoft.com/office/drawing/2014/main" id="{91E6AB86-AAE6-47FB-9FA2-590BFC2486A7}"/>
                  </a:ext>
                </a:extLst>
              </p:cNvPr>
              <p:cNvSpPr/>
              <p:nvPr/>
            </p:nvSpPr>
            <p:spPr>
              <a:xfrm rot="12432363">
                <a:off x="9727003" y="31805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433FF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15" name="선">
                <a:extLst>
                  <a:ext uri="{FF2B5EF4-FFF2-40B4-BE49-F238E27FC236}">
                    <a16:creationId xmlns:a16="http://schemas.microsoft.com/office/drawing/2014/main" id="{C0C8F265-25A0-4213-B1BE-5A927CEB8576}"/>
                  </a:ext>
                </a:extLst>
              </p:cNvPr>
              <p:cNvSpPr/>
              <p:nvPr/>
            </p:nvSpPr>
            <p:spPr>
              <a:xfrm>
                <a:off x="9893027" y="3187935"/>
                <a:ext cx="937333" cy="336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00" extrusionOk="0">
                    <a:moveTo>
                      <a:pt x="0" y="8791"/>
                    </a:moveTo>
                    <a:cubicBezTo>
                      <a:pt x="3031" y="1971"/>
                      <a:pt x="7022" y="-1100"/>
                      <a:pt x="10966" y="353"/>
                    </a:cubicBezTo>
                    <a:cubicBezTo>
                      <a:pt x="15550" y="2042"/>
                      <a:pt x="19526" y="9575"/>
                      <a:pt x="21600" y="20500"/>
                    </a:cubicBezTo>
                  </a:path>
                </a:pathLst>
              </a:cu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6" name="삼각형">
                <a:extLst>
                  <a:ext uri="{FF2B5EF4-FFF2-40B4-BE49-F238E27FC236}">
                    <a16:creationId xmlns:a16="http://schemas.microsoft.com/office/drawing/2014/main" id="{0B38F074-4E80-4612-A33E-AC5D72CB4DF6}"/>
                  </a:ext>
                </a:extLst>
              </p:cNvPr>
              <p:cNvSpPr/>
              <p:nvPr/>
            </p:nvSpPr>
            <p:spPr>
              <a:xfrm rot="9668070">
                <a:off x="10755703" y="34599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17" name="선">
                <a:extLst>
                  <a:ext uri="{FF2B5EF4-FFF2-40B4-BE49-F238E27FC236}">
                    <a16:creationId xmlns:a16="http://schemas.microsoft.com/office/drawing/2014/main" id="{A3732540-B031-498C-9FF2-56168246209E}"/>
                  </a:ext>
                </a:extLst>
              </p:cNvPr>
              <p:cNvSpPr/>
              <p:nvPr/>
            </p:nvSpPr>
            <p:spPr>
              <a:xfrm>
                <a:off x="8803911" y="3762053"/>
                <a:ext cx="1766920" cy="238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7548" y="7846"/>
                      <a:pt x="13426" y="13586"/>
                      <a:pt x="9266" y="17177"/>
                    </a:cubicBezTo>
                    <a:cubicBezTo>
                      <a:pt x="6189" y="19833"/>
                      <a:pt x="3097" y="21309"/>
                      <a:pt x="0" y="21600"/>
                    </a:cubicBezTo>
                  </a:path>
                </a:pathLst>
              </a:cu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8" name="삼각형">
                <a:extLst>
                  <a:ext uri="{FF2B5EF4-FFF2-40B4-BE49-F238E27FC236}">
                    <a16:creationId xmlns:a16="http://schemas.microsoft.com/office/drawing/2014/main" id="{7C0B3C67-4E90-414E-B287-C7C6F3C6F410}"/>
                  </a:ext>
                </a:extLst>
              </p:cNvPr>
              <p:cNvSpPr/>
              <p:nvPr/>
            </p:nvSpPr>
            <p:spPr>
              <a:xfrm rot="16854540">
                <a:off x="8709932" y="3916459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19" name="선">
                <a:extLst>
                  <a:ext uri="{FF2B5EF4-FFF2-40B4-BE49-F238E27FC236}">
                    <a16:creationId xmlns:a16="http://schemas.microsoft.com/office/drawing/2014/main" id="{C19ECB60-0CD9-4B9E-9655-1D04F457B743}"/>
                  </a:ext>
                </a:extLst>
              </p:cNvPr>
              <p:cNvSpPr/>
              <p:nvPr/>
            </p:nvSpPr>
            <p:spPr>
              <a:xfrm>
                <a:off x="7685776" y="3759950"/>
                <a:ext cx="361832" cy="220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63" extrusionOk="0">
                    <a:moveTo>
                      <a:pt x="21600" y="1758"/>
                    </a:moveTo>
                    <a:cubicBezTo>
                      <a:pt x="16569" y="-1337"/>
                      <a:pt x="10863" y="-300"/>
                      <a:pt x="6439" y="4514"/>
                    </a:cubicBezTo>
                    <a:cubicBezTo>
                      <a:pt x="3018" y="8236"/>
                      <a:pt x="701" y="13903"/>
                      <a:pt x="0" y="20263"/>
                    </a:cubicBezTo>
                  </a:path>
                </a:pathLst>
              </a:cu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0" name="삼각형">
                <a:extLst>
                  <a:ext uri="{FF2B5EF4-FFF2-40B4-BE49-F238E27FC236}">
                    <a16:creationId xmlns:a16="http://schemas.microsoft.com/office/drawing/2014/main" id="{70FCED62-AD14-4AAE-A880-CAE3C62D0CAF}"/>
                  </a:ext>
                </a:extLst>
              </p:cNvPr>
              <p:cNvSpPr/>
              <p:nvPr/>
            </p:nvSpPr>
            <p:spPr>
              <a:xfrm rot="10785471">
                <a:off x="7618803" y="39298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1" name="선">
                <a:extLst>
                  <a:ext uri="{FF2B5EF4-FFF2-40B4-BE49-F238E27FC236}">
                    <a16:creationId xmlns:a16="http://schemas.microsoft.com/office/drawing/2014/main" id="{4BCA67FF-F757-449F-B5B3-0E282AAEA3B6}"/>
                  </a:ext>
                </a:extLst>
              </p:cNvPr>
              <p:cNvSpPr/>
              <p:nvPr/>
            </p:nvSpPr>
            <p:spPr>
              <a:xfrm>
                <a:off x="6653146" y="4441711"/>
                <a:ext cx="863933" cy="359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40" y="4076"/>
                      <a:pt x="16131" y="7559"/>
                      <a:pt x="13207" y="10406"/>
                    </a:cubicBezTo>
                    <a:cubicBezTo>
                      <a:pt x="11057" y="12500"/>
                      <a:pt x="8851" y="14243"/>
                      <a:pt x="6654" y="16030"/>
                    </a:cubicBezTo>
                    <a:cubicBezTo>
                      <a:pt x="4429" y="17840"/>
                      <a:pt x="2211" y="19696"/>
                      <a:pt x="0" y="21600"/>
                    </a:cubicBezTo>
                  </a:path>
                </a:pathLst>
              </a:cu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2" name="삼각형">
                <a:extLst>
                  <a:ext uri="{FF2B5EF4-FFF2-40B4-BE49-F238E27FC236}">
                    <a16:creationId xmlns:a16="http://schemas.microsoft.com/office/drawing/2014/main" id="{A875DC7D-80EF-4140-BA8A-082E1E7D1514}"/>
                  </a:ext>
                </a:extLst>
              </p:cNvPr>
              <p:cNvSpPr/>
              <p:nvPr/>
            </p:nvSpPr>
            <p:spPr>
              <a:xfrm rot="14373865">
                <a:off x="6602803" y="471723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3" name="선">
                <a:extLst>
                  <a:ext uri="{FF2B5EF4-FFF2-40B4-BE49-F238E27FC236}">
                    <a16:creationId xmlns:a16="http://schemas.microsoft.com/office/drawing/2014/main" id="{89309F9C-F119-43F8-B44A-861239263983}"/>
                  </a:ext>
                </a:extLst>
              </p:cNvPr>
              <p:cNvSpPr/>
              <p:nvPr/>
            </p:nvSpPr>
            <p:spPr>
              <a:xfrm flipH="1">
                <a:off x="6394264" y="5040438"/>
                <a:ext cx="28501" cy="300841"/>
              </a:xfrm>
              <a:prstGeom prst="lin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4" name="삼각형">
                <a:extLst>
                  <a:ext uri="{FF2B5EF4-FFF2-40B4-BE49-F238E27FC236}">
                    <a16:creationId xmlns:a16="http://schemas.microsoft.com/office/drawing/2014/main" id="{BE8C5054-D801-40F7-901D-C93240BFCDE7}"/>
                  </a:ext>
                </a:extLst>
              </p:cNvPr>
              <p:cNvSpPr/>
              <p:nvPr/>
            </p:nvSpPr>
            <p:spPr>
              <a:xfrm rot="11686494">
                <a:off x="6308686" y="530651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5" name="선">
                <a:extLst>
                  <a:ext uri="{FF2B5EF4-FFF2-40B4-BE49-F238E27FC236}">
                    <a16:creationId xmlns:a16="http://schemas.microsoft.com/office/drawing/2014/main" id="{503511CE-2D2B-45A1-AE28-925C033EE2F2}"/>
                  </a:ext>
                </a:extLst>
              </p:cNvPr>
              <p:cNvSpPr/>
              <p:nvPr/>
            </p:nvSpPr>
            <p:spPr>
              <a:xfrm>
                <a:off x="3506032" y="5818611"/>
                <a:ext cx="2506915" cy="400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186" y="8234"/>
                      <a:pt x="18456" y="14039"/>
                      <a:pt x="16576" y="16823"/>
                    </a:cubicBezTo>
                    <a:cubicBezTo>
                      <a:pt x="13455" y="21445"/>
                      <a:pt x="10249" y="17538"/>
                      <a:pt x="7092" y="17031"/>
                    </a:cubicBezTo>
                    <a:cubicBezTo>
                      <a:pt x="4716" y="16649"/>
                      <a:pt x="2333" y="18168"/>
                      <a:pt x="0" y="21600"/>
                    </a:cubicBezTo>
                  </a:path>
                </a:pathLst>
              </a:custGeom>
              <a:ln w="38100">
                <a:solidFill>
                  <a:srgbClr val="FF9300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6" name="삼각형">
                <a:extLst>
                  <a:ext uri="{FF2B5EF4-FFF2-40B4-BE49-F238E27FC236}">
                    <a16:creationId xmlns:a16="http://schemas.microsoft.com/office/drawing/2014/main" id="{8902F733-5B91-4AE0-9585-A8313A7747F8}"/>
                  </a:ext>
                </a:extLst>
              </p:cNvPr>
              <p:cNvSpPr/>
              <p:nvPr/>
            </p:nvSpPr>
            <p:spPr>
              <a:xfrm rot="14873538">
                <a:off x="3368751" y="617141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3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7" name="급류타기">
                <a:extLst>
                  <a:ext uri="{FF2B5EF4-FFF2-40B4-BE49-F238E27FC236}">
                    <a16:creationId xmlns:a16="http://schemas.microsoft.com/office/drawing/2014/main" id="{F11619E4-84D5-442A-8439-03BA189201FD}"/>
                  </a:ext>
                </a:extLst>
              </p:cNvPr>
              <p:cNvSpPr txBox="1"/>
              <p:nvPr/>
            </p:nvSpPr>
            <p:spPr>
              <a:xfrm>
                <a:off x="2884219" y="6172329"/>
                <a:ext cx="438405" cy="193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r>
                  <a:t>급류타기</a:t>
                </a:r>
              </a:p>
            </p:txBody>
          </p:sp>
          <p:sp>
            <p:nvSpPr>
              <p:cNvPr id="28" name="선">
                <a:extLst>
                  <a:ext uri="{FF2B5EF4-FFF2-40B4-BE49-F238E27FC236}">
                    <a16:creationId xmlns:a16="http://schemas.microsoft.com/office/drawing/2014/main" id="{64B63C14-30C6-4018-9F80-62391A5ABE39}"/>
                  </a:ext>
                </a:extLst>
              </p:cNvPr>
              <p:cNvSpPr/>
              <p:nvPr/>
            </p:nvSpPr>
            <p:spPr>
              <a:xfrm>
                <a:off x="2064441" y="6288223"/>
                <a:ext cx="740798" cy="184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7299" y="3060"/>
                      <a:pt x="13030" y="6817"/>
                      <a:pt x="8804" y="11262"/>
                    </a:cubicBezTo>
                    <a:cubicBezTo>
                      <a:pt x="5846" y="14373"/>
                      <a:pt x="2910" y="17821"/>
                      <a:pt x="0" y="21600"/>
                    </a:cubicBezTo>
                  </a:path>
                </a:pathLst>
              </a:custGeom>
              <a:ln w="38100">
                <a:solidFill>
                  <a:srgbClr val="FF9300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9" name="삼각형">
                <a:extLst>
                  <a:ext uri="{FF2B5EF4-FFF2-40B4-BE49-F238E27FC236}">
                    <a16:creationId xmlns:a16="http://schemas.microsoft.com/office/drawing/2014/main" id="{8256E211-C1FB-4519-B64E-BAC37CA4E982}"/>
                  </a:ext>
                </a:extLst>
              </p:cNvPr>
              <p:cNvSpPr/>
              <p:nvPr/>
            </p:nvSpPr>
            <p:spPr>
              <a:xfrm rot="14873538">
                <a:off x="1963284" y="6404251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3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0" name="선">
                <a:extLst>
                  <a:ext uri="{FF2B5EF4-FFF2-40B4-BE49-F238E27FC236}">
                    <a16:creationId xmlns:a16="http://schemas.microsoft.com/office/drawing/2014/main" id="{DA0A4848-6A26-486E-A722-C157D861AED3}"/>
                  </a:ext>
                </a:extLst>
              </p:cNvPr>
              <p:cNvSpPr/>
              <p:nvPr/>
            </p:nvSpPr>
            <p:spPr>
              <a:xfrm>
                <a:off x="1838864" y="5922604"/>
                <a:ext cx="2770620" cy="498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7" extrusionOk="0">
                    <a:moveTo>
                      <a:pt x="0" y="21247"/>
                    </a:moveTo>
                    <a:cubicBezTo>
                      <a:pt x="3502" y="13682"/>
                      <a:pt x="7136" y="8083"/>
                      <a:pt x="10845" y="4537"/>
                    </a:cubicBezTo>
                    <a:cubicBezTo>
                      <a:pt x="14395" y="1143"/>
                      <a:pt x="17997" y="-353"/>
                      <a:pt x="21600" y="69"/>
                    </a:cubicBezTo>
                  </a:path>
                </a:pathLst>
              </a:cu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31" name="삼각형">
                <a:extLst>
                  <a:ext uri="{FF2B5EF4-FFF2-40B4-BE49-F238E27FC236}">
                    <a16:creationId xmlns:a16="http://schemas.microsoft.com/office/drawing/2014/main" id="{89279369-73C0-44D9-A3A8-44DF923B7926}"/>
                  </a:ext>
                </a:extLst>
              </p:cNvPr>
              <p:cNvSpPr/>
              <p:nvPr/>
            </p:nvSpPr>
            <p:spPr>
              <a:xfrm rot="5510107">
                <a:off x="4586404" y="5841218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2" name="선">
                <a:extLst>
                  <a:ext uri="{FF2B5EF4-FFF2-40B4-BE49-F238E27FC236}">
                    <a16:creationId xmlns:a16="http://schemas.microsoft.com/office/drawing/2014/main" id="{03D108D5-CE74-44C0-95BC-3A3FD3E3F6DA}"/>
                  </a:ext>
                </a:extLst>
              </p:cNvPr>
              <p:cNvSpPr/>
              <p:nvPr/>
            </p:nvSpPr>
            <p:spPr>
              <a:xfrm flipH="1" flipV="1">
                <a:off x="4746295" y="5434797"/>
                <a:ext cx="180736" cy="289413"/>
              </a:xfrm>
              <a:prstGeom prst="lin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33" name="삼각형">
                <a:extLst>
                  <a:ext uri="{FF2B5EF4-FFF2-40B4-BE49-F238E27FC236}">
                    <a16:creationId xmlns:a16="http://schemas.microsoft.com/office/drawing/2014/main" id="{B1AB1B21-A44B-4AB1-85AC-7BBA0F6C61D5}"/>
                  </a:ext>
                </a:extLst>
              </p:cNvPr>
              <p:cNvSpPr/>
              <p:nvPr/>
            </p:nvSpPr>
            <p:spPr>
              <a:xfrm rot="20013261">
                <a:off x="4629771" y="5302285"/>
                <a:ext cx="156574" cy="156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905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4" name="TextBox 14">
                <a:extLst>
                  <a:ext uri="{FF2B5EF4-FFF2-40B4-BE49-F238E27FC236}">
                    <a16:creationId xmlns:a16="http://schemas.microsoft.com/office/drawing/2014/main" id="{008F1A25-EFF4-4DC9-B031-25464D3DA0FB}"/>
                  </a:ext>
                </a:extLst>
              </p:cNvPr>
              <p:cNvSpPr txBox="1"/>
              <p:nvPr/>
            </p:nvSpPr>
            <p:spPr>
              <a:xfrm>
                <a:off x="2185132" y="3108039"/>
                <a:ext cx="836908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 dirty="0" err="1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</a:t>
                </a:r>
                <a:r>
                  <a:rPr dirty="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 </a:t>
                </a:r>
                <a:r>
                  <a:rPr dirty="0"/>
                  <a:t>: 3</a:t>
                </a:r>
                <a:r>
                  <a:rPr dirty="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 dirty="0" err="1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</a:t>
                </a:r>
                <a:r>
                  <a:rPr dirty="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 </a:t>
                </a:r>
                <a:r>
                  <a:rPr dirty="0"/>
                  <a:t>: 6</a:t>
                </a:r>
                <a:r>
                  <a:rPr dirty="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35" name="타원 13">
                <a:extLst>
                  <a:ext uri="{FF2B5EF4-FFF2-40B4-BE49-F238E27FC236}">
                    <a16:creationId xmlns:a16="http://schemas.microsoft.com/office/drawing/2014/main" id="{7B7B1326-B71C-4040-BC5B-052B6F6BD665}"/>
                  </a:ext>
                </a:extLst>
              </p:cNvPr>
              <p:cNvSpPr/>
              <p:nvPr/>
            </p:nvSpPr>
            <p:spPr>
              <a:xfrm>
                <a:off x="2107095" y="2878995"/>
                <a:ext cx="588399" cy="254111"/>
              </a:xfrm>
              <a:prstGeom prst="ellipse">
                <a:avLst/>
              </a:prstGeom>
              <a:ln w="38100">
                <a:solidFill>
                  <a:srgbClr val="9437FF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타원 13">
                <a:extLst>
                  <a:ext uri="{FF2B5EF4-FFF2-40B4-BE49-F238E27FC236}">
                    <a16:creationId xmlns:a16="http://schemas.microsoft.com/office/drawing/2014/main" id="{F118C99E-8EDD-413E-B139-39C10F8FCA0F}"/>
                  </a:ext>
                </a:extLst>
              </p:cNvPr>
              <p:cNvSpPr/>
              <p:nvPr/>
            </p:nvSpPr>
            <p:spPr>
              <a:xfrm>
                <a:off x="5776401" y="291146"/>
                <a:ext cx="588399" cy="254111"/>
              </a:xfrm>
              <a:prstGeom prst="ellipse">
                <a:avLst/>
              </a:pr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TextBox 14">
                <a:extLst>
                  <a:ext uri="{FF2B5EF4-FFF2-40B4-BE49-F238E27FC236}">
                    <a16:creationId xmlns:a16="http://schemas.microsoft.com/office/drawing/2014/main" id="{C2AAACE4-23EC-49C3-85B6-C674170DD0F8}"/>
                  </a:ext>
                </a:extLst>
              </p:cNvPr>
              <p:cNvSpPr txBox="1"/>
              <p:nvPr/>
            </p:nvSpPr>
            <p:spPr>
              <a:xfrm>
                <a:off x="6376132" y="359759"/>
                <a:ext cx="1088026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2분30초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10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5DD07A76-5771-4EA6-80DD-0CE88F5478CF}"/>
                  </a:ext>
                </a:extLst>
              </p:cNvPr>
              <p:cNvSpPr txBox="1"/>
              <p:nvPr/>
            </p:nvSpPr>
            <p:spPr>
              <a:xfrm>
                <a:off x="8341857" y="1098899"/>
                <a:ext cx="907540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12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39" name="TextBox 14">
                <a:extLst>
                  <a:ext uri="{FF2B5EF4-FFF2-40B4-BE49-F238E27FC236}">
                    <a16:creationId xmlns:a16="http://schemas.microsoft.com/office/drawing/2014/main" id="{EA03C1BE-121D-4EB3-9BEB-F8435248A527}"/>
                  </a:ext>
                </a:extLst>
              </p:cNvPr>
              <p:cNvSpPr txBox="1"/>
              <p:nvPr/>
            </p:nvSpPr>
            <p:spPr>
              <a:xfrm>
                <a:off x="9250232" y="2460339"/>
                <a:ext cx="1088026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분30초</a:t>
                </a:r>
              </a:p>
              <a:p>
                <a:pPr>
                  <a:defRPr sz="1000" b="1"/>
                </a:pPr>
                <a:r>
                  <a:t>  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14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id="{2CFAE8A1-F4AD-4296-A1E6-879B9711F0B6}"/>
                  </a:ext>
                </a:extLst>
              </p:cNvPr>
              <p:cNvSpPr txBox="1"/>
              <p:nvPr/>
            </p:nvSpPr>
            <p:spPr>
              <a:xfrm>
                <a:off x="10913198" y="1764388"/>
                <a:ext cx="907540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12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1" name="TextBox 14">
                <a:extLst>
                  <a:ext uri="{FF2B5EF4-FFF2-40B4-BE49-F238E27FC236}">
                    <a16:creationId xmlns:a16="http://schemas.microsoft.com/office/drawing/2014/main" id="{D76E324F-5E52-4589-AF63-65F9063A4E6C}"/>
                  </a:ext>
                </a:extLst>
              </p:cNvPr>
              <p:cNvSpPr txBox="1"/>
              <p:nvPr/>
            </p:nvSpPr>
            <p:spPr>
              <a:xfrm>
                <a:off x="8470842" y="3153407"/>
                <a:ext cx="1088026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분30초</a:t>
                </a:r>
              </a:p>
              <a:p>
                <a:pPr>
                  <a:defRPr sz="1000" b="1"/>
                </a:pPr>
                <a:r>
                  <a:t>  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5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2" name="TextBox 14">
                <a:extLst>
                  <a:ext uri="{FF2B5EF4-FFF2-40B4-BE49-F238E27FC236}">
                    <a16:creationId xmlns:a16="http://schemas.microsoft.com/office/drawing/2014/main" id="{56294263-D715-4721-B390-8E01624D9BAC}"/>
                  </a:ext>
                </a:extLst>
              </p:cNvPr>
              <p:cNvSpPr txBox="1"/>
              <p:nvPr/>
            </p:nvSpPr>
            <p:spPr>
              <a:xfrm>
                <a:off x="8371918" y="4104900"/>
                <a:ext cx="836908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6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3" name="TextBox 14">
                <a:extLst>
                  <a:ext uri="{FF2B5EF4-FFF2-40B4-BE49-F238E27FC236}">
                    <a16:creationId xmlns:a16="http://schemas.microsoft.com/office/drawing/2014/main" id="{27186DDF-9ACE-4ECE-8435-36DEDFEFEE3B}"/>
                  </a:ext>
                </a:extLst>
              </p:cNvPr>
              <p:cNvSpPr txBox="1"/>
              <p:nvPr/>
            </p:nvSpPr>
            <p:spPr>
              <a:xfrm>
                <a:off x="5626746" y="4378337"/>
                <a:ext cx="836908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4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39B5D9CF-6120-406B-9245-61813096E5EA}"/>
                  </a:ext>
                </a:extLst>
              </p:cNvPr>
              <p:cNvSpPr txBox="1"/>
              <p:nvPr/>
            </p:nvSpPr>
            <p:spPr>
              <a:xfrm>
                <a:off x="6388832" y="5744116"/>
                <a:ext cx="836908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6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5" name="TextBox 14">
                <a:extLst>
                  <a:ext uri="{FF2B5EF4-FFF2-40B4-BE49-F238E27FC236}">
                    <a16:creationId xmlns:a16="http://schemas.microsoft.com/office/drawing/2014/main" id="{307DA480-4772-4C6D-911D-D4EA71E9DC9A}"/>
                  </a:ext>
                </a:extLst>
              </p:cNvPr>
              <p:cNvSpPr txBox="1"/>
              <p:nvPr/>
            </p:nvSpPr>
            <p:spPr>
              <a:xfrm>
                <a:off x="942253" y="6011151"/>
                <a:ext cx="1088027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분20초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분20초</a:t>
                </a:r>
              </a:p>
            </p:txBody>
          </p:sp>
          <p:sp>
            <p:nvSpPr>
              <p:cNvPr id="46" name="TextBox 14">
                <a:extLst>
                  <a:ext uri="{FF2B5EF4-FFF2-40B4-BE49-F238E27FC236}">
                    <a16:creationId xmlns:a16="http://schemas.microsoft.com/office/drawing/2014/main" id="{26AE4896-A58D-406F-86B8-580D35560819}"/>
                  </a:ext>
                </a:extLst>
              </p:cNvPr>
              <p:cNvSpPr txBox="1"/>
              <p:nvPr/>
            </p:nvSpPr>
            <p:spPr>
              <a:xfrm>
                <a:off x="3609498" y="4770380"/>
                <a:ext cx="907540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4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20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47" name="타원 13">
                <a:extLst>
                  <a:ext uri="{FF2B5EF4-FFF2-40B4-BE49-F238E27FC236}">
                    <a16:creationId xmlns:a16="http://schemas.microsoft.com/office/drawing/2014/main" id="{33D26B5F-C727-4253-B419-96C686AF7C2C}"/>
                  </a:ext>
                </a:extLst>
              </p:cNvPr>
              <p:cNvSpPr/>
              <p:nvPr/>
            </p:nvSpPr>
            <p:spPr>
              <a:xfrm>
                <a:off x="8026840" y="1566662"/>
                <a:ext cx="675478" cy="254111"/>
              </a:xfrm>
              <a:prstGeom prst="ellipse">
                <a:avLst/>
              </a:pr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타원 13">
                <a:extLst>
                  <a:ext uri="{FF2B5EF4-FFF2-40B4-BE49-F238E27FC236}">
                    <a16:creationId xmlns:a16="http://schemas.microsoft.com/office/drawing/2014/main" id="{B54C5F63-ED76-4AFC-B9E1-5194E7F5C897}"/>
                  </a:ext>
                </a:extLst>
              </p:cNvPr>
              <p:cNvSpPr/>
              <p:nvPr/>
            </p:nvSpPr>
            <p:spPr>
              <a:xfrm>
                <a:off x="10099264" y="2793143"/>
                <a:ext cx="675477" cy="254111"/>
              </a:xfrm>
              <a:prstGeom prst="ellipse">
                <a:avLst/>
              </a:pr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타원 13">
                <a:extLst>
                  <a:ext uri="{FF2B5EF4-FFF2-40B4-BE49-F238E27FC236}">
                    <a16:creationId xmlns:a16="http://schemas.microsoft.com/office/drawing/2014/main" id="{07C2F5B6-CF59-4BAD-B2B0-0E7E3AC04287}"/>
                  </a:ext>
                </a:extLst>
              </p:cNvPr>
              <p:cNvSpPr/>
              <p:nvPr/>
            </p:nvSpPr>
            <p:spPr>
              <a:xfrm>
                <a:off x="11385567" y="2234246"/>
                <a:ext cx="588399" cy="254111"/>
              </a:xfrm>
              <a:prstGeom prst="ellipse">
                <a:avLst/>
              </a:pr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타원 13">
                <a:extLst>
                  <a:ext uri="{FF2B5EF4-FFF2-40B4-BE49-F238E27FC236}">
                    <a16:creationId xmlns:a16="http://schemas.microsoft.com/office/drawing/2014/main" id="{CB6459A5-A291-48EB-A1FF-86FC98481BF8}"/>
                  </a:ext>
                </a:extLst>
              </p:cNvPr>
              <p:cNvSpPr/>
              <p:nvPr/>
            </p:nvSpPr>
            <p:spPr>
              <a:xfrm>
                <a:off x="9421301" y="3337723"/>
                <a:ext cx="490966" cy="212033"/>
              </a:xfrm>
              <a:prstGeom prst="ellipse">
                <a:avLst/>
              </a:prstGeom>
              <a:ln w="38100">
                <a:solidFill>
                  <a:srgbClr val="0433FF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타원 13">
                <a:extLst>
                  <a:ext uri="{FF2B5EF4-FFF2-40B4-BE49-F238E27FC236}">
                    <a16:creationId xmlns:a16="http://schemas.microsoft.com/office/drawing/2014/main" id="{1D68BFB6-9BB4-4F1C-AC44-A2502EF6A5CD}"/>
                  </a:ext>
                </a:extLst>
              </p:cNvPr>
              <p:cNvSpPr/>
              <p:nvPr/>
            </p:nvSpPr>
            <p:spPr>
              <a:xfrm>
                <a:off x="10615100" y="3635680"/>
                <a:ext cx="490967" cy="212033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타원 13">
                <a:extLst>
                  <a:ext uri="{FF2B5EF4-FFF2-40B4-BE49-F238E27FC236}">
                    <a16:creationId xmlns:a16="http://schemas.microsoft.com/office/drawing/2014/main" id="{9653CB4A-F1BC-4689-86E8-47734E8F9A98}"/>
                  </a:ext>
                </a:extLst>
              </p:cNvPr>
              <p:cNvSpPr/>
              <p:nvPr/>
            </p:nvSpPr>
            <p:spPr>
              <a:xfrm>
                <a:off x="8001163" y="3776871"/>
                <a:ext cx="676032" cy="291956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타원 13">
                <a:extLst>
                  <a:ext uri="{FF2B5EF4-FFF2-40B4-BE49-F238E27FC236}">
                    <a16:creationId xmlns:a16="http://schemas.microsoft.com/office/drawing/2014/main" id="{4A232C92-2C6A-41E0-9645-8C6C42ECD895}"/>
                  </a:ext>
                </a:extLst>
              </p:cNvPr>
              <p:cNvSpPr/>
              <p:nvPr/>
            </p:nvSpPr>
            <p:spPr>
              <a:xfrm>
                <a:off x="7358743" y="4124004"/>
                <a:ext cx="676032" cy="291957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타원 13">
                <a:extLst>
                  <a:ext uri="{FF2B5EF4-FFF2-40B4-BE49-F238E27FC236}">
                    <a16:creationId xmlns:a16="http://schemas.microsoft.com/office/drawing/2014/main" id="{50AEC96E-ADD6-4E9E-BEAB-14A02508A5EA}"/>
                  </a:ext>
                </a:extLst>
              </p:cNvPr>
              <p:cNvSpPr/>
              <p:nvPr/>
            </p:nvSpPr>
            <p:spPr>
              <a:xfrm>
                <a:off x="6114954" y="4774447"/>
                <a:ext cx="490966" cy="212032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타원 13">
                <a:extLst>
                  <a:ext uri="{FF2B5EF4-FFF2-40B4-BE49-F238E27FC236}">
                    <a16:creationId xmlns:a16="http://schemas.microsoft.com/office/drawing/2014/main" id="{2DC46DAB-DE26-4413-9B21-F0B402F4DD4D}"/>
                  </a:ext>
                </a:extLst>
              </p:cNvPr>
              <p:cNvSpPr/>
              <p:nvPr/>
            </p:nvSpPr>
            <p:spPr>
              <a:xfrm>
                <a:off x="5842163" y="5487053"/>
                <a:ext cx="736695" cy="318155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타원 13">
                <a:extLst>
                  <a:ext uri="{FF2B5EF4-FFF2-40B4-BE49-F238E27FC236}">
                    <a16:creationId xmlns:a16="http://schemas.microsoft.com/office/drawing/2014/main" id="{F2199818-0B41-4194-B7EA-A2EA54B521C7}"/>
                  </a:ext>
                </a:extLst>
              </p:cNvPr>
              <p:cNvSpPr/>
              <p:nvPr/>
            </p:nvSpPr>
            <p:spPr>
              <a:xfrm>
                <a:off x="2857938" y="6161150"/>
                <a:ext cx="467185" cy="201762"/>
              </a:xfrm>
              <a:prstGeom prst="ellipse">
                <a:avLst/>
              </a:prstGeom>
              <a:ln w="38100">
                <a:solidFill>
                  <a:srgbClr val="FF9300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타원 13">
                <a:extLst>
                  <a:ext uri="{FF2B5EF4-FFF2-40B4-BE49-F238E27FC236}">
                    <a16:creationId xmlns:a16="http://schemas.microsoft.com/office/drawing/2014/main" id="{93323674-9843-46CC-A082-C2721B80BE55}"/>
                  </a:ext>
                </a:extLst>
              </p:cNvPr>
              <p:cNvSpPr/>
              <p:nvPr/>
            </p:nvSpPr>
            <p:spPr>
              <a:xfrm>
                <a:off x="1491952" y="6468574"/>
                <a:ext cx="490966" cy="212033"/>
              </a:xfrm>
              <a:prstGeom prst="ellipse">
                <a:avLst/>
              </a:prstGeom>
              <a:ln w="38100">
                <a:solidFill>
                  <a:srgbClr val="FF9300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타원 13">
                <a:extLst>
                  <a:ext uri="{FF2B5EF4-FFF2-40B4-BE49-F238E27FC236}">
                    <a16:creationId xmlns:a16="http://schemas.microsoft.com/office/drawing/2014/main" id="{D632A239-FF2C-4F82-B760-EE5020CF0980}"/>
                  </a:ext>
                </a:extLst>
              </p:cNvPr>
              <p:cNvSpPr/>
              <p:nvPr/>
            </p:nvSpPr>
            <p:spPr>
              <a:xfrm>
                <a:off x="4762663" y="5756142"/>
                <a:ext cx="588399" cy="254111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타원 13">
                <a:extLst>
                  <a:ext uri="{FF2B5EF4-FFF2-40B4-BE49-F238E27FC236}">
                    <a16:creationId xmlns:a16="http://schemas.microsoft.com/office/drawing/2014/main" id="{F03F50E7-84AD-4137-99A6-867A08D904C9}"/>
                  </a:ext>
                </a:extLst>
              </p:cNvPr>
              <p:cNvSpPr/>
              <p:nvPr/>
            </p:nvSpPr>
            <p:spPr>
              <a:xfrm>
                <a:off x="4405254" y="5117989"/>
                <a:ext cx="400305" cy="172879"/>
              </a:xfrm>
              <a:prstGeom prst="ellipse">
                <a:avLst/>
              </a:prstGeom>
              <a:ln w="38100">
                <a:solidFill>
                  <a:srgbClr val="009051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TextBox 14">
                <a:extLst>
                  <a:ext uri="{FF2B5EF4-FFF2-40B4-BE49-F238E27FC236}">
                    <a16:creationId xmlns:a16="http://schemas.microsoft.com/office/drawing/2014/main" id="{28D13600-885E-4617-86D2-7FB187D51690}"/>
                  </a:ext>
                </a:extLst>
              </p:cNvPr>
              <p:cNvSpPr txBox="1"/>
              <p:nvPr/>
            </p:nvSpPr>
            <p:spPr>
              <a:xfrm>
                <a:off x="10532981" y="3877566"/>
                <a:ext cx="1088026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분30초</a:t>
                </a:r>
              </a:p>
              <a:p>
                <a:pPr>
                  <a:defRPr sz="1000" b="1"/>
                </a:pPr>
                <a:r>
                  <a:t>  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5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61" name="TextBox 14">
                <a:extLst>
                  <a:ext uri="{FF2B5EF4-FFF2-40B4-BE49-F238E27FC236}">
                    <a16:creationId xmlns:a16="http://schemas.microsoft.com/office/drawing/2014/main" id="{1C6EC077-2EBE-40F4-9BDC-D6B05CDD6F78}"/>
                  </a:ext>
                </a:extLst>
              </p:cNvPr>
              <p:cNvSpPr txBox="1"/>
              <p:nvPr/>
            </p:nvSpPr>
            <p:spPr>
              <a:xfrm>
                <a:off x="6543008" y="3800471"/>
                <a:ext cx="1088026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분30초</a:t>
                </a:r>
              </a:p>
              <a:p>
                <a:pPr>
                  <a:defRPr sz="1000" b="1"/>
                </a:pPr>
                <a:r>
                  <a:t>  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5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</a:p>
            </p:txBody>
          </p:sp>
          <p:sp>
            <p:nvSpPr>
              <p:cNvPr id="62" name="TextBox 14">
                <a:extLst>
                  <a:ext uri="{FF2B5EF4-FFF2-40B4-BE49-F238E27FC236}">
                    <a16:creationId xmlns:a16="http://schemas.microsoft.com/office/drawing/2014/main" id="{9EE467A1-9E67-4563-901F-A46882BF79B0}"/>
                  </a:ext>
                </a:extLst>
              </p:cNvPr>
              <p:cNvSpPr txBox="1"/>
              <p:nvPr/>
            </p:nvSpPr>
            <p:spPr>
              <a:xfrm>
                <a:off x="4806710" y="5998451"/>
                <a:ext cx="1088026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분30초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2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분30초</a:t>
                </a:r>
              </a:p>
            </p:txBody>
          </p:sp>
          <p:sp>
            <p:nvSpPr>
              <p:cNvPr id="63" name="텍스트 상자 98">
                <a:extLst>
                  <a:ext uri="{FF2B5EF4-FFF2-40B4-BE49-F238E27FC236}">
                    <a16:creationId xmlns:a16="http://schemas.microsoft.com/office/drawing/2014/main" id="{FBAF2E96-927B-442D-A3A5-C9C799CB419D}"/>
                  </a:ext>
                </a:extLst>
              </p:cNvPr>
              <p:cNvSpPr txBox="1"/>
              <p:nvPr/>
            </p:nvSpPr>
            <p:spPr>
              <a:xfrm>
                <a:off x="2846386" y="6365500"/>
                <a:ext cx="1088027" cy="4181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운영시간 </a:t>
                </a:r>
                <a:r>
                  <a:t>: 3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  <a:r>
                  <a:t>50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초</a:t>
                </a:r>
              </a:p>
              <a:p>
                <a:pPr>
                  <a:defRPr sz="1000" b="1"/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대기시간 </a:t>
                </a:r>
                <a:r>
                  <a:t>: 7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분</a:t>
                </a:r>
                <a:r>
                  <a:t>40</a:t>
                </a: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초</a:t>
                </a:r>
              </a:p>
            </p:txBody>
          </p:sp>
        </p:grpSp>
        <p:sp>
          <p:nvSpPr>
            <p:cNvPr id="64" name="正方形/長方形 1">
              <a:extLst>
                <a:ext uri="{FF2B5EF4-FFF2-40B4-BE49-F238E27FC236}">
                  <a16:creationId xmlns:a16="http://schemas.microsoft.com/office/drawing/2014/main" id="{9825B72C-322D-4B5C-8D99-C1C8E1D419C1}"/>
                </a:ext>
              </a:extLst>
            </p:cNvPr>
            <p:cNvSpPr/>
            <p:nvPr/>
          </p:nvSpPr>
          <p:spPr>
            <a:xfrm>
              <a:off x="0" y="0"/>
              <a:ext cx="1219200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2">
              <a:extLst>
                <a:ext uri="{FF2B5EF4-FFF2-40B4-BE49-F238E27FC236}">
                  <a16:creationId xmlns:a16="http://schemas.microsoft.com/office/drawing/2014/main" id="{65E9ACDC-E5A1-46C6-85C7-5B9E4041AD8D}"/>
                </a:ext>
              </a:extLst>
            </p:cNvPr>
            <p:cNvSpPr/>
            <p:nvPr/>
          </p:nvSpPr>
          <p:spPr>
            <a:xfrm>
              <a:off x="0" y="6794389"/>
              <a:ext cx="1219200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TextBox 14">
              <a:extLst>
                <a:ext uri="{FF2B5EF4-FFF2-40B4-BE49-F238E27FC236}">
                  <a16:creationId xmlns:a16="http://schemas.microsoft.com/office/drawing/2014/main" id="{B439CDDA-B974-4A25-8D52-F0D3E0B6DC8A}"/>
                </a:ext>
              </a:extLst>
            </p:cNvPr>
            <p:cNvSpPr txBox="1"/>
            <p:nvPr/>
          </p:nvSpPr>
          <p:spPr>
            <a:xfrm>
              <a:off x="3934413" y="1867579"/>
              <a:ext cx="1847620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도깨비 바람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 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샷엑스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드롭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750m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11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67" name="TextBox 14">
              <a:extLst>
                <a:ext uri="{FF2B5EF4-FFF2-40B4-BE49-F238E27FC236}">
                  <a16:creationId xmlns:a16="http://schemas.microsoft.com/office/drawing/2014/main" id="{A8A5C402-4DD5-4A60-B52F-29AD6094BC04}"/>
                </a:ext>
              </a:extLst>
            </p:cNvPr>
            <p:cNvSpPr txBox="1"/>
            <p:nvPr/>
          </p:nvSpPr>
          <p:spPr>
            <a:xfrm>
              <a:off x="6279196" y="1785720"/>
              <a:ext cx="1847620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샷엑스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드롭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 &gt;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은하열차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888</a:t>
              </a: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980m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15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68" name="TextBox 14">
              <a:extLst>
                <a:ext uri="{FF2B5EF4-FFF2-40B4-BE49-F238E27FC236}">
                  <a16:creationId xmlns:a16="http://schemas.microsoft.com/office/drawing/2014/main" id="{AD6A12E6-BE3F-41B3-AEC4-7C48384C4996}"/>
                </a:ext>
              </a:extLst>
            </p:cNvPr>
            <p:cNvSpPr txBox="1"/>
            <p:nvPr/>
          </p:nvSpPr>
          <p:spPr>
            <a:xfrm>
              <a:off x="8361620" y="2010450"/>
              <a:ext cx="1847620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은하열차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888 -&gt;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엑스플라이어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209m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69" name="TextBox 14">
              <a:extLst>
                <a:ext uri="{FF2B5EF4-FFF2-40B4-BE49-F238E27FC236}">
                  <a16:creationId xmlns:a16="http://schemas.microsoft.com/office/drawing/2014/main" id="{9A2AD3CA-A64C-4B2E-B2F2-293727978ADA}"/>
                </a:ext>
              </a:extLst>
            </p:cNvPr>
            <p:cNvSpPr txBox="1"/>
            <p:nvPr/>
          </p:nvSpPr>
          <p:spPr>
            <a:xfrm>
              <a:off x="10338258" y="1319420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엑스플라이어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-&gt;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블랙홀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2000</a:t>
              </a: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196m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0" name="TextBox 14">
              <a:extLst>
                <a:ext uri="{FF2B5EF4-FFF2-40B4-BE49-F238E27FC236}">
                  <a16:creationId xmlns:a16="http://schemas.microsoft.com/office/drawing/2014/main" id="{36843378-743E-4CA5-B1E1-8F12291E44DA}"/>
                </a:ext>
              </a:extLst>
            </p:cNvPr>
            <p:cNvSpPr txBox="1"/>
            <p:nvPr/>
          </p:nvSpPr>
          <p:spPr>
            <a:xfrm>
              <a:off x="7513400" y="2849113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블랙홀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2000 -&gt;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록카페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192m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1" name="TextBox 14">
              <a:extLst>
                <a:ext uri="{FF2B5EF4-FFF2-40B4-BE49-F238E27FC236}">
                  <a16:creationId xmlns:a16="http://schemas.microsoft.com/office/drawing/2014/main" id="{8349E75F-1E8D-47AF-A7EF-D90A57BF9DAC}"/>
                </a:ext>
              </a:extLst>
            </p:cNvPr>
            <p:cNvSpPr txBox="1"/>
            <p:nvPr/>
          </p:nvSpPr>
          <p:spPr>
            <a:xfrm>
              <a:off x="10271371" y="4306455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록카페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월드컵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118m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2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4A309675-BDD0-48B1-8296-0FBEA59CACEA}"/>
                </a:ext>
              </a:extLst>
            </p:cNvPr>
            <p:cNvSpPr txBox="1"/>
            <p:nvPr/>
          </p:nvSpPr>
          <p:spPr>
            <a:xfrm>
              <a:off x="8256746" y="4473714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월드컵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캐니멀서커스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296m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4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3" name="TextBox 14">
              <a:extLst>
                <a:ext uri="{FF2B5EF4-FFF2-40B4-BE49-F238E27FC236}">
                  <a16:creationId xmlns:a16="http://schemas.microsoft.com/office/drawing/2014/main" id="{6E1ECB75-11FA-4F49-B1C9-D5F9EA6DBDAC}"/>
                </a:ext>
              </a:extLst>
            </p:cNvPr>
            <p:cNvSpPr txBox="1"/>
            <p:nvPr/>
          </p:nvSpPr>
          <p:spPr>
            <a:xfrm>
              <a:off x="5866820" y="3426498"/>
              <a:ext cx="1866856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캐니멀서커스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리바트위스터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145m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2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4" name="TextBox 14">
              <a:extLst>
                <a:ext uri="{FF2B5EF4-FFF2-40B4-BE49-F238E27FC236}">
                  <a16:creationId xmlns:a16="http://schemas.microsoft.com/office/drawing/2014/main" id="{2C11810D-911B-494C-8704-144E74A79BDB}"/>
                </a:ext>
              </a:extLst>
            </p:cNvPr>
            <p:cNvSpPr txBox="1"/>
            <p:nvPr/>
          </p:nvSpPr>
          <p:spPr>
            <a:xfrm>
              <a:off x="6603986" y="4949662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리바트위스터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알포스윙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170m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5" name="TextBox 14">
              <a:extLst>
                <a:ext uri="{FF2B5EF4-FFF2-40B4-BE49-F238E27FC236}">
                  <a16:creationId xmlns:a16="http://schemas.microsoft.com/office/drawing/2014/main" id="{B387A5A5-7325-4BA4-944E-7C42A2269F08}"/>
                </a:ext>
              </a:extLst>
            </p:cNvPr>
            <p:cNvSpPr txBox="1"/>
            <p:nvPr/>
          </p:nvSpPr>
          <p:spPr>
            <a:xfrm>
              <a:off x="6376132" y="6138898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알포스윙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카트라이더범퍼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62m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6" name="TextBox 14">
              <a:extLst>
                <a:ext uri="{FF2B5EF4-FFF2-40B4-BE49-F238E27FC236}">
                  <a16:creationId xmlns:a16="http://schemas.microsoft.com/office/drawing/2014/main" id="{B449594D-DAAB-417F-91AF-4669E6D8647F}"/>
                </a:ext>
              </a:extLst>
            </p:cNvPr>
            <p:cNvSpPr txBox="1"/>
            <p:nvPr/>
          </p:nvSpPr>
          <p:spPr>
            <a:xfrm>
              <a:off x="4002519" y="6411494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카트라이더범퍼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급류타기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291m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4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7" name="TextBox 14">
              <a:extLst>
                <a:ext uri="{FF2B5EF4-FFF2-40B4-BE49-F238E27FC236}">
                  <a16:creationId xmlns:a16="http://schemas.microsoft.com/office/drawing/2014/main" id="{7C0A6CBA-B4F5-46AF-9639-E87F1FE0E071}"/>
                </a:ext>
              </a:extLst>
            </p:cNvPr>
            <p:cNvSpPr txBox="1"/>
            <p:nvPr/>
          </p:nvSpPr>
          <p:spPr>
            <a:xfrm>
              <a:off x="724949" y="5655895"/>
              <a:ext cx="1700143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급류타기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킹바이킹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45m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8" name="TextBox 14">
              <a:extLst>
                <a:ext uri="{FF2B5EF4-FFF2-40B4-BE49-F238E27FC236}">
                  <a16:creationId xmlns:a16="http://schemas.microsoft.com/office/drawing/2014/main" id="{DF56E3DE-9FE2-4A88-95D3-EC5B68FFDA0F}"/>
                </a:ext>
              </a:extLst>
            </p:cNvPr>
            <p:cNvSpPr txBox="1"/>
            <p:nvPr/>
          </p:nvSpPr>
          <p:spPr>
            <a:xfrm>
              <a:off x="3103421" y="5446377"/>
              <a:ext cx="1773882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킹바이킹</a:t>
              </a:r>
              <a:r>
                <a:rPr lang="ko-KR" altLang="en-US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</a:t>
              </a:r>
              <a:r>
                <a:rPr lang="en-US" altLang="ko-KR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빅회전목마</a:t>
              </a:r>
              <a:endPara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197m , </a:t>
              </a:r>
              <a:r>
                <a:rPr lang="ko-KR" altLang="en-US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</a:t>
              </a:r>
              <a:r>
                <a:rPr lang="ko-KR" altLang="en-US" dirty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9" name="TextBox 14">
              <a:extLst>
                <a:ext uri="{FF2B5EF4-FFF2-40B4-BE49-F238E27FC236}">
                  <a16:creationId xmlns:a16="http://schemas.microsoft.com/office/drawing/2014/main" id="{F640184C-5524-4AA8-925B-89F9D0BB94F6}"/>
                </a:ext>
              </a:extLst>
            </p:cNvPr>
            <p:cNvSpPr txBox="1"/>
            <p:nvPr/>
          </p:nvSpPr>
          <p:spPr>
            <a:xfrm>
              <a:off x="3438674" y="4315485"/>
              <a:ext cx="1700143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 err="1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빅회전목마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레이싱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39m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1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80" name="TextBox 14">
              <a:extLst>
                <a:ext uri="{FF2B5EF4-FFF2-40B4-BE49-F238E27FC236}">
                  <a16:creationId xmlns:a16="http://schemas.microsoft.com/office/drawing/2014/main" id="{25A7B084-EBD0-4F6E-BD3D-C5129038D752}"/>
                </a:ext>
              </a:extLst>
            </p:cNvPr>
            <p:cNvSpPr txBox="1"/>
            <p:nvPr/>
          </p:nvSpPr>
          <p:spPr>
            <a:xfrm>
              <a:off x="692901" y="4306455"/>
              <a:ext cx="1773882" cy="400110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정문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-&gt;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도깨비 바람 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309m ,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도착시간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5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82" name="TextBox 14">
              <a:extLst>
                <a:ext uri="{FF2B5EF4-FFF2-40B4-BE49-F238E27FC236}">
                  <a16:creationId xmlns:a16="http://schemas.microsoft.com/office/drawing/2014/main" id="{813F8E58-A4A0-4BFB-BA34-617ADCD232C6}"/>
                </a:ext>
              </a:extLst>
            </p:cNvPr>
            <p:cNvSpPr txBox="1"/>
            <p:nvPr/>
          </p:nvSpPr>
          <p:spPr>
            <a:xfrm>
              <a:off x="10473052" y="5919688"/>
              <a:ext cx="1500914" cy="707886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총 거리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약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3.8km</a:t>
              </a: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총 이동 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약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58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총 대기시간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약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2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 b="1"/>
              </a:pP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총 운영시간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: 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약 </a:t>
              </a:r>
              <a:r>
                <a:rPr lang="en-US" altLang="ko-KR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47</a:t>
              </a:r>
              <a:r>
                <a:rPr lang="ko-KR" altLang="en-US" dirty="0">
                  <a:solidFill>
                    <a:srgbClr val="FF0000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분</a:t>
              </a:r>
              <a:endPara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66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3871672" y="3044279"/>
            <a:ext cx="444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#</a:t>
            </a:r>
            <a:r>
              <a:rPr lang="ko-KR" altLang="en-US" sz="4400" b="1" dirty="0" err="1">
                <a:solidFill>
                  <a:schemeClr val="bg1"/>
                </a:solidFill>
              </a:rPr>
              <a:t>아이와함께코스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1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370714" y="1031619"/>
            <a:ext cx="1656623" cy="896636"/>
            <a:chOff x="572692" y="1719596"/>
            <a:chExt cx="1656623" cy="8966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01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060404" y="1969901"/>
              <a:ext cx="1168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목적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70714" y="1901416"/>
            <a:ext cx="1656623" cy="922970"/>
            <a:chOff x="572692" y="3153212"/>
            <a:chExt cx="1656623" cy="9229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DB5A7E-51DA-45F0-A929-5431E5D5A880}"/>
                </a:ext>
              </a:extLst>
            </p:cNvPr>
            <p:cNvSpPr txBox="1"/>
            <p:nvPr/>
          </p:nvSpPr>
          <p:spPr>
            <a:xfrm flipH="1">
              <a:off x="572692" y="3153212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02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2">
              <a:extLst>
                <a:ext uri="{FF2B5EF4-FFF2-40B4-BE49-F238E27FC236}">
                  <a16:creationId xmlns:a16="http://schemas.microsoft.com/office/drawing/2014/main" id="{684CA1B1-84A5-4407-9F98-DBDDC4410CA8}"/>
                </a:ext>
              </a:extLst>
            </p:cNvPr>
            <p:cNvSpPr txBox="1"/>
            <p:nvPr/>
          </p:nvSpPr>
          <p:spPr>
            <a:xfrm>
              <a:off x="1060404" y="3429851"/>
              <a:ext cx="1168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환경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0" name="正方形/長方形 1">
              <a:extLst>
                <a:ext uri="{FF2B5EF4-FFF2-40B4-BE49-F238E27FC236}">
                  <a16:creationId xmlns:a16="http://schemas.microsoft.com/office/drawing/2014/main" id="{9D4C5111-349B-4C66-9360-465CACA0780D}"/>
                </a:ext>
              </a:extLst>
            </p:cNvPr>
            <p:cNvSpPr/>
            <p:nvPr/>
          </p:nvSpPr>
          <p:spPr>
            <a:xfrm>
              <a:off x="764078" y="3605718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70714" y="2805490"/>
            <a:ext cx="3466413" cy="951538"/>
            <a:chOff x="572692" y="4586828"/>
            <a:chExt cx="3466413" cy="9515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BC6803-C36E-419F-B459-0FEDB76C58AE}"/>
                </a:ext>
              </a:extLst>
            </p:cNvPr>
            <p:cNvSpPr txBox="1"/>
            <p:nvPr/>
          </p:nvSpPr>
          <p:spPr>
            <a:xfrm flipH="1">
              <a:off x="572692" y="4586828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03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2">
              <a:extLst>
                <a:ext uri="{FF2B5EF4-FFF2-40B4-BE49-F238E27FC236}">
                  <a16:creationId xmlns:a16="http://schemas.microsoft.com/office/drawing/2014/main" id="{2000CC67-EC4F-443A-AD62-490557A2DC6F}"/>
                </a:ext>
              </a:extLst>
            </p:cNvPr>
            <p:cNvSpPr txBox="1"/>
            <p:nvPr/>
          </p:nvSpPr>
          <p:spPr>
            <a:xfrm>
              <a:off x="1060404" y="4892035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분석 및 과정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1" name="正方形/長方形 1">
              <a:extLst>
                <a:ext uri="{FF2B5EF4-FFF2-40B4-BE49-F238E27FC236}">
                  <a16:creationId xmlns:a16="http://schemas.microsoft.com/office/drawing/2014/main" id="{60B14E28-E606-4F67-BC37-14433FFBA3C5}"/>
                </a:ext>
              </a:extLst>
            </p:cNvPr>
            <p:cNvSpPr/>
            <p:nvPr/>
          </p:nvSpPr>
          <p:spPr>
            <a:xfrm>
              <a:off x="764078" y="5064235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70714" y="3783362"/>
            <a:ext cx="1656623" cy="943974"/>
            <a:chOff x="572692" y="4586828"/>
            <a:chExt cx="1656623" cy="9439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BC6803-C36E-419F-B459-0FEDB76C58AE}"/>
                </a:ext>
              </a:extLst>
            </p:cNvPr>
            <p:cNvSpPr txBox="1"/>
            <p:nvPr/>
          </p:nvSpPr>
          <p:spPr>
            <a:xfrm flipH="1">
              <a:off x="572692" y="4586828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04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4" name="テキスト ボックス 2">
              <a:extLst>
                <a:ext uri="{FF2B5EF4-FFF2-40B4-BE49-F238E27FC236}">
                  <a16:creationId xmlns:a16="http://schemas.microsoft.com/office/drawing/2014/main" id="{2000CC67-EC4F-443A-AD62-490557A2DC6F}"/>
                </a:ext>
              </a:extLst>
            </p:cNvPr>
            <p:cNvSpPr txBox="1"/>
            <p:nvPr/>
          </p:nvSpPr>
          <p:spPr>
            <a:xfrm>
              <a:off x="1060404" y="4884471"/>
              <a:ext cx="1168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결과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1">
              <a:extLst>
                <a:ext uri="{FF2B5EF4-FFF2-40B4-BE49-F238E27FC236}">
                  <a16:creationId xmlns:a16="http://schemas.microsoft.com/office/drawing/2014/main" id="{60B14E28-E606-4F67-BC37-14433FFBA3C5}"/>
                </a:ext>
              </a:extLst>
            </p:cNvPr>
            <p:cNvSpPr/>
            <p:nvPr/>
          </p:nvSpPr>
          <p:spPr>
            <a:xfrm>
              <a:off x="764078" y="5064235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E9C7A0-B313-476C-8D64-6B6972A66C73}"/>
              </a:ext>
            </a:extLst>
          </p:cNvPr>
          <p:cNvGrpSpPr/>
          <p:nvPr/>
        </p:nvGrpSpPr>
        <p:grpSpPr>
          <a:xfrm>
            <a:off x="1370714" y="4790581"/>
            <a:ext cx="2831624" cy="943974"/>
            <a:chOff x="572692" y="4586828"/>
            <a:chExt cx="2831624" cy="9439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22DBB7-E027-4761-B092-E171E611B7CB}"/>
                </a:ext>
              </a:extLst>
            </p:cNvPr>
            <p:cNvSpPr txBox="1"/>
            <p:nvPr/>
          </p:nvSpPr>
          <p:spPr>
            <a:xfrm flipH="1">
              <a:off x="572692" y="4586828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05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296D6568-393E-41C5-BD51-2C4927396C07}"/>
                </a:ext>
              </a:extLst>
            </p:cNvPr>
            <p:cNvSpPr txBox="1"/>
            <p:nvPr/>
          </p:nvSpPr>
          <p:spPr>
            <a:xfrm>
              <a:off x="1052390" y="4884471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300" dirty="0">
                  <a:solidFill>
                    <a:schemeClr val="bg1"/>
                  </a:solidFill>
                </a:rPr>
                <a:t>차후 계획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1">
              <a:extLst>
                <a:ext uri="{FF2B5EF4-FFF2-40B4-BE49-F238E27FC236}">
                  <a16:creationId xmlns:a16="http://schemas.microsoft.com/office/drawing/2014/main" id="{8B5E3C33-8D28-477A-877D-242F67E580A4}"/>
                </a:ext>
              </a:extLst>
            </p:cNvPr>
            <p:cNvSpPr/>
            <p:nvPr/>
          </p:nvSpPr>
          <p:spPr>
            <a:xfrm>
              <a:off x="764078" y="5064235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B030D96-844B-4C22-9AAD-7B22CE267E82}"/>
              </a:ext>
            </a:extLst>
          </p:cNvPr>
          <p:cNvGrpSpPr/>
          <p:nvPr/>
        </p:nvGrpSpPr>
        <p:grpSpPr>
          <a:xfrm>
            <a:off x="684530" y="1809115"/>
            <a:ext cx="10239375" cy="4979035"/>
            <a:chOff x="684530" y="1809115"/>
            <a:chExt cx="10239375" cy="4979035"/>
          </a:xfrm>
        </p:grpSpPr>
        <p:cxnSp>
          <p:nvCxnSpPr>
            <p:cNvPr id="2" name="도형 1">
              <a:extLst>
                <a:ext uri="{FF2B5EF4-FFF2-40B4-BE49-F238E27FC236}">
                  <a16:creationId xmlns:a16="http://schemas.microsoft.com/office/drawing/2014/main" id="{0A08A2EE-CC14-4F97-8402-F185CDE247B7}"/>
                </a:ext>
              </a:extLst>
            </p:cNvPr>
            <p:cNvCxnSpPr/>
            <p:nvPr/>
          </p:nvCxnSpPr>
          <p:spPr>
            <a:xfrm flipV="1">
              <a:off x="684530" y="4135755"/>
              <a:ext cx="2702560" cy="40640"/>
            </a:xfrm>
            <a:prstGeom prst="straightConnector1">
              <a:avLst/>
            </a:prstGeom>
            <a:ln w="381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텍스트 상자 3">
              <a:extLst>
                <a:ext uri="{FF2B5EF4-FFF2-40B4-BE49-F238E27FC236}">
                  <a16:creationId xmlns:a16="http://schemas.microsoft.com/office/drawing/2014/main" id="{0AFE99C3-C9FC-400B-8E60-35DD892EFD01}"/>
                </a:ext>
              </a:extLst>
            </p:cNvPr>
            <p:cNvSpPr txBox="1">
              <a:spLocks/>
            </p:cNvSpPr>
            <p:nvPr/>
          </p:nvSpPr>
          <p:spPr>
            <a:xfrm>
              <a:off x="2823845" y="6184265"/>
              <a:ext cx="624205" cy="201295"/>
            </a:xfrm>
            <a:prstGeom prst="rect">
              <a:avLst/>
            </a:prstGeom>
            <a:noFill/>
            <a:ln w="38100" cap="flat" cmpd="sng">
              <a:prstDash val="solid"/>
              <a:round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700">
                  <a:effectLst>
                    <a:outerShdw blurRad="50800" dist="38100" dir="16200000" rotWithShape="0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급류타기</a:t>
              </a:r>
              <a:endParaRPr lang="ko-KR" altLang="en-US" sz="7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" name="도형 5">
              <a:extLst>
                <a:ext uri="{FF2B5EF4-FFF2-40B4-BE49-F238E27FC236}">
                  <a16:creationId xmlns:a16="http://schemas.microsoft.com/office/drawing/2014/main" id="{DE4B6B0E-154B-4A94-A095-A625E8075299}"/>
                </a:ext>
              </a:extLst>
            </p:cNvPr>
            <p:cNvCxnSpPr/>
            <p:nvPr/>
          </p:nvCxnSpPr>
          <p:spPr>
            <a:xfrm rot="5400000">
              <a:off x="1913890" y="4561840"/>
              <a:ext cx="1796415" cy="965200"/>
            </a:xfrm>
            <a:prstGeom prst="curvedConnector3">
              <a:avLst>
                <a:gd name="adj1" fmla="val 99440"/>
              </a:avLst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도형 15">
              <a:extLst>
                <a:ext uri="{FF2B5EF4-FFF2-40B4-BE49-F238E27FC236}">
                  <a16:creationId xmlns:a16="http://schemas.microsoft.com/office/drawing/2014/main" id="{43378EFB-6FAD-4628-B8A2-28E38F821D46}"/>
                </a:ext>
              </a:extLst>
            </p:cNvPr>
            <p:cNvCxnSpPr/>
            <p:nvPr/>
          </p:nvCxnSpPr>
          <p:spPr>
            <a:xfrm flipV="1">
              <a:off x="4443730" y="5777865"/>
              <a:ext cx="554990" cy="31115"/>
            </a:xfrm>
            <a:prstGeom prst="straightConnector1">
              <a:avLst/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도형 16">
              <a:extLst>
                <a:ext uri="{FF2B5EF4-FFF2-40B4-BE49-F238E27FC236}">
                  <a16:creationId xmlns:a16="http://schemas.microsoft.com/office/drawing/2014/main" id="{509C8B5E-C729-4201-A2E3-DBD100FD884B}"/>
                </a:ext>
              </a:extLst>
            </p:cNvPr>
            <p:cNvCxnSpPr/>
            <p:nvPr/>
          </p:nvCxnSpPr>
          <p:spPr>
            <a:xfrm flipV="1">
              <a:off x="4874895" y="5561965"/>
              <a:ext cx="586105" cy="217170"/>
            </a:xfrm>
            <a:prstGeom prst="straightConnector1">
              <a:avLst/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도형 17">
              <a:extLst>
                <a:ext uri="{FF2B5EF4-FFF2-40B4-BE49-F238E27FC236}">
                  <a16:creationId xmlns:a16="http://schemas.microsoft.com/office/drawing/2014/main" id="{F2F2FB1D-9938-4FBD-8937-12D5A50E421D}"/>
                </a:ext>
              </a:extLst>
            </p:cNvPr>
            <p:cNvCxnSpPr/>
            <p:nvPr/>
          </p:nvCxnSpPr>
          <p:spPr>
            <a:xfrm flipV="1">
              <a:off x="5356860" y="5264785"/>
              <a:ext cx="668655" cy="360045"/>
            </a:xfrm>
            <a:prstGeom prst="straightConnector1">
              <a:avLst/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18">
              <a:extLst>
                <a:ext uri="{FF2B5EF4-FFF2-40B4-BE49-F238E27FC236}">
                  <a16:creationId xmlns:a16="http://schemas.microsoft.com/office/drawing/2014/main" id="{713D470A-8C16-4881-B7B4-71740532673E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V="1">
              <a:off x="8951626" y="3948291"/>
              <a:ext cx="125563" cy="473132"/>
            </a:xfrm>
            <a:prstGeom prst="straightConnector1">
              <a:avLst/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9">
              <a:extLst>
                <a:ext uri="{FF2B5EF4-FFF2-40B4-BE49-F238E27FC236}">
                  <a16:creationId xmlns:a16="http://schemas.microsoft.com/office/drawing/2014/main" id="{6B21C2FB-74F0-451E-A6D1-B927509EB216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5942330" y="4421423"/>
              <a:ext cx="3009296" cy="854158"/>
            </a:xfrm>
            <a:prstGeom prst="curvedConnector4">
              <a:avLst>
                <a:gd name="adj1" fmla="val 48565"/>
                <a:gd name="adj2" fmla="val 131140"/>
              </a:avLst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20">
              <a:extLst>
                <a:ext uri="{FF2B5EF4-FFF2-40B4-BE49-F238E27FC236}">
                  <a16:creationId xmlns:a16="http://schemas.microsoft.com/office/drawing/2014/main" id="{66647C10-2882-4AB4-BF21-3F033568FD8D}"/>
                </a:ext>
              </a:extLst>
            </p:cNvPr>
            <p:cNvCxnSpPr>
              <a:cxnSpLocks/>
              <a:stCxn id="41" idx="0"/>
              <a:endCxn id="40" idx="4"/>
            </p:cNvCxnSpPr>
            <p:nvPr/>
          </p:nvCxnSpPr>
          <p:spPr>
            <a:xfrm flipH="1" flipV="1">
              <a:off x="9146223" y="3334385"/>
              <a:ext cx="149860" cy="365125"/>
            </a:xfrm>
            <a:prstGeom prst="straightConnector1">
              <a:avLst/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텍스트 상자 21">
              <a:extLst>
                <a:ext uri="{FF2B5EF4-FFF2-40B4-BE49-F238E27FC236}">
                  <a16:creationId xmlns:a16="http://schemas.microsoft.com/office/drawing/2014/main" id="{776D5E96-273F-4768-8048-561BA7EA8AEB}"/>
                </a:ext>
              </a:extLst>
            </p:cNvPr>
            <p:cNvSpPr txBox="1">
              <a:spLocks/>
            </p:cNvSpPr>
            <p:nvPr/>
          </p:nvSpPr>
          <p:spPr>
            <a:xfrm>
              <a:off x="8930005" y="3136265"/>
              <a:ext cx="624205" cy="201295"/>
            </a:xfrm>
            <a:prstGeom prst="rect">
              <a:avLst/>
            </a:prstGeom>
            <a:noFill/>
            <a:ln w="38100" cap="flat" cmpd="sng">
              <a:noFill/>
              <a:prstDash/>
              <a:miter lim="800000"/>
              <a:headEnd type="none" w="med" len="med"/>
              <a:tailEnd type="triangle" w="med" len="me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700">
                  <a:effectLst>
                    <a:outerShdw blurRad="50800" dist="38100" dir="16200000" rotWithShape="0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붕붕카</a:t>
              </a:r>
              <a:endParaRPr lang="ko-KR" altLang="en-US" sz="7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텍스트 상자 22">
              <a:extLst>
                <a:ext uri="{FF2B5EF4-FFF2-40B4-BE49-F238E27FC236}">
                  <a16:creationId xmlns:a16="http://schemas.microsoft.com/office/drawing/2014/main" id="{3AB9E38C-F384-4DA6-9879-A4435D337239}"/>
                </a:ext>
              </a:extLst>
            </p:cNvPr>
            <p:cNvSpPr txBox="1">
              <a:spLocks/>
            </p:cNvSpPr>
            <p:nvPr/>
          </p:nvSpPr>
          <p:spPr>
            <a:xfrm>
              <a:off x="6949440" y="2776220"/>
              <a:ext cx="624205" cy="201295"/>
            </a:xfrm>
            <a:prstGeom prst="rect">
              <a:avLst/>
            </a:prstGeom>
            <a:noFill/>
            <a:ln w="38100" cap="flat" cmpd="sng"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700">
                  <a:effectLst>
                    <a:outerShdw blurRad="50800" dist="38100" dir="16200000" rotWithShape="0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개구리만세</a:t>
              </a:r>
              <a:endParaRPr lang="ko-KR" altLang="en-US" sz="7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" name="도형 23">
              <a:extLst>
                <a:ext uri="{FF2B5EF4-FFF2-40B4-BE49-F238E27FC236}">
                  <a16:creationId xmlns:a16="http://schemas.microsoft.com/office/drawing/2014/main" id="{75986F55-BDA2-4CE7-8A53-D7F79F4B582B}"/>
                </a:ext>
              </a:extLst>
            </p:cNvPr>
            <p:cNvCxnSpPr>
              <a:cxnSpLocks/>
              <a:stCxn id="40" idx="7"/>
              <a:endCxn id="39" idx="4"/>
            </p:cNvCxnSpPr>
            <p:nvPr/>
          </p:nvCxnSpPr>
          <p:spPr>
            <a:xfrm flipV="1">
              <a:off x="9321562" y="2534920"/>
              <a:ext cx="769223" cy="621145"/>
            </a:xfrm>
            <a:prstGeom prst="straightConnector1">
              <a:avLst/>
            </a:prstGeom>
            <a:ln w="38100" cap="flat" cmpd="sng">
              <a:solidFill>
                <a:srgbClr val="0611F2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24">
              <a:extLst>
                <a:ext uri="{FF2B5EF4-FFF2-40B4-BE49-F238E27FC236}">
                  <a16:creationId xmlns:a16="http://schemas.microsoft.com/office/drawing/2014/main" id="{A7F32F89-1E7C-409E-B3F2-C73A0A5883F7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rot="10800000" flipV="1">
              <a:off x="7256145" y="2298700"/>
              <a:ext cx="2597150" cy="461010"/>
            </a:xfrm>
            <a:prstGeom prst="curvedConnector2">
              <a:avLst/>
            </a:prstGeom>
            <a:ln w="38100" cap="flat" cmpd="sng">
              <a:solidFill>
                <a:srgbClr val="0611F2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25">
              <a:extLst>
                <a:ext uri="{FF2B5EF4-FFF2-40B4-BE49-F238E27FC236}">
                  <a16:creationId xmlns:a16="http://schemas.microsoft.com/office/drawing/2014/main" id="{2C7A63B9-C885-451D-9FCB-CF1977B85BFE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6403977" y="2473326"/>
              <a:ext cx="852168" cy="286384"/>
            </a:xfrm>
            <a:prstGeom prst="straightConnector1">
              <a:avLst/>
            </a:prstGeom>
            <a:ln w="38100" cap="flat" cmpd="sng">
              <a:solidFill>
                <a:srgbClr val="0611F2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27">
              <a:extLst>
                <a:ext uri="{FF2B5EF4-FFF2-40B4-BE49-F238E27FC236}">
                  <a16:creationId xmlns:a16="http://schemas.microsoft.com/office/drawing/2014/main" id="{2615D032-299E-4D34-9993-EBB5CE89E837}"/>
                </a:ext>
              </a:extLst>
            </p:cNvPr>
            <p:cNvCxnSpPr>
              <a:cxnSpLocks/>
              <a:stCxn id="37" idx="5"/>
              <a:endCxn id="36" idx="6"/>
            </p:cNvCxnSpPr>
            <p:nvPr/>
          </p:nvCxnSpPr>
          <p:spPr>
            <a:xfrm rot="5400000" flipH="1">
              <a:off x="3991683" y="-41030"/>
              <a:ext cx="436644" cy="4641760"/>
            </a:xfrm>
            <a:prstGeom prst="curvedConnector4">
              <a:avLst>
                <a:gd name="adj1" fmla="val -223694"/>
                <a:gd name="adj2" fmla="val 51529"/>
              </a:avLst>
            </a:prstGeom>
            <a:ln w="38100" cap="flat" cmpd="sng">
              <a:solidFill>
                <a:srgbClr val="4D009A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91">
              <a:extLst>
                <a:ext uri="{FF2B5EF4-FFF2-40B4-BE49-F238E27FC236}">
                  <a16:creationId xmlns:a16="http://schemas.microsoft.com/office/drawing/2014/main" id="{EB13E845-3ACF-40CC-972D-225737C89A71}"/>
                </a:ext>
              </a:extLst>
            </p:cNvPr>
            <p:cNvCxnSpPr/>
            <p:nvPr/>
          </p:nvCxnSpPr>
          <p:spPr>
            <a:xfrm>
              <a:off x="2401570" y="5952490"/>
              <a:ext cx="595630" cy="24701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92">
              <a:extLst>
                <a:ext uri="{FF2B5EF4-FFF2-40B4-BE49-F238E27FC236}">
                  <a16:creationId xmlns:a16="http://schemas.microsoft.com/office/drawing/2014/main" id="{6B970978-2E67-4AE7-9FC2-367252963B6E}"/>
                </a:ext>
              </a:extLst>
            </p:cNvPr>
            <p:cNvCxnSpPr/>
            <p:nvPr/>
          </p:nvCxnSpPr>
          <p:spPr>
            <a:xfrm flipV="1">
              <a:off x="2966085" y="6106160"/>
              <a:ext cx="400685" cy="62230"/>
            </a:xfrm>
            <a:prstGeom prst="straightConnector1">
              <a:avLst/>
            </a:prstGeom>
            <a:ln w="38100" cap="flat" cmpd="sng">
              <a:solidFill>
                <a:srgbClr val="36B7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93">
              <a:extLst>
                <a:ext uri="{FF2B5EF4-FFF2-40B4-BE49-F238E27FC236}">
                  <a16:creationId xmlns:a16="http://schemas.microsoft.com/office/drawing/2014/main" id="{FD0F5D51-B472-46CD-ACC7-D5102DD4335C}"/>
                </a:ext>
              </a:extLst>
            </p:cNvPr>
            <p:cNvCxnSpPr/>
            <p:nvPr/>
          </p:nvCxnSpPr>
          <p:spPr>
            <a:xfrm flipV="1">
              <a:off x="3343910" y="5788025"/>
              <a:ext cx="1211580" cy="318770"/>
            </a:xfrm>
            <a:prstGeom prst="straightConnector1">
              <a:avLst/>
            </a:prstGeom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96">
              <a:extLst>
                <a:ext uri="{FF2B5EF4-FFF2-40B4-BE49-F238E27FC236}">
                  <a16:creationId xmlns:a16="http://schemas.microsoft.com/office/drawing/2014/main" id="{907E5E31-C3F3-406E-9370-9A84DF35A8CA}"/>
                </a:ext>
              </a:extLst>
            </p:cNvPr>
            <p:cNvSpPr txBox="1">
              <a:spLocks/>
            </p:cNvSpPr>
            <p:nvPr/>
          </p:nvSpPr>
          <p:spPr>
            <a:xfrm>
              <a:off x="1110615" y="2201545"/>
              <a:ext cx="1059180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없음</a:t>
              </a:r>
              <a:endParaRPr lang="ko-KR" altLang="en-US" sz="1000" b="1"/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없음</a:t>
              </a:r>
              <a:endParaRPr lang="ko-KR" altLang="en-US" sz="1000" b="1"/>
            </a:p>
          </p:txBody>
        </p:sp>
        <p:sp>
          <p:nvSpPr>
            <p:cNvPr id="21" name="텍스트 상자 97">
              <a:extLst>
                <a:ext uri="{FF2B5EF4-FFF2-40B4-BE49-F238E27FC236}">
                  <a16:creationId xmlns:a16="http://schemas.microsoft.com/office/drawing/2014/main" id="{96229978-6DE2-4537-AC3A-166DEE5F03FE}"/>
                </a:ext>
              </a:extLst>
            </p:cNvPr>
            <p:cNvSpPr txBox="1">
              <a:spLocks/>
            </p:cNvSpPr>
            <p:nvPr/>
          </p:nvSpPr>
          <p:spPr>
            <a:xfrm>
              <a:off x="1337310" y="5887085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</a:t>
              </a:r>
              <a:r>
                <a:rPr lang="ko-KR" altLang="en-US" sz="1000" b="1"/>
                <a:t>분30초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20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22" name="텍스트 상자 98">
              <a:extLst>
                <a:ext uri="{FF2B5EF4-FFF2-40B4-BE49-F238E27FC236}">
                  <a16:creationId xmlns:a16="http://schemas.microsoft.com/office/drawing/2014/main" id="{2FD8E772-0688-4299-836E-BD8A5254838C}"/>
                </a:ext>
              </a:extLst>
            </p:cNvPr>
            <p:cNvSpPr txBox="1">
              <a:spLocks/>
            </p:cNvSpPr>
            <p:nvPr/>
          </p:nvSpPr>
          <p:spPr>
            <a:xfrm>
              <a:off x="2638425" y="6388735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3분50초</a:t>
              </a:r>
              <a:endParaRPr lang="ko-KR" altLang="en-US" sz="1000" b="1"/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7</a:t>
              </a:r>
              <a:r>
                <a:rPr lang="ko-KR" altLang="en-US" sz="1000" b="1"/>
                <a:t>분40초</a:t>
              </a:r>
            </a:p>
          </p:txBody>
        </p:sp>
        <p:sp>
          <p:nvSpPr>
            <p:cNvPr id="23" name="텍스트 상자 99">
              <a:extLst>
                <a:ext uri="{FF2B5EF4-FFF2-40B4-BE49-F238E27FC236}">
                  <a16:creationId xmlns:a16="http://schemas.microsoft.com/office/drawing/2014/main" id="{D4823E14-099A-4078-B160-291041BD48E5}"/>
                </a:ext>
              </a:extLst>
            </p:cNvPr>
            <p:cNvSpPr txBox="1">
              <a:spLocks/>
            </p:cNvSpPr>
            <p:nvPr/>
          </p:nvSpPr>
          <p:spPr>
            <a:xfrm>
              <a:off x="2970530" y="5458460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1</a:t>
              </a:r>
              <a:r>
                <a:rPr lang="ko-KR" altLang="en-US" sz="1000" b="1"/>
                <a:t>분20초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8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24" name="텍스트 상자 100">
              <a:extLst>
                <a:ext uri="{FF2B5EF4-FFF2-40B4-BE49-F238E27FC236}">
                  <a16:creationId xmlns:a16="http://schemas.microsoft.com/office/drawing/2014/main" id="{4AE4A71A-1B92-4041-BBD2-A19A42998F81}"/>
                </a:ext>
              </a:extLst>
            </p:cNvPr>
            <p:cNvSpPr txBox="1">
              <a:spLocks/>
            </p:cNvSpPr>
            <p:nvPr/>
          </p:nvSpPr>
          <p:spPr>
            <a:xfrm>
              <a:off x="3999230" y="5116830"/>
              <a:ext cx="1073150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3</a:t>
              </a:r>
              <a:r>
                <a:rPr lang="ko-KR" altLang="en-US" sz="1000" b="1"/>
                <a:t>분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15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25" name="텍스트 상자 101">
              <a:extLst>
                <a:ext uri="{FF2B5EF4-FFF2-40B4-BE49-F238E27FC236}">
                  <a16:creationId xmlns:a16="http://schemas.microsoft.com/office/drawing/2014/main" id="{B372BE16-B81A-4B50-B536-681C849810D4}"/>
                </a:ext>
              </a:extLst>
            </p:cNvPr>
            <p:cNvSpPr txBox="1">
              <a:spLocks/>
            </p:cNvSpPr>
            <p:nvPr/>
          </p:nvSpPr>
          <p:spPr>
            <a:xfrm>
              <a:off x="4576445" y="5991225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</a:t>
              </a:r>
              <a:r>
                <a:rPr lang="ko-KR" altLang="en-US" sz="1000" b="1"/>
                <a:t>분30초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2분30초</a:t>
              </a:r>
              <a:endParaRPr lang="ko-KR" altLang="en-US" sz="1000" b="1"/>
            </a:p>
          </p:txBody>
        </p:sp>
        <p:sp>
          <p:nvSpPr>
            <p:cNvPr id="26" name="텍스트 상자 102">
              <a:extLst>
                <a:ext uri="{FF2B5EF4-FFF2-40B4-BE49-F238E27FC236}">
                  <a16:creationId xmlns:a16="http://schemas.microsoft.com/office/drawing/2014/main" id="{3D6F0F56-DC5F-4581-9C18-4FCAD8EDA0C8}"/>
                </a:ext>
              </a:extLst>
            </p:cNvPr>
            <p:cNvSpPr txBox="1">
              <a:spLocks/>
            </p:cNvSpPr>
            <p:nvPr/>
          </p:nvSpPr>
          <p:spPr>
            <a:xfrm>
              <a:off x="4754245" y="4791075"/>
              <a:ext cx="1002665" cy="4006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3</a:t>
              </a:r>
              <a:r>
                <a:rPr lang="ko-KR" altLang="en-US" sz="1000" b="1"/>
                <a:t>분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6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27" name="텍스트 상자 103">
              <a:extLst>
                <a:ext uri="{FF2B5EF4-FFF2-40B4-BE49-F238E27FC236}">
                  <a16:creationId xmlns:a16="http://schemas.microsoft.com/office/drawing/2014/main" id="{E453F8D0-4456-43F1-BF11-B9B09F4A857B}"/>
                </a:ext>
              </a:extLst>
            </p:cNvPr>
            <p:cNvSpPr txBox="1">
              <a:spLocks/>
            </p:cNvSpPr>
            <p:nvPr/>
          </p:nvSpPr>
          <p:spPr>
            <a:xfrm>
              <a:off x="5850890" y="5324475"/>
              <a:ext cx="1073150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3</a:t>
              </a:r>
              <a:r>
                <a:rPr lang="ko-KR" altLang="en-US" sz="1000" b="1"/>
                <a:t>분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24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28" name="텍스트 상자 104">
              <a:extLst>
                <a:ext uri="{FF2B5EF4-FFF2-40B4-BE49-F238E27FC236}">
                  <a16:creationId xmlns:a16="http://schemas.microsoft.com/office/drawing/2014/main" id="{26082B03-454A-46F4-8FE0-CD1F22E8F7ED}"/>
                </a:ext>
              </a:extLst>
            </p:cNvPr>
            <p:cNvSpPr txBox="1">
              <a:spLocks/>
            </p:cNvSpPr>
            <p:nvPr/>
          </p:nvSpPr>
          <p:spPr>
            <a:xfrm>
              <a:off x="8559165" y="4714875"/>
              <a:ext cx="1235710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50초</a:t>
              </a:r>
              <a:endParaRPr lang="ko-KR" altLang="en-US" sz="1000" b="1"/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4</a:t>
              </a:r>
              <a:r>
                <a:rPr lang="ko-KR" altLang="en-US" sz="1000" b="1"/>
                <a:t>분4.초</a:t>
              </a:r>
            </a:p>
          </p:txBody>
        </p:sp>
        <p:sp>
          <p:nvSpPr>
            <p:cNvPr id="29" name="텍스트 상자 105">
              <a:extLst>
                <a:ext uri="{FF2B5EF4-FFF2-40B4-BE49-F238E27FC236}">
                  <a16:creationId xmlns:a16="http://schemas.microsoft.com/office/drawing/2014/main" id="{B335EE9A-0087-4F7B-AA26-3B617CFF3723}"/>
                </a:ext>
              </a:extLst>
            </p:cNvPr>
            <p:cNvSpPr txBox="1">
              <a:spLocks/>
            </p:cNvSpPr>
            <p:nvPr/>
          </p:nvSpPr>
          <p:spPr>
            <a:xfrm>
              <a:off x="9549130" y="3660775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</a:t>
              </a:r>
              <a:r>
                <a:rPr lang="ko-KR" altLang="en-US" sz="1000" b="1"/>
                <a:t>분30초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7</a:t>
              </a:r>
              <a:r>
                <a:rPr lang="ko-KR" altLang="en-US" sz="1000" b="1"/>
                <a:t>분30초</a:t>
              </a:r>
            </a:p>
          </p:txBody>
        </p:sp>
        <p:sp>
          <p:nvSpPr>
            <p:cNvPr id="30" name="텍스트 상자 106">
              <a:extLst>
                <a:ext uri="{FF2B5EF4-FFF2-40B4-BE49-F238E27FC236}">
                  <a16:creationId xmlns:a16="http://schemas.microsoft.com/office/drawing/2014/main" id="{F61EFB02-6EBA-425D-9C03-A1F95BE9EBA6}"/>
                </a:ext>
              </a:extLst>
            </p:cNvPr>
            <p:cNvSpPr txBox="1">
              <a:spLocks/>
            </p:cNvSpPr>
            <p:nvPr/>
          </p:nvSpPr>
          <p:spPr>
            <a:xfrm>
              <a:off x="9448165" y="3023870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2분</a:t>
              </a:r>
              <a:r>
                <a:rPr lang="ko-KR" altLang="en-US" sz="1000" b="1"/>
                <a:t>40초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13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31" name="텍스트 상자 108">
              <a:extLst>
                <a:ext uri="{FF2B5EF4-FFF2-40B4-BE49-F238E27FC236}">
                  <a16:creationId xmlns:a16="http://schemas.microsoft.com/office/drawing/2014/main" id="{6FA63BF4-E21A-4D7A-8F67-B52D5C01EC7D}"/>
                </a:ext>
              </a:extLst>
            </p:cNvPr>
            <p:cNvSpPr txBox="1">
              <a:spLocks/>
            </p:cNvSpPr>
            <p:nvPr/>
          </p:nvSpPr>
          <p:spPr>
            <a:xfrm>
              <a:off x="9653270" y="1809115"/>
              <a:ext cx="127063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</a:t>
              </a:r>
              <a:r>
                <a:rPr lang="ko-KR" altLang="en-US" sz="1000" b="1"/>
                <a:t>분30초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2</a:t>
              </a:r>
              <a:r>
                <a:rPr lang="ko-KR" altLang="en-US" sz="1000" b="1"/>
                <a:t>분30초</a:t>
              </a:r>
            </a:p>
          </p:txBody>
        </p:sp>
        <p:sp>
          <p:nvSpPr>
            <p:cNvPr id="32" name="텍스트 상자 109">
              <a:extLst>
                <a:ext uri="{FF2B5EF4-FFF2-40B4-BE49-F238E27FC236}">
                  <a16:creationId xmlns:a16="http://schemas.microsoft.com/office/drawing/2014/main" id="{0EBD3DBA-8EB7-4599-B5FE-CB42F33C831F}"/>
                </a:ext>
              </a:extLst>
            </p:cNvPr>
            <p:cNvSpPr txBox="1">
              <a:spLocks/>
            </p:cNvSpPr>
            <p:nvPr/>
          </p:nvSpPr>
          <p:spPr>
            <a:xfrm>
              <a:off x="6151682" y="2993289"/>
              <a:ext cx="1341120" cy="5530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 dirty="0"/>
                <a:t>개구리만세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 dirty="0"/>
                <a:t>운영시간 </a:t>
              </a:r>
              <a:r>
                <a:rPr lang="en-US" altLang="ko-KR" sz="1000" b="1" dirty="0"/>
                <a:t>: </a:t>
              </a:r>
              <a:r>
                <a:rPr lang="ko-KR" altLang="ko-KR" sz="1000" b="1" dirty="0"/>
                <a:t>2</a:t>
              </a:r>
              <a:r>
                <a:rPr lang="ko-KR" altLang="en-US" sz="1000" b="1" dirty="0"/>
                <a:t>분40초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 dirty="0"/>
                <a:t>대기시간 </a:t>
              </a:r>
              <a:r>
                <a:rPr lang="en-US" altLang="ko-KR" sz="1000" b="1" dirty="0"/>
                <a:t>: </a:t>
              </a:r>
              <a:r>
                <a:rPr lang="ko-KR" altLang="ko-KR" sz="1000" b="1" dirty="0"/>
                <a:t>37</a:t>
              </a:r>
              <a:r>
                <a:rPr lang="ko-KR" altLang="en-US" sz="1000" b="1" dirty="0"/>
                <a:t>분20초</a:t>
              </a:r>
            </a:p>
          </p:txBody>
        </p:sp>
        <p:sp>
          <p:nvSpPr>
            <p:cNvPr id="33" name="텍스트 상자 110">
              <a:extLst>
                <a:ext uri="{FF2B5EF4-FFF2-40B4-BE49-F238E27FC236}">
                  <a16:creationId xmlns:a16="http://schemas.microsoft.com/office/drawing/2014/main" id="{925A4E5C-7F33-4C9F-8E39-F6C4B07F4102}"/>
                </a:ext>
              </a:extLst>
            </p:cNvPr>
            <p:cNvSpPr txBox="1">
              <a:spLocks/>
            </p:cNvSpPr>
            <p:nvPr/>
          </p:nvSpPr>
          <p:spPr>
            <a:xfrm>
              <a:off x="7531219" y="2648862"/>
              <a:ext cx="1270635" cy="5530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 dirty="0" err="1"/>
                <a:t>미니바이킹</a:t>
              </a:r>
              <a:endParaRPr lang="ko-KR" altLang="en-US" sz="1000" b="1" dirty="0"/>
            </a:p>
            <a:p>
              <a:pPr marL="0" indent="0" latinLnBrk="0">
                <a:buFontTx/>
                <a:buNone/>
              </a:pPr>
              <a:r>
                <a:rPr lang="ko-KR" altLang="en-US" sz="1000" b="1" dirty="0"/>
                <a:t>운영시간 </a:t>
              </a:r>
              <a:r>
                <a:rPr lang="en-US" altLang="ko-KR" sz="1000" b="1" dirty="0"/>
                <a:t>: </a:t>
              </a:r>
              <a:r>
                <a:rPr lang="ko-KR" altLang="ko-KR" sz="1000" b="1" dirty="0"/>
                <a:t>1</a:t>
              </a:r>
              <a:r>
                <a:rPr lang="ko-KR" altLang="en-US" sz="1000" b="1" dirty="0"/>
                <a:t>분30초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 dirty="0"/>
                <a:t>대기시간 </a:t>
              </a:r>
              <a:r>
                <a:rPr lang="en-US" altLang="ko-KR" sz="1000" b="1" dirty="0"/>
                <a:t>: </a:t>
              </a:r>
              <a:r>
                <a:rPr lang="ko-KR" altLang="ko-KR" sz="1000" b="1" dirty="0"/>
                <a:t>12</a:t>
              </a:r>
              <a:r>
                <a:rPr lang="ko-KR" altLang="en-US" sz="1000" b="1" dirty="0"/>
                <a:t>분</a:t>
              </a:r>
            </a:p>
          </p:txBody>
        </p:sp>
        <p:sp>
          <p:nvSpPr>
            <p:cNvPr id="34" name="텍스트 상자 111">
              <a:extLst>
                <a:ext uri="{FF2B5EF4-FFF2-40B4-BE49-F238E27FC236}">
                  <a16:creationId xmlns:a16="http://schemas.microsoft.com/office/drawing/2014/main" id="{8458D0E8-36AB-4DEF-8E22-29FAC293EA65}"/>
                </a:ext>
              </a:extLst>
            </p:cNvPr>
            <p:cNvSpPr txBox="1">
              <a:spLocks/>
            </p:cNvSpPr>
            <p:nvPr/>
          </p:nvSpPr>
          <p:spPr>
            <a:xfrm>
              <a:off x="5752465" y="1875790"/>
              <a:ext cx="1002665" cy="3994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000" b="1"/>
                <a:t>운영시간 </a:t>
              </a:r>
              <a:r>
                <a:rPr lang="en-US" altLang="ko-KR" sz="1000" b="1"/>
                <a:t>: 3</a:t>
              </a:r>
              <a:r>
                <a:rPr lang="ko-KR" altLang="en-US" sz="1000" b="1"/>
                <a:t>분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000" b="1"/>
                <a:t>대기시간 </a:t>
              </a:r>
              <a:r>
                <a:rPr lang="en-US" altLang="ko-KR" sz="1000" b="1"/>
                <a:t>: </a:t>
              </a:r>
              <a:r>
                <a:rPr lang="ko-KR" altLang="ko-KR" sz="1000" b="1"/>
                <a:t>8</a:t>
              </a:r>
              <a:r>
                <a:rPr lang="ko-KR" altLang="en-US" sz="1000" b="1"/>
                <a:t>분</a:t>
              </a:r>
            </a:p>
          </p:txBody>
        </p:sp>
        <p:sp>
          <p:nvSpPr>
            <p:cNvPr id="35" name="도형 112">
              <a:extLst>
                <a:ext uri="{FF2B5EF4-FFF2-40B4-BE49-F238E27FC236}">
                  <a16:creationId xmlns:a16="http://schemas.microsoft.com/office/drawing/2014/main" id="{ED4B7D56-2FD0-4C11-BAB6-EC5074C843EE}"/>
                </a:ext>
              </a:extLst>
            </p:cNvPr>
            <p:cNvSpPr>
              <a:spLocks/>
            </p:cNvSpPr>
            <p:nvPr/>
          </p:nvSpPr>
          <p:spPr>
            <a:xfrm>
              <a:off x="1932305" y="5664200"/>
              <a:ext cx="589280" cy="254635"/>
            </a:xfrm>
            <a:prstGeom prst="ellipse">
              <a:avLst/>
            </a:prstGeom>
            <a:noFill/>
            <a:ln w="38100" cap="flat" cmpd="sng">
              <a:solidFill>
                <a:srgbClr val="FC66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6" name="도형 113">
              <a:extLst>
                <a:ext uri="{FF2B5EF4-FFF2-40B4-BE49-F238E27FC236}">
                  <a16:creationId xmlns:a16="http://schemas.microsoft.com/office/drawing/2014/main" id="{D4A71C5E-5254-4D3E-BA6A-AAFC80F5F089}"/>
                </a:ext>
              </a:extLst>
            </p:cNvPr>
            <p:cNvSpPr>
              <a:spLocks/>
            </p:cNvSpPr>
            <p:nvPr/>
          </p:nvSpPr>
          <p:spPr>
            <a:xfrm>
              <a:off x="1299845" y="1920240"/>
              <a:ext cx="589280" cy="282575"/>
            </a:xfrm>
            <a:prstGeom prst="ellipse">
              <a:avLst/>
            </a:prstGeom>
            <a:noFill/>
            <a:ln w="38100" cap="flat" cmpd="sng">
              <a:solidFill>
                <a:srgbClr val="4D009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7" name="도형 114">
              <a:extLst>
                <a:ext uri="{FF2B5EF4-FFF2-40B4-BE49-F238E27FC236}">
                  <a16:creationId xmlns:a16="http://schemas.microsoft.com/office/drawing/2014/main" id="{00C60499-4A31-4687-8BF5-EB45C4A04D48}"/>
                </a:ext>
              </a:extLst>
            </p:cNvPr>
            <p:cNvSpPr>
              <a:spLocks/>
            </p:cNvSpPr>
            <p:nvPr/>
          </p:nvSpPr>
          <p:spPr>
            <a:xfrm>
              <a:off x="5927090" y="2280285"/>
              <a:ext cx="707390" cy="255270"/>
            </a:xfrm>
            <a:prstGeom prst="ellipse">
              <a:avLst/>
            </a:prstGeom>
            <a:noFill/>
            <a:ln w="38100" cap="flat" cmpd="sng">
              <a:solidFill>
                <a:srgbClr val="0611F2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8" name="도형 115">
              <a:extLst>
                <a:ext uri="{FF2B5EF4-FFF2-40B4-BE49-F238E27FC236}">
                  <a16:creationId xmlns:a16="http://schemas.microsoft.com/office/drawing/2014/main" id="{BFE4744F-5A0B-4D99-8CF4-BD4B106F9E40}"/>
                </a:ext>
              </a:extLst>
            </p:cNvPr>
            <p:cNvSpPr>
              <a:spLocks/>
            </p:cNvSpPr>
            <p:nvPr/>
          </p:nvSpPr>
          <p:spPr>
            <a:xfrm>
              <a:off x="6961505" y="2759710"/>
              <a:ext cx="589280" cy="374650"/>
            </a:xfrm>
            <a:prstGeom prst="ellipse">
              <a:avLst/>
            </a:prstGeom>
            <a:noFill/>
            <a:ln w="38100" cap="flat" cmpd="sng">
              <a:solidFill>
                <a:srgbClr val="0611F2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9" name="도형 116">
              <a:extLst>
                <a:ext uri="{FF2B5EF4-FFF2-40B4-BE49-F238E27FC236}">
                  <a16:creationId xmlns:a16="http://schemas.microsoft.com/office/drawing/2014/main" id="{6F111DE3-4654-4337-B39C-78BA5170725C}"/>
                </a:ext>
              </a:extLst>
            </p:cNvPr>
            <p:cNvSpPr>
              <a:spLocks/>
            </p:cNvSpPr>
            <p:nvPr/>
          </p:nvSpPr>
          <p:spPr>
            <a:xfrm>
              <a:off x="9796145" y="2280285"/>
              <a:ext cx="589280" cy="254635"/>
            </a:xfrm>
            <a:prstGeom prst="ellipse">
              <a:avLst/>
            </a:prstGeom>
            <a:noFill/>
            <a:ln w="38100" cap="flat" cmpd="sng">
              <a:solidFill>
                <a:srgbClr val="0611F2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0" name="도형 117">
              <a:extLst>
                <a:ext uri="{FF2B5EF4-FFF2-40B4-BE49-F238E27FC236}">
                  <a16:creationId xmlns:a16="http://schemas.microsoft.com/office/drawing/2014/main" id="{1A165D6F-7B31-4466-89E6-146928A5CA92}"/>
                </a:ext>
              </a:extLst>
            </p:cNvPr>
            <p:cNvSpPr>
              <a:spLocks/>
            </p:cNvSpPr>
            <p:nvPr/>
          </p:nvSpPr>
          <p:spPr>
            <a:xfrm>
              <a:off x="8898255" y="3125470"/>
              <a:ext cx="495935" cy="208915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1" name="도형 118">
              <a:extLst>
                <a:ext uri="{FF2B5EF4-FFF2-40B4-BE49-F238E27FC236}">
                  <a16:creationId xmlns:a16="http://schemas.microsoft.com/office/drawing/2014/main" id="{9D42E69B-AFE8-4332-8DAC-6C8A87A22A42}"/>
                </a:ext>
              </a:extLst>
            </p:cNvPr>
            <p:cNvSpPr>
              <a:spLocks/>
            </p:cNvSpPr>
            <p:nvPr/>
          </p:nvSpPr>
          <p:spPr>
            <a:xfrm>
              <a:off x="8986520" y="3699510"/>
              <a:ext cx="619125" cy="291465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2" name="도형 119">
              <a:extLst>
                <a:ext uri="{FF2B5EF4-FFF2-40B4-BE49-F238E27FC236}">
                  <a16:creationId xmlns:a16="http://schemas.microsoft.com/office/drawing/2014/main" id="{0F773A60-A89C-4D03-A56F-E56C447C364F}"/>
                </a:ext>
              </a:extLst>
            </p:cNvPr>
            <p:cNvSpPr>
              <a:spLocks/>
            </p:cNvSpPr>
            <p:nvPr/>
          </p:nvSpPr>
          <p:spPr>
            <a:xfrm>
              <a:off x="8865235" y="4384040"/>
              <a:ext cx="589915" cy="255270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3" name="도형 120">
              <a:extLst>
                <a:ext uri="{FF2B5EF4-FFF2-40B4-BE49-F238E27FC236}">
                  <a16:creationId xmlns:a16="http://schemas.microsoft.com/office/drawing/2014/main" id="{0CA33CB7-29BD-4F9F-9980-BEEED95EBEA3}"/>
                </a:ext>
              </a:extLst>
            </p:cNvPr>
            <p:cNvSpPr>
              <a:spLocks/>
            </p:cNvSpPr>
            <p:nvPr/>
          </p:nvSpPr>
          <p:spPr>
            <a:xfrm>
              <a:off x="5648325" y="4998720"/>
              <a:ext cx="589280" cy="239395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4" name="도형 121">
              <a:extLst>
                <a:ext uri="{FF2B5EF4-FFF2-40B4-BE49-F238E27FC236}">
                  <a16:creationId xmlns:a16="http://schemas.microsoft.com/office/drawing/2014/main" id="{34BC0521-2169-4F3C-9FFA-0D3ABA716608}"/>
                </a:ext>
              </a:extLst>
            </p:cNvPr>
            <p:cNvSpPr>
              <a:spLocks/>
            </p:cNvSpPr>
            <p:nvPr/>
          </p:nvSpPr>
          <p:spPr>
            <a:xfrm>
              <a:off x="5215890" y="5306695"/>
              <a:ext cx="470535" cy="213995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5" name="도형 122">
              <a:extLst>
                <a:ext uri="{FF2B5EF4-FFF2-40B4-BE49-F238E27FC236}">
                  <a16:creationId xmlns:a16="http://schemas.microsoft.com/office/drawing/2014/main" id="{DB69F913-468A-468C-8066-3B5F2A8C96DB}"/>
                </a:ext>
              </a:extLst>
            </p:cNvPr>
            <p:cNvSpPr>
              <a:spLocks/>
            </p:cNvSpPr>
            <p:nvPr/>
          </p:nvSpPr>
          <p:spPr>
            <a:xfrm>
              <a:off x="4326255" y="5522595"/>
              <a:ext cx="495300" cy="213995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6" name="도형 123">
              <a:extLst>
                <a:ext uri="{FF2B5EF4-FFF2-40B4-BE49-F238E27FC236}">
                  <a16:creationId xmlns:a16="http://schemas.microsoft.com/office/drawing/2014/main" id="{B806F1E3-2ADF-413C-A3CE-36417017BE06}"/>
                </a:ext>
              </a:extLst>
            </p:cNvPr>
            <p:cNvSpPr>
              <a:spLocks/>
            </p:cNvSpPr>
            <p:nvPr/>
          </p:nvSpPr>
          <p:spPr>
            <a:xfrm>
              <a:off x="4783455" y="5802630"/>
              <a:ext cx="589280" cy="215900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7" name="도형 124">
              <a:extLst>
                <a:ext uri="{FF2B5EF4-FFF2-40B4-BE49-F238E27FC236}">
                  <a16:creationId xmlns:a16="http://schemas.microsoft.com/office/drawing/2014/main" id="{1A411B40-3778-46DD-9CFE-D623066D0191}"/>
                </a:ext>
              </a:extLst>
            </p:cNvPr>
            <p:cNvSpPr>
              <a:spLocks/>
            </p:cNvSpPr>
            <p:nvPr/>
          </p:nvSpPr>
          <p:spPr>
            <a:xfrm>
              <a:off x="3013075" y="5829935"/>
              <a:ext cx="589280" cy="254635"/>
            </a:xfrm>
            <a:prstGeom prst="ellipse">
              <a:avLst/>
            </a:prstGeom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8" name="도형 125">
              <a:extLst>
                <a:ext uri="{FF2B5EF4-FFF2-40B4-BE49-F238E27FC236}">
                  <a16:creationId xmlns:a16="http://schemas.microsoft.com/office/drawing/2014/main" id="{0BEE8615-1B68-494E-899F-083FB20C1857}"/>
                </a:ext>
              </a:extLst>
            </p:cNvPr>
            <p:cNvSpPr>
              <a:spLocks/>
            </p:cNvSpPr>
            <p:nvPr/>
          </p:nvSpPr>
          <p:spPr>
            <a:xfrm>
              <a:off x="2830195" y="6129655"/>
              <a:ext cx="589280" cy="254635"/>
            </a:xfrm>
            <a:prstGeom prst="ellipse">
              <a:avLst/>
            </a:prstGeom>
            <a:noFill/>
            <a:ln w="38100" cap="flat" cmpd="sng">
              <a:solidFill>
                <a:srgbClr val="FC66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62" name="正方形/長方形 1">
            <a:extLst>
              <a:ext uri="{FF2B5EF4-FFF2-40B4-BE49-F238E27FC236}">
                <a16:creationId xmlns:a16="http://schemas.microsoft.com/office/drawing/2014/main" id="{A745664C-5F44-406A-8475-9619171EF292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2">
            <a:extLst>
              <a:ext uri="{FF2B5EF4-FFF2-40B4-BE49-F238E27FC236}">
                <a16:creationId xmlns:a16="http://schemas.microsoft.com/office/drawing/2014/main" id="{E1689DC8-BF57-49C2-89D2-AF5200998201}"/>
              </a:ext>
            </a:extLst>
          </p:cNvPr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6B5F8E70-AA8E-4CCD-975A-62BBC1B0C1F6}"/>
              </a:ext>
            </a:extLst>
          </p:cNvPr>
          <p:cNvSpPr txBox="1"/>
          <p:nvPr/>
        </p:nvSpPr>
        <p:spPr>
          <a:xfrm>
            <a:off x="10149840" y="5919688"/>
            <a:ext cx="1824126" cy="70788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 b="1"/>
            </a:pP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총 거리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2.4km</a:t>
            </a:r>
          </a:p>
          <a:p>
            <a:pPr>
              <a:defRPr sz="1000" b="1"/>
            </a:pP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총 이동 시간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38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분</a:t>
            </a:r>
            <a:endParaRPr lang="en-US" altLang="ko-KR" dirty="0">
              <a:solidFill>
                <a:srgbClr val="FF0000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defRPr sz="1000" b="1"/>
            </a:pP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총 대기시간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시간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46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분</a:t>
            </a:r>
            <a:endParaRPr lang="en-US" altLang="ko-KR" dirty="0">
              <a:solidFill>
                <a:srgbClr val="FF0000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defRPr sz="1000" b="1"/>
            </a:pP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총 운영시간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35</a:t>
            </a:r>
            <a:r>
              <a:rPr lang="ko-KR" altLang="en-US" dirty="0">
                <a:solidFill>
                  <a:srgbClr val="FF0000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분</a:t>
            </a:r>
            <a:endParaRPr lang="en-US" altLang="ko-KR" dirty="0">
              <a:solidFill>
                <a:srgbClr val="FF0000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727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0827D-D0E7-487D-9A3A-EBEBF511A754}"/>
              </a:ext>
            </a:extLst>
          </p:cNvPr>
          <p:cNvSpPr txBox="1"/>
          <p:nvPr/>
        </p:nvSpPr>
        <p:spPr>
          <a:xfrm>
            <a:off x="3119067" y="2921168"/>
            <a:ext cx="5953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Part 5. </a:t>
            </a:r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차후 계획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DAF57D26-85B9-4B28-99F4-7607C2BE9E01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0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차후계획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2274838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1-</a:t>
            </a:r>
            <a:r>
              <a:rPr lang="ko-KR" altLang="en-US" dirty="0"/>
              <a:t> 맵 </a:t>
            </a:r>
            <a:r>
              <a:rPr lang="en-US" altLang="ko-KR" dirty="0"/>
              <a:t>API</a:t>
            </a:r>
            <a:r>
              <a:rPr lang="ko-KR" altLang="en-US" dirty="0"/>
              <a:t>가 유료여서 자동으로 선을 이어 </a:t>
            </a:r>
            <a:endParaRPr lang="en-US" altLang="ko-KR" dirty="0"/>
          </a:p>
          <a:p>
            <a:pPr algn="just"/>
            <a:r>
              <a:rPr lang="en-US" altLang="ko-KR" dirty="0"/>
              <a:t>    </a:t>
            </a:r>
            <a:r>
              <a:rPr lang="ko-KR" altLang="en-US" dirty="0"/>
              <a:t>그리는 부분이 없었습니다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2- </a:t>
            </a:r>
            <a:r>
              <a:rPr lang="ko-KR" altLang="en-US" dirty="0"/>
              <a:t>상관분석시 데이터가 많이 부족하여 </a:t>
            </a:r>
            <a:endParaRPr lang="en-US" altLang="ko-KR" dirty="0"/>
          </a:p>
          <a:p>
            <a:pPr algn="just"/>
            <a:r>
              <a:rPr lang="en-US" altLang="ko-KR" dirty="0"/>
              <a:t>    </a:t>
            </a:r>
            <a:r>
              <a:rPr lang="ko-KR" altLang="en-US" dirty="0"/>
              <a:t>분석이 많이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</a:t>
            </a:r>
            <a:r>
              <a:rPr lang="ko-KR" altLang="en-US" sz="3600" b="1" dirty="0"/>
              <a:t>추가 내용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4477676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1- </a:t>
            </a:r>
            <a:r>
              <a:rPr lang="ko-KR" altLang="en-US" dirty="0"/>
              <a:t>일별 방문객 데이터</a:t>
            </a:r>
            <a:endParaRPr lang="en-US" altLang="ko-KR" dirty="0"/>
          </a:p>
          <a:p>
            <a:pPr algn="just"/>
            <a:r>
              <a:rPr lang="en-US" altLang="ko-KR" dirty="0"/>
              <a:t>    (</a:t>
            </a:r>
            <a:r>
              <a:rPr lang="ko-KR" altLang="en-US" dirty="0"/>
              <a:t>데이터를 요청했으나 보안 상 공개 불가</a:t>
            </a:r>
            <a:r>
              <a:rPr lang="en-US" altLang="ko-KR" dirty="0"/>
              <a:t>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2- </a:t>
            </a:r>
            <a:r>
              <a:rPr lang="ko-KR" altLang="en-US" dirty="0"/>
              <a:t>일별 매출액</a:t>
            </a:r>
            <a:endParaRPr lang="en-US" altLang="ko-KR" dirty="0"/>
          </a:p>
          <a:p>
            <a:pPr algn="just"/>
            <a:r>
              <a:rPr lang="en-US" altLang="ko-KR" dirty="0"/>
              <a:t>    (</a:t>
            </a:r>
            <a:r>
              <a:rPr lang="ko-KR" altLang="en-US" dirty="0" err="1"/>
              <a:t>년도별</a:t>
            </a:r>
            <a:r>
              <a:rPr lang="ko-KR" altLang="en-US" dirty="0"/>
              <a:t> 매출액만 공개</a:t>
            </a:r>
            <a:r>
              <a:rPr lang="en-US" altLang="ko-KR" dirty="0"/>
              <a:t>-</a:t>
            </a:r>
            <a:r>
              <a:rPr lang="ko-KR" altLang="en-US" dirty="0"/>
              <a:t>공시서류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3836709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</a:t>
            </a:r>
            <a:r>
              <a:rPr lang="ko-KR" altLang="en-US" sz="3600" b="1" dirty="0"/>
              <a:t>필요 데이터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688533C-0746-4BD5-92AD-091E6AFB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97" y="1387558"/>
            <a:ext cx="3598510" cy="24621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C578F1-AA94-4253-A09C-83F6E068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0" y="2656267"/>
            <a:ext cx="3884022" cy="18003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4A5C230-8CD3-4278-BA75-7CD61B06C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9" y="4572646"/>
            <a:ext cx="5259978" cy="17955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91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3995107" y="2921168"/>
            <a:ext cx="420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Part 1. </a:t>
            </a:r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</a:rPr>
              <a:t>목적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목적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Cause Analysis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507784" y="5095278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Consulting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9246673" y="509527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5A0AAA-EF14-4523-ACDB-9E65A71AF0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97930" y="2302537"/>
            <a:ext cx="2400505" cy="24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목적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5899E2-38D1-4B42-BA84-5D62499086BB}"/>
              </a:ext>
            </a:extLst>
          </p:cNvPr>
          <p:cNvGrpSpPr/>
          <p:nvPr/>
        </p:nvGrpSpPr>
        <p:grpSpPr>
          <a:xfrm>
            <a:off x="132523" y="3882777"/>
            <a:ext cx="6181320" cy="2790356"/>
            <a:chOff x="313248" y="1286540"/>
            <a:chExt cx="11565504" cy="511106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8CB9AB-8F34-46A7-B937-F16F9FC869B5}"/>
                </a:ext>
              </a:extLst>
            </p:cNvPr>
            <p:cNvSpPr/>
            <p:nvPr/>
          </p:nvSpPr>
          <p:spPr>
            <a:xfrm>
              <a:off x="313248" y="1286540"/>
              <a:ext cx="11565504" cy="511106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AEB85925-A344-497F-988A-3BBEC4C4F6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9595080"/>
                </p:ext>
              </p:extLst>
            </p:nvPr>
          </p:nvGraphicFramePr>
          <p:xfrm>
            <a:off x="574870" y="1651118"/>
            <a:ext cx="10985157" cy="45424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D368674-880C-4397-A7C3-14CDD01A943E}"/>
              </a:ext>
            </a:extLst>
          </p:cNvPr>
          <p:cNvSpPr txBox="1"/>
          <p:nvPr/>
        </p:nvSpPr>
        <p:spPr>
          <a:xfrm>
            <a:off x="6357623" y="2274838"/>
            <a:ext cx="525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/>
              <a:t>서울 랜드를 방문했던 방문객은 서울 랜드를 </a:t>
            </a:r>
            <a:endParaRPr lang="en-US" altLang="ko-KR" dirty="0"/>
          </a:p>
          <a:p>
            <a:pPr algn="just"/>
            <a:r>
              <a:rPr lang="en-US" altLang="ko-KR" dirty="0"/>
              <a:t>    </a:t>
            </a:r>
            <a:r>
              <a:rPr lang="ko-KR" altLang="en-US" dirty="0"/>
              <a:t>어떻게 평가를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F901F-A23E-472D-B320-1A8F78D51545}"/>
              </a:ext>
            </a:extLst>
          </p:cNvPr>
          <p:cNvSpPr txBox="1"/>
          <p:nvPr/>
        </p:nvSpPr>
        <p:spPr>
          <a:xfrm>
            <a:off x="6351898" y="1633871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</a:t>
            </a:r>
            <a:r>
              <a:rPr lang="ko-KR" altLang="en-US" sz="3600" b="1" dirty="0"/>
              <a:t>방문객은 왜 떨어졌는가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A3F1AB-6139-47E3-AAE2-BBE3A199D596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54CD06-7DB4-4198-BBFE-97CCA2D996D6}"/>
              </a:ext>
            </a:extLst>
          </p:cNvPr>
          <p:cNvSpPr txBox="1"/>
          <p:nvPr/>
        </p:nvSpPr>
        <p:spPr>
          <a:xfrm>
            <a:off x="6357623" y="4477676"/>
            <a:ext cx="525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부터 코로나 여파로 인하여</a:t>
            </a:r>
            <a:endParaRPr lang="en-US" altLang="ko-KR" dirty="0"/>
          </a:p>
          <a:p>
            <a:pPr algn="just"/>
            <a:r>
              <a:rPr lang="en-US" altLang="ko-KR" dirty="0"/>
              <a:t>   </a:t>
            </a:r>
            <a:r>
              <a:rPr lang="ko-KR" altLang="en-US" dirty="0"/>
              <a:t> 방문자 수 가 </a:t>
            </a:r>
            <a:r>
              <a:rPr lang="ko-KR" altLang="en-US"/>
              <a:t>영향이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286F0-D9C1-4347-A3B4-4A11F1051792}"/>
              </a:ext>
            </a:extLst>
          </p:cNvPr>
          <p:cNvSpPr txBox="1"/>
          <p:nvPr/>
        </p:nvSpPr>
        <p:spPr>
          <a:xfrm>
            <a:off x="6351898" y="3836709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</a:t>
            </a:r>
            <a:r>
              <a:rPr lang="ko-KR" altLang="en-US" sz="3600" b="1" dirty="0"/>
              <a:t>코로나의 영향은 있는가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5CA96E-893A-4E1A-8CC7-7A03FE45A783}"/>
              </a:ext>
            </a:extLst>
          </p:cNvPr>
          <p:cNvGrpSpPr/>
          <p:nvPr/>
        </p:nvGrpSpPr>
        <p:grpSpPr>
          <a:xfrm>
            <a:off x="119774" y="971895"/>
            <a:ext cx="6181320" cy="2790356"/>
            <a:chOff x="313248" y="1286540"/>
            <a:chExt cx="11565504" cy="511106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F2345F1-5519-4C12-ABEE-75ECD3340007}"/>
                </a:ext>
              </a:extLst>
            </p:cNvPr>
            <p:cNvSpPr/>
            <p:nvPr/>
          </p:nvSpPr>
          <p:spPr>
            <a:xfrm>
              <a:off x="313248" y="1286540"/>
              <a:ext cx="11565504" cy="511106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256A1EAA-5711-4FE9-8889-55FA2A86D3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1805669"/>
                </p:ext>
              </p:extLst>
            </p:nvPr>
          </p:nvGraphicFramePr>
          <p:xfrm>
            <a:off x="574870" y="1651118"/>
            <a:ext cx="10985157" cy="45424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B9936A-4A9D-4B7B-8BD4-D67E8F1A5C67}"/>
                </a:ext>
              </a:extLst>
            </p:cNvPr>
            <p:cNvSpPr txBox="1"/>
            <p:nvPr/>
          </p:nvSpPr>
          <p:spPr>
            <a:xfrm>
              <a:off x="10194855" y="1789002"/>
              <a:ext cx="1360051" cy="422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단위 </a:t>
              </a:r>
              <a:r>
                <a:rPr lang="en-US" altLang="ko-KR" sz="900" dirty="0">
                  <a:solidFill>
                    <a:schemeClr val="bg1"/>
                  </a:solidFill>
                </a:rPr>
                <a:t>: </a:t>
              </a:r>
              <a:r>
                <a:rPr lang="ko-KR" altLang="en-US" sz="900" dirty="0">
                  <a:solidFill>
                    <a:schemeClr val="bg1"/>
                  </a:solidFill>
                </a:rPr>
                <a:t>만원</a:t>
              </a:r>
            </a:p>
          </p:txBody>
        </p:sp>
      </p:grpSp>
      <p:sp>
        <p:nvSpPr>
          <p:cNvPr id="24" name="テキスト ボックス 8">
            <a:extLst>
              <a:ext uri="{FF2B5EF4-FFF2-40B4-BE49-F238E27FC236}">
                <a16:creationId xmlns:a16="http://schemas.microsoft.com/office/drawing/2014/main" id="{ABEBD055-5516-494C-B441-14C3323D0711}"/>
              </a:ext>
            </a:extLst>
          </p:cNvPr>
          <p:cNvSpPr txBox="1"/>
          <p:nvPr/>
        </p:nvSpPr>
        <p:spPr>
          <a:xfrm>
            <a:off x="6301094" y="808238"/>
            <a:ext cx="38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원인 분석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Cause Analysis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3995107" y="2921168"/>
            <a:ext cx="420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Part 2. </a:t>
            </a:r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환경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281872" y="1636272"/>
            <a:ext cx="5747017" cy="3299307"/>
            <a:chOff x="5003544" y="794869"/>
            <a:chExt cx="6567455" cy="377031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3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5003544" y="794869"/>
              <a:ext cx="1774215" cy="2039328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2274838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OS : Linux(CentOS 7)</a:t>
            </a:r>
          </a:p>
          <a:p>
            <a:pPr algn="just"/>
            <a:r>
              <a:rPr lang="en-US" altLang="ko-KR" dirty="0"/>
              <a:t>MEM : 8GB</a:t>
            </a:r>
          </a:p>
          <a:p>
            <a:pPr algn="just"/>
            <a:r>
              <a:rPr lang="en-US" altLang="ko-KR" dirty="0"/>
              <a:t>HDD : 1TB</a:t>
            </a:r>
          </a:p>
          <a:p>
            <a:pPr algn="just"/>
            <a:r>
              <a:rPr lang="en-US" altLang="ko-KR" dirty="0"/>
              <a:t>S/W : </a:t>
            </a:r>
            <a:r>
              <a:rPr lang="en-US" altLang="ko-KR" dirty="0" err="1"/>
              <a:t>Jupyter</a:t>
            </a:r>
            <a:r>
              <a:rPr lang="en-US" altLang="ko-KR" dirty="0"/>
              <a:t> Lab, anaconda, SQL(</a:t>
            </a:r>
            <a:r>
              <a:rPr lang="en-US" altLang="ko-KR" dirty="0" err="1"/>
              <a:t>mariadb</a:t>
            </a:r>
            <a:r>
              <a:rPr lang="en-US" altLang="ko-KR" dirty="0"/>
              <a:t>),</a:t>
            </a:r>
          </a:p>
          <a:p>
            <a:pPr algn="just"/>
            <a:r>
              <a:rPr lang="en-US" altLang="ko-KR" dirty="0"/>
              <a:t>          Elastic Search &amp; </a:t>
            </a:r>
            <a:r>
              <a:rPr lang="en-US" altLang="ko-KR" dirty="0" err="1"/>
              <a:t>kibana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</a:t>
            </a:r>
            <a:r>
              <a:rPr lang="ko-KR" altLang="en-US" sz="3600" b="1" dirty="0"/>
              <a:t>서버 환경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4477676"/>
            <a:ext cx="525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Language : Python</a:t>
            </a:r>
          </a:p>
          <a:p>
            <a:pPr algn="just"/>
            <a:r>
              <a:rPr lang="en-US" altLang="ko-KR" dirty="0"/>
              <a:t>Library : ML, NLP, pandas, </a:t>
            </a:r>
            <a:r>
              <a:rPr lang="en-US" altLang="ko-KR" dirty="0" err="1"/>
              <a:t>numpy</a:t>
            </a:r>
            <a:r>
              <a:rPr lang="en-US" altLang="ko-KR" dirty="0"/>
              <a:t>, matplotlib …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3836709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</a:t>
            </a:r>
            <a:r>
              <a:rPr lang="ko-KR" altLang="en-US" sz="3600" b="1" dirty="0"/>
              <a:t>언어 및 기술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89" y="2281905"/>
            <a:ext cx="1399352" cy="4721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12" y="1984617"/>
            <a:ext cx="920228" cy="10666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82" y="3698502"/>
            <a:ext cx="1366973" cy="681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12" y="3617045"/>
            <a:ext cx="1050646" cy="8564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35" y="3381542"/>
            <a:ext cx="1508711" cy="78521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5BDBE59-5231-4888-9256-1661F70690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5" y="2337057"/>
            <a:ext cx="1319766" cy="38299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E0A9D4A-5EF5-4EF6-AFF2-2D5968BD86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06" y="4060701"/>
            <a:ext cx="1106012" cy="5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2627747" y="2921168"/>
            <a:ext cx="6936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Part 3. </a:t>
            </a:r>
            <a:r>
              <a:rPr lang="ko-KR" altLang="en-US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분석 및 과정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94389"/>
            <a:ext cx="121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및 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8" name="다이어그램 57">
            <a:extLst>
              <a:ext uri="{FF2B5EF4-FFF2-40B4-BE49-F238E27FC236}">
                <a16:creationId xmlns:a16="http://schemas.microsoft.com/office/drawing/2014/main" id="{2675220D-1057-4225-88FE-E239DFFDC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068550"/>
              </p:ext>
            </p:extLst>
          </p:nvPr>
        </p:nvGraphicFramePr>
        <p:xfrm>
          <a:off x="967107" y="1383599"/>
          <a:ext cx="3902229" cy="4822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3A123AD-FB56-4160-9F6C-BFEE4D9D97A1}"/>
              </a:ext>
            </a:extLst>
          </p:cNvPr>
          <p:cNvSpPr txBox="1"/>
          <p:nvPr/>
        </p:nvSpPr>
        <p:spPr>
          <a:xfrm>
            <a:off x="6357623" y="2291030"/>
            <a:ext cx="52595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라운드 Regular (본문)"/>
              </a:rPr>
              <a:t>①</a:t>
            </a:r>
            <a:r>
              <a:rPr lang="en-US" altLang="ko-KR" dirty="0">
                <a:latin typeface="나눔스퀘어라운드 Regular (본문)"/>
              </a:rPr>
              <a:t> </a:t>
            </a:r>
            <a:r>
              <a:rPr lang="ko-KR" altLang="en-US" dirty="0">
                <a:latin typeface="나눔스퀘어라운드 Regular (본문)"/>
              </a:rPr>
              <a:t>데이터 수집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ko-KR" altLang="en-US" sz="1600" dirty="0" err="1">
                <a:latin typeface="나눔스퀘어라운드 Regular (본문)"/>
              </a:rPr>
              <a:t>크롤링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공공데이터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ko-KR" altLang="en-US" sz="1600" dirty="0" err="1">
                <a:latin typeface="나눔스퀘어라운드 Regular (본문)"/>
              </a:rPr>
              <a:t>서울랜드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dirty="0">
                <a:latin typeface="나눔스퀘어라운드 Regular (본문)"/>
              </a:rPr>
              <a:t>②</a:t>
            </a:r>
            <a:r>
              <a:rPr lang="en-US" altLang="ko-KR" dirty="0">
                <a:latin typeface="나눔스퀘어라운드 Regular (본문)"/>
              </a:rPr>
              <a:t> </a:t>
            </a:r>
            <a:r>
              <a:rPr lang="ko-KR" altLang="en-US" dirty="0">
                <a:latin typeface="나눔스퀘어라운드 Regular (본문)"/>
              </a:rPr>
              <a:t>데이터 저장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DB</a:t>
            </a: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Excel</a:t>
            </a: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dirty="0">
                <a:latin typeface="나눔스퀘어라운드 Regular (본문)"/>
              </a:rPr>
              <a:t>③ 데이터 분석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en-US" altLang="ko-KR" sz="1600" dirty="0">
                <a:latin typeface="나눔스퀘어라운드 Regular (본문)"/>
              </a:rPr>
              <a:t>    ·</a:t>
            </a:r>
            <a:r>
              <a:rPr lang="ko-KR" altLang="en-US" sz="1600" dirty="0">
                <a:latin typeface="나눔스퀘어라운드 Regular (본문)"/>
              </a:rPr>
              <a:t> 알고리즘</a:t>
            </a:r>
            <a:endParaRPr lang="en-US" altLang="ko-KR" sz="1600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</a:t>
            </a:r>
            <a:r>
              <a:rPr lang="en-US" altLang="ko-KR" sz="1600" dirty="0">
                <a:latin typeface="나눔스퀘어라운드 Regular (본문)"/>
              </a:rPr>
              <a:t>NLP, ML</a:t>
            </a:r>
          </a:p>
          <a:p>
            <a:pPr algn="just"/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dirty="0">
                <a:latin typeface="나눔스퀘어라운드 Regular (본문)"/>
              </a:rPr>
              <a:t>④ 데이터 활용</a:t>
            </a:r>
            <a:endParaRPr lang="en-US" altLang="ko-KR" dirty="0">
              <a:latin typeface="나눔스퀘어라운드 Regular (본문)"/>
            </a:endParaRPr>
          </a:p>
          <a:p>
            <a:pPr algn="just"/>
            <a:r>
              <a:rPr lang="ko-KR" altLang="en-US" sz="1600" dirty="0">
                <a:latin typeface="나눔스퀘어라운드 Regular (본문)"/>
              </a:rPr>
              <a:t>    </a:t>
            </a:r>
            <a:r>
              <a:rPr lang="en-US" altLang="ko-KR" sz="1600" dirty="0">
                <a:latin typeface="나눔스퀘어라운드 Regular (본문)"/>
              </a:rPr>
              <a:t>·</a:t>
            </a:r>
            <a:r>
              <a:rPr lang="ko-KR" altLang="en-US" sz="1600" dirty="0">
                <a:latin typeface="나눔스퀘어라운드 Regular (본문)"/>
              </a:rPr>
              <a:t> 시각화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8D23A6-4884-451F-9997-2E03FBA743AE}"/>
              </a:ext>
            </a:extLst>
          </p:cNvPr>
          <p:cNvSpPr txBox="1"/>
          <p:nvPr/>
        </p:nvSpPr>
        <p:spPr>
          <a:xfrm>
            <a:off x="6351898" y="16338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</a:t>
            </a:r>
            <a:r>
              <a:rPr lang="ko-KR" altLang="en-US" sz="3600" b="1" dirty="0"/>
              <a:t>분석 과정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DD1E669-B479-45C2-A3F4-84AF26F84665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1137</Words>
  <Application>Microsoft Office PowerPoint</Application>
  <PresentationFormat>와이드스크린</PresentationFormat>
  <Paragraphs>260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나눔스퀘어라운드 Regular</vt:lpstr>
      <vt:lpstr>나눔스퀘어라운드 Regular (본문)</vt:lpstr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Thor COA</cp:lastModifiedBy>
  <cp:revision>64</cp:revision>
  <dcterms:created xsi:type="dcterms:W3CDTF">2018-12-07T00:32:38Z</dcterms:created>
  <dcterms:modified xsi:type="dcterms:W3CDTF">2021-12-12T18:06:25Z</dcterms:modified>
</cp:coreProperties>
</file>