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51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9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3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6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75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04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32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2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8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8B25-D853-4179-83AD-D0964BC996BA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47CE-0A63-409A-A564-BDC14D0E1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0" y="261084"/>
            <a:ext cx="7886700" cy="405298"/>
          </a:xfrm>
        </p:spPr>
        <p:txBody>
          <a:bodyPr>
            <a:normAutofit fontScale="90000"/>
          </a:bodyPr>
          <a:lstStyle/>
          <a:p>
            <a:r>
              <a:rPr lang="de-AT" sz="2400" dirty="0"/>
              <a:t>Stefan Gasser k01455519, Franz Strasser k01455358</a:t>
            </a:r>
            <a:endParaRPr lang="de-DE" sz="24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28650" y="763481"/>
            <a:ext cx="7886700" cy="5672830"/>
          </a:xfrm>
        </p:spPr>
        <p:txBody>
          <a:bodyPr>
            <a:normAutofit/>
          </a:bodyPr>
          <a:lstStyle/>
          <a:p>
            <a:r>
              <a:rPr lang="de-AT" dirty="0" err="1"/>
              <a:t>Superflux</a:t>
            </a:r>
            <a:r>
              <a:rPr lang="de-AT" dirty="0"/>
              <a:t> </a:t>
            </a:r>
            <a:r>
              <a:rPr lang="de-AT" dirty="0" err="1"/>
              <a:t>onset</a:t>
            </a:r>
            <a:r>
              <a:rPr lang="de-AT" dirty="0"/>
              <a:t> </a:t>
            </a:r>
            <a:r>
              <a:rPr lang="de-AT" dirty="0" err="1"/>
              <a:t>detection</a:t>
            </a:r>
            <a:r>
              <a:rPr lang="de-AT" dirty="0"/>
              <a:t>: </a:t>
            </a:r>
            <a:r>
              <a:rPr lang="de-AT" dirty="0" err="1"/>
              <a:t>fmeasure</a:t>
            </a:r>
            <a:r>
              <a:rPr lang="de-AT" dirty="0"/>
              <a:t> ≈ 89.59 %</a:t>
            </a:r>
          </a:p>
          <a:p>
            <a:pPr lvl="1"/>
            <a:r>
              <a:rPr lang="de-AT" dirty="0"/>
              <a:t>Stefan</a:t>
            </a:r>
          </a:p>
          <a:p>
            <a:pPr lvl="1"/>
            <a:endParaRPr lang="de-AT" dirty="0"/>
          </a:p>
          <a:p>
            <a:r>
              <a:rPr lang="de-AT" dirty="0"/>
              <a:t>HFC + WPD </a:t>
            </a:r>
            <a:r>
              <a:rPr lang="de-AT" dirty="0" err="1"/>
              <a:t>onset</a:t>
            </a:r>
            <a:r>
              <a:rPr lang="de-AT" dirty="0"/>
              <a:t> </a:t>
            </a:r>
            <a:r>
              <a:rPr lang="de-AT" dirty="0" err="1"/>
              <a:t>detection</a:t>
            </a:r>
            <a:r>
              <a:rPr lang="de-AT" dirty="0"/>
              <a:t>: </a:t>
            </a:r>
            <a:r>
              <a:rPr lang="de-AT" dirty="0" err="1"/>
              <a:t>fmeasure</a:t>
            </a:r>
            <a:r>
              <a:rPr lang="de-AT" dirty="0"/>
              <a:t> ≈ 77.16 %</a:t>
            </a:r>
          </a:p>
          <a:p>
            <a:pPr lvl="1"/>
            <a:r>
              <a:rPr lang="de-AT" dirty="0"/>
              <a:t>Franz</a:t>
            </a:r>
          </a:p>
          <a:p>
            <a:pPr lvl="1"/>
            <a:endParaRPr lang="de-AT" dirty="0"/>
          </a:p>
          <a:p>
            <a:r>
              <a:rPr lang="de-AT" dirty="0"/>
              <a:t>Beat </a:t>
            </a:r>
            <a:r>
              <a:rPr lang="de-AT" dirty="0" err="1"/>
              <a:t>detection</a:t>
            </a:r>
            <a:r>
              <a:rPr lang="de-AT" dirty="0"/>
              <a:t>: </a:t>
            </a:r>
            <a:r>
              <a:rPr lang="de-AT" dirty="0" err="1"/>
              <a:t>fmeasure</a:t>
            </a:r>
            <a:r>
              <a:rPr lang="de-AT" dirty="0"/>
              <a:t> ≈ 74.49 %</a:t>
            </a:r>
          </a:p>
          <a:p>
            <a:pPr lvl="1"/>
            <a:r>
              <a:rPr lang="de-AT" dirty="0"/>
              <a:t>Franz</a:t>
            </a:r>
          </a:p>
          <a:p>
            <a:pPr lvl="1"/>
            <a:endParaRPr lang="de-AT" dirty="0"/>
          </a:p>
          <a:p>
            <a:r>
              <a:rPr lang="de-AT" dirty="0"/>
              <a:t>Tempo </a:t>
            </a:r>
            <a:r>
              <a:rPr lang="de-AT" dirty="0" err="1"/>
              <a:t>estimation</a:t>
            </a:r>
            <a:r>
              <a:rPr lang="de-AT" dirty="0"/>
              <a:t>: </a:t>
            </a:r>
            <a:r>
              <a:rPr lang="de-AT" dirty="0" err="1"/>
              <a:t>fmeasure</a:t>
            </a:r>
            <a:r>
              <a:rPr lang="de-AT" dirty="0"/>
              <a:t> ≈ </a:t>
            </a:r>
            <a:r>
              <a:rPr lang="de-AT" dirty="0">
                <a:solidFill>
                  <a:srgbClr val="FF0000"/>
                </a:solidFill>
              </a:rPr>
              <a:t>75 %</a:t>
            </a:r>
          </a:p>
          <a:p>
            <a:pPr lvl="1"/>
            <a:r>
              <a:rPr lang="de-AT" dirty="0"/>
              <a:t>Stefan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4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Stefan Gasser k01455519, Franz Strasser k01455358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Stefan Gasser k01455519, Franz Strasser k01455358</dc:title>
  <dc:creator>wjzQArSOM1@students.jku.at</dc:creator>
  <cp:lastModifiedBy>wjzQArSOM1@students.jku.at</cp:lastModifiedBy>
  <cp:revision>3</cp:revision>
  <dcterms:created xsi:type="dcterms:W3CDTF">2017-06-21T13:30:20Z</dcterms:created>
  <dcterms:modified xsi:type="dcterms:W3CDTF">2017-06-21T13:36:00Z</dcterms:modified>
</cp:coreProperties>
</file>