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48" r:id="rId1"/>
  </p:sldMasterIdLst>
  <p:sldIdLst>
    <p:sldId id="256" r:id="rId2"/>
    <p:sldId id="303" r:id="rId3"/>
    <p:sldId id="305" r:id="rId4"/>
    <p:sldId id="306" r:id="rId5"/>
    <p:sldId id="308" r:id="rId6"/>
    <p:sldId id="309" r:id="rId7"/>
    <p:sldId id="310" r:id="rId8"/>
    <p:sldId id="311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260" r:id="rId1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FB6"/>
    <a:srgbClr val="048E8B"/>
    <a:srgbClr val="0F1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65B59F-56F5-4702-BBB5-D2F3ABBAE7DF}" v="394" dt="2020-02-12T14:43:13.0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72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Vista de una ciudad&#10;&#10;Descripción generada automáticamente">
            <a:extLst>
              <a:ext uri="{FF2B5EF4-FFF2-40B4-BE49-F238E27FC236}">
                <a16:creationId xmlns:a16="http://schemas.microsoft.com/office/drawing/2014/main" id="{15E1FBFF-3347-496D-99A1-DFB16468A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F3E43A05-558E-4AB4-8A61-B280805FE7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0" y="0"/>
            <a:ext cx="338704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FC8C93-64E0-40FA-BCCC-AE84C4637A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0" y="1113314"/>
            <a:ext cx="7531005" cy="1709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TÍTULO DE LA</a:t>
            </a:r>
            <a:br>
              <a:rPr lang="es-ES" dirty="0"/>
            </a:br>
            <a:r>
              <a:rPr lang="es-ES" dirty="0"/>
              <a:t>PRESENTACIÓN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2C6252-2DDB-43C0-8241-75FA02D53C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50" y="5423227"/>
            <a:ext cx="7531005" cy="32145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Fecha</a:t>
            </a:r>
            <a:endParaRPr lang="es-CL"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37A3CFA5-8624-405F-88D5-77DBFD476C4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7331C72A-CEAF-43B1-BC2C-65EE3D4F9F1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3192" y="3989714"/>
            <a:ext cx="913121" cy="1422074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7C16ECB8-BC9A-415C-9C71-1BF995F5C0A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76232" y="3839984"/>
            <a:ext cx="3929815" cy="3881596"/>
          </a:xfrm>
          <a:prstGeom prst="rect">
            <a:avLst/>
          </a:prstGeom>
        </p:spPr>
      </p:pic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9DA36818-F61B-4B28-B280-572A83C6FC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0" y="4114810"/>
            <a:ext cx="7531005" cy="75565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r>
              <a:rPr lang="es-ES" dirty="0"/>
              <a:t>Área que presenta</a:t>
            </a:r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D90F2D1-CA48-4F24-8AB0-6D7C5222095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857" y="1446212"/>
            <a:ext cx="1283882" cy="175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4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DA4E72-5B16-44F6-9635-C5BD9AF62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74545"/>
            <a:ext cx="109728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8" name="Marcador de título 1">
            <a:extLst>
              <a:ext uri="{FF2B5EF4-FFF2-40B4-BE49-F238E27FC236}">
                <a16:creationId xmlns:a16="http://schemas.microsoft.com/office/drawing/2014/main" id="{01F0777D-47A6-4CCF-BC6D-32AE8E27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697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9214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il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451D7-CBAA-4570-889D-CAB4B51D77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0" y="1113313"/>
            <a:ext cx="7421077" cy="1630161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s-ES" dirty="0"/>
              <a:t>CAPÍTULO I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290FE7-7D94-42C2-84BB-EE1ECD828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390" y="3602038"/>
            <a:ext cx="6485861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L" dirty="0"/>
          </a:p>
        </p:txBody>
      </p:sp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D6E60A2D-DFBA-4D40-BA5E-8FDD289814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104"/>
            <a:ext cx="3500537" cy="6860103"/>
          </a:xfrm>
          <a:custGeom>
            <a:avLst/>
            <a:gdLst>
              <a:gd name="connsiteX0" fmla="*/ 0 w 3500537"/>
              <a:gd name="connsiteY0" fmla="*/ 0 h 6860103"/>
              <a:gd name="connsiteX1" fmla="*/ 3500537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  <a:gd name="connsiteX0" fmla="*/ 0 w 3500537"/>
              <a:gd name="connsiteY0" fmla="*/ 0 h 6860103"/>
              <a:gd name="connsiteX1" fmla="*/ 2100362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0537" h="6860103">
                <a:moveTo>
                  <a:pt x="0" y="0"/>
                </a:moveTo>
                <a:lnTo>
                  <a:pt x="2100362" y="0"/>
                </a:lnTo>
                <a:lnTo>
                  <a:pt x="3500537" y="6860103"/>
                </a:lnTo>
                <a:lnTo>
                  <a:pt x="0" y="68601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endParaRPr lang="es-CL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59686318-6B29-40A8-A3FA-EBB04C106F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1C2065E5-F751-485E-B8DF-F6F6173CB8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3043" y="3581074"/>
            <a:ext cx="319423" cy="172725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0CA4040A-B20C-47F8-8062-527C2C61A1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0816405" y="3581074"/>
            <a:ext cx="319423" cy="172725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CB004D1E-7A65-479F-AB76-014D2C4A210A}"/>
              </a:ext>
            </a:extLst>
          </p:cNvPr>
          <p:cNvSpPr/>
          <p:nvPr userDrawn="1"/>
        </p:nvSpPr>
        <p:spPr>
          <a:xfrm>
            <a:off x="10391775" y="866775"/>
            <a:ext cx="1800225" cy="205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694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il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451D7-CBAA-4570-889D-CAB4B51D77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0" y="1113313"/>
            <a:ext cx="7421077" cy="1630161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s-ES" dirty="0"/>
              <a:t>CAPÍTULO I</a:t>
            </a:r>
            <a:endParaRPr lang="es-CL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59686318-6B29-40A8-A3FA-EBB04C106F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CB004D1E-7A65-479F-AB76-014D2C4A210A}"/>
              </a:ext>
            </a:extLst>
          </p:cNvPr>
          <p:cNvSpPr/>
          <p:nvPr userDrawn="1"/>
        </p:nvSpPr>
        <p:spPr>
          <a:xfrm>
            <a:off x="10391775" y="866775"/>
            <a:ext cx="1800225" cy="205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Marcador de posición de imagen 2">
            <a:extLst>
              <a:ext uri="{FF2B5EF4-FFF2-40B4-BE49-F238E27FC236}">
                <a16:creationId xmlns:a16="http://schemas.microsoft.com/office/drawing/2014/main" id="{7174B5D1-C089-4DE6-83C8-818A8281A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104"/>
            <a:ext cx="3500537" cy="6860103"/>
          </a:xfrm>
          <a:custGeom>
            <a:avLst/>
            <a:gdLst>
              <a:gd name="connsiteX0" fmla="*/ 0 w 3500537"/>
              <a:gd name="connsiteY0" fmla="*/ 0 h 6860103"/>
              <a:gd name="connsiteX1" fmla="*/ 3500537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  <a:gd name="connsiteX0" fmla="*/ 0 w 3500537"/>
              <a:gd name="connsiteY0" fmla="*/ 0 h 6860103"/>
              <a:gd name="connsiteX1" fmla="*/ 2100362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0537" h="6860103">
                <a:moveTo>
                  <a:pt x="0" y="0"/>
                </a:moveTo>
                <a:lnTo>
                  <a:pt x="2100362" y="0"/>
                </a:lnTo>
                <a:lnTo>
                  <a:pt x="3500537" y="6860103"/>
                </a:lnTo>
                <a:lnTo>
                  <a:pt x="0" y="68601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843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07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Vista de una ciudad&#10;&#10;Descripción generada automáticamente">
            <a:extLst>
              <a:ext uri="{FF2B5EF4-FFF2-40B4-BE49-F238E27FC236}">
                <a16:creationId xmlns:a16="http://schemas.microsoft.com/office/drawing/2014/main" id="{15E1FBFF-3347-496D-99A1-DFB16468A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072303AE-2C5D-4DCC-A5E2-A6B5615EBF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0" y="0"/>
            <a:ext cx="3387043" cy="685800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37A3CFA5-8624-405F-88D5-77DBFD476C4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7331C72A-CEAF-43B1-BC2C-65EE3D4F9F1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3192" y="3989714"/>
            <a:ext cx="913121" cy="1422074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7C16ECB8-BC9A-415C-9C71-1BF995F5C0A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76232" y="3839984"/>
            <a:ext cx="3929815" cy="388159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F70C511-72C5-4DA8-80A5-9C968DFCAEE1}"/>
              </a:ext>
            </a:extLst>
          </p:cNvPr>
          <p:cNvSpPr txBox="1"/>
          <p:nvPr userDrawn="1"/>
        </p:nvSpPr>
        <p:spPr>
          <a:xfrm>
            <a:off x="3743324" y="2101561"/>
            <a:ext cx="574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GRACIAS</a:t>
            </a:r>
            <a:endParaRPr lang="es-CL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1B2C16B-AC3C-4E1A-BAC9-06AEC2FAF27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857" y="1446212"/>
            <a:ext cx="1283882" cy="175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1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34B6424-8960-4519-BBB2-AB139747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3301"/>
            <a:ext cx="9865959" cy="697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885DB4-1D31-4EAA-B861-83CF135D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74541"/>
            <a:ext cx="10972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grpSp>
        <p:nvGrpSpPr>
          <p:cNvPr id="18" name="Gráfico 16">
            <a:extLst>
              <a:ext uri="{FF2B5EF4-FFF2-40B4-BE49-F238E27FC236}">
                <a16:creationId xmlns:a16="http://schemas.microsoft.com/office/drawing/2014/main" id="{A7315C0A-A1A8-4332-A786-592306DA8500}"/>
              </a:ext>
            </a:extLst>
          </p:cNvPr>
          <p:cNvGrpSpPr/>
          <p:nvPr/>
        </p:nvGrpSpPr>
        <p:grpSpPr>
          <a:xfrm>
            <a:off x="10833902" y="262857"/>
            <a:ext cx="347551" cy="538418"/>
            <a:chOff x="5514975" y="2524125"/>
            <a:chExt cx="1162050" cy="1800225"/>
          </a:xfrm>
          <a:solidFill>
            <a:schemeClr val="bg1">
              <a:lumMod val="75000"/>
            </a:schemeClr>
          </a:solidFill>
        </p:grpSpPr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0B404B8F-AE92-441C-AACA-FABFC680D75C}"/>
                </a:ext>
              </a:extLst>
            </p:cNvPr>
            <p:cNvSpPr/>
            <p:nvPr/>
          </p:nvSpPr>
          <p:spPr>
            <a:xfrm>
              <a:off x="5524500" y="2524125"/>
              <a:ext cx="180975" cy="209550"/>
            </a:xfrm>
            <a:custGeom>
              <a:avLst/>
              <a:gdLst>
                <a:gd name="connsiteX0" fmla="*/ 26670 w 180975"/>
                <a:gd name="connsiteY0" fmla="*/ 181928 h 209550"/>
                <a:gd name="connsiteX1" fmla="*/ 58103 w 180975"/>
                <a:gd name="connsiteY1" fmla="*/ 203835 h 209550"/>
                <a:gd name="connsiteX2" fmla="*/ 100013 w 180975"/>
                <a:gd name="connsiteY2" fmla="*/ 212408 h 209550"/>
                <a:gd name="connsiteX3" fmla="*/ 134303 w 180975"/>
                <a:gd name="connsiteY3" fmla="*/ 206693 h 209550"/>
                <a:gd name="connsiteX4" fmla="*/ 161925 w 180975"/>
                <a:gd name="connsiteY4" fmla="*/ 190500 h 209550"/>
                <a:gd name="connsiteX5" fmla="*/ 180975 w 180975"/>
                <a:gd name="connsiteY5" fmla="*/ 164783 h 209550"/>
                <a:gd name="connsiteX6" fmla="*/ 189548 w 180975"/>
                <a:gd name="connsiteY6" fmla="*/ 130493 h 209550"/>
                <a:gd name="connsiteX7" fmla="*/ 146685 w 180975"/>
                <a:gd name="connsiteY7" fmla="*/ 130493 h 209550"/>
                <a:gd name="connsiteX8" fmla="*/ 132398 w 180975"/>
                <a:gd name="connsiteY8" fmla="*/ 163830 h 209550"/>
                <a:gd name="connsiteX9" fmla="*/ 100013 w 180975"/>
                <a:gd name="connsiteY9" fmla="*/ 176213 h 209550"/>
                <a:gd name="connsiteX10" fmla="*/ 74295 w 180975"/>
                <a:gd name="connsiteY10" fmla="*/ 170498 h 209550"/>
                <a:gd name="connsiteX11" fmla="*/ 57150 w 180975"/>
                <a:gd name="connsiteY11" fmla="*/ 155258 h 209550"/>
                <a:gd name="connsiteX12" fmla="*/ 47625 w 180975"/>
                <a:gd name="connsiteY12" fmla="*/ 133350 h 209550"/>
                <a:gd name="connsiteX13" fmla="*/ 44768 w 180975"/>
                <a:gd name="connsiteY13" fmla="*/ 108585 h 209550"/>
                <a:gd name="connsiteX14" fmla="*/ 47625 w 180975"/>
                <a:gd name="connsiteY14" fmla="*/ 82868 h 209550"/>
                <a:gd name="connsiteX15" fmla="*/ 57150 w 180975"/>
                <a:gd name="connsiteY15" fmla="*/ 60960 h 209550"/>
                <a:gd name="connsiteX16" fmla="*/ 74295 w 180975"/>
                <a:gd name="connsiteY16" fmla="*/ 42863 h 209550"/>
                <a:gd name="connsiteX17" fmla="*/ 100013 w 180975"/>
                <a:gd name="connsiteY17" fmla="*/ 37148 h 209550"/>
                <a:gd name="connsiteX18" fmla="*/ 116205 w 180975"/>
                <a:gd name="connsiteY18" fmla="*/ 40005 h 209550"/>
                <a:gd name="connsiteX19" fmla="*/ 129540 w 180975"/>
                <a:gd name="connsiteY19" fmla="*/ 47625 h 209550"/>
                <a:gd name="connsiteX20" fmla="*/ 139065 w 180975"/>
                <a:gd name="connsiteY20" fmla="*/ 59055 h 209550"/>
                <a:gd name="connsiteX21" fmla="*/ 143828 w 180975"/>
                <a:gd name="connsiteY21" fmla="*/ 73343 h 209550"/>
                <a:gd name="connsiteX22" fmla="*/ 186690 w 180975"/>
                <a:gd name="connsiteY22" fmla="*/ 73343 h 209550"/>
                <a:gd name="connsiteX23" fmla="*/ 177165 w 180975"/>
                <a:gd name="connsiteY23" fmla="*/ 41910 h 209550"/>
                <a:gd name="connsiteX24" fmla="*/ 158115 w 180975"/>
                <a:gd name="connsiteY24" fmla="*/ 19050 h 209550"/>
                <a:gd name="connsiteX25" fmla="*/ 131445 w 180975"/>
                <a:gd name="connsiteY25" fmla="*/ 4763 h 209550"/>
                <a:gd name="connsiteX26" fmla="*/ 100013 w 180975"/>
                <a:gd name="connsiteY26" fmla="*/ 0 h 209550"/>
                <a:gd name="connsiteX27" fmla="*/ 58103 w 180975"/>
                <a:gd name="connsiteY27" fmla="*/ 8573 h 209550"/>
                <a:gd name="connsiteX28" fmla="*/ 26670 w 180975"/>
                <a:gd name="connsiteY28" fmla="*/ 31433 h 209550"/>
                <a:gd name="connsiteX29" fmla="*/ 6668 w 180975"/>
                <a:gd name="connsiteY29" fmla="*/ 65723 h 209550"/>
                <a:gd name="connsiteX30" fmla="*/ 0 w 180975"/>
                <a:gd name="connsiteY30" fmla="*/ 106680 h 209550"/>
                <a:gd name="connsiteX31" fmla="*/ 6668 w 180975"/>
                <a:gd name="connsiteY31" fmla="*/ 147638 h 209550"/>
                <a:gd name="connsiteX32" fmla="*/ 26670 w 180975"/>
                <a:gd name="connsiteY32" fmla="*/ 18192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80975" h="209550">
                  <a:moveTo>
                    <a:pt x="26670" y="181928"/>
                  </a:moveTo>
                  <a:cubicBezTo>
                    <a:pt x="35243" y="191453"/>
                    <a:pt x="45720" y="199073"/>
                    <a:pt x="58103" y="203835"/>
                  </a:cubicBezTo>
                  <a:cubicBezTo>
                    <a:pt x="70485" y="209550"/>
                    <a:pt x="84773" y="212408"/>
                    <a:pt x="100013" y="212408"/>
                  </a:cubicBezTo>
                  <a:cubicBezTo>
                    <a:pt x="112395" y="212408"/>
                    <a:pt x="123825" y="210503"/>
                    <a:pt x="134303" y="206693"/>
                  </a:cubicBezTo>
                  <a:cubicBezTo>
                    <a:pt x="144780" y="202883"/>
                    <a:pt x="153353" y="197168"/>
                    <a:pt x="161925" y="190500"/>
                  </a:cubicBezTo>
                  <a:cubicBezTo>
                    <a:pt x="169545" y="182880"/>
                    <a:pt x="176213" y="174308"/>
                    <a:pt x="180975" y="164783"/>
                  </a:cubicBezTo>
                  <a:cubicBezTo>
                    <a:pt x="185738" y="154305"/>
                    <a:pt x="188595" y="142875"/>
                    <a:pt x="189548" y="130493"/>
                  </a:cubicBezTo>
                  <a:lnTo>
                    <a:pt x="146685" y="130493"/>
                  </a:lnTo>
                  <a:cubicBezTo>
                    <a:pt x="144780" y="143828"/>
                    <a:pt x="140018" y="155258"/>
                    <a:pt x="132398" y="163830"/>
                  </a:cubicBezTo>
                  <a:cubicBezTo>
                    <a:pt x="124778" y="172403"/>
                    <a:pt x="114300" y="176213"/>
                    <a:pt x="100013" y="176213"/>
                  </a:cubicBezTo>
                  <a:cubicBezTo>
                    <a:pt x="89535" y="176213"/>
                    <a:pt x="81915" y="174308"/>
                    <a:pt x="74295" y="170498"/>
                  </a:cubicBezTo>
                  <a:cubicBezTo>
                    <a:pt x="67628" y="166688"/>
                    <a:pt x="61913" y="161925"/>
                    <a:pt x="57150" y="155258"/>
                  </a:cubicBezTo>
                  <a:cubicBezTo>
                    <a:pt x="52388" y="148590"/>
                    <a:pt x="49530" y="141923"/>
                    <a:pt x="47625" y="133350"/>
                  </a:cubicBezTo>
                  <a:cubicBezTo>
                    <a:pt x="45720" y="125730"/>
                    <a:pt x="44768" y="117158"/>
                    <a:pt x="44768" y="108585"/>
                  </a:cubicBezTo>
                  <a:cubicBezTo>
                    <a:pt x="44768" y="100013"/>
                    <a:pt x="45720" y="91440"/>
                    <a:pt x="47625" y="82868"/>
                  </a:cubicBezTo>
                  <a:cubicBezTo>
                    <a:pt x="49530" y="74295"/>
                    <a:pt x="52388" y="66675"/>
                    <a:pt x="57150" y="60960"/>
                  </a:cubicBezTo>
                  <a:cubicBezTo>
                    <a:pt x="61913" y="52388"/>
                    <a:pt x="67628" y="47625"/>
                    <a:pt x="74295" y="42863"/>
                  </a:cubicBezTo>
                  <a:cubicBezTo>
                    <a:pt x="80963" y="39053"/>
                    <a:pt x="89535" y="37148"/>
                    <a:pt x="100013" y="37148"/>
                  </a:cubicBezTo>
                  <a:cubicBezTo>
                    <a:pt x="105728" y="37148"/>
                    <a:pt x="110490" y="38100"/>
                    <a:pt x="116205" y="40005"/>
                  </a:cubicBezTo>
                  <a:cubicBezTo>
                    <a:pt x="120968" y="41910"/>
                    <a:pt x="125730" y="44768"/>
                    <a:pt x="129540" y="47625"/>
                  </a:cubicBezTo>
                  <a:cubicBezTo>
                    <a:pt x="133350" y="50483"/>
                    <a:pt x="137160" y="54293"/>
                    <a:pt x="139065" y="59055"/>
                  </a:cubicBezTo>
                  <a:cubicBezTo>
                    <a:pt x="141923" y="62865"/>
                    <a:pt x="143828" y="67628"/>
                    <a:pt x="143828" y="73343"/>
                  </a:cubicBezTo>
                  <a:lnTo>
                    <a:pt x="186690" y="73343"/>
                  </a:lnTo>
                  <a:cubicBezTo>
                    <a:pt x="185738" y="61913"/>
                    <a:pt x="181928" y="51435"/>
                    <a:pt x="177165" y="41910"/>
                  </a:cubicBezTo>
                  <a:cubicBezTo>
                    <a:pt x="172403" y="32385"/>
                    <a:pt x="165735" y="24765"/>
                    <a:pt x="158115" y="19050"/>
                  </a:cubicBezTo>
                  <a:cubicBezTo>
                    <a:pt x="150495" y="13335"/>
                    <a:pt x="140970" y="8573"/>
                    <a:pt x="131445" y="4763"/>
                  </a:cubicBezTo>
                  <a:cubicBezTo>
                    <a:pt x="121920" y="1905"/>
                    <a:pt x="110490" y="0"/>
                    <a:pt x="100013" y="0"/>
                  </a:cubicBezTo>
                  <a:cubicBezTo>
                    <a:pt x="83820" y="0"/>
                    <a:pt x="70485" y="2858"/>
                    <a:pt x="58103" y="8573"/>
                  </a:cubicBezTo>
                  <a:cubicBezTo>
                    <a:pt x="45720" y="13335"/>
                    <a:pt x="35243" y="20955"/>
                    <a:pt x="26670" y="31433"/>
                  </a:cubicBezTo>
                  <a:cubicBezTo>
                    <a:pt x="18098" y="40958"/>
                    <a:pt x="11430" y="52388"/>
                    <a:pt x="6668" y="65723"/>
                  </a:cubicBezTo>
                  <a:cubicBezTo>
                    <a:pt x="1905" y="78105"/>
                    <a:pt x="0" y="92393"/>
                    <a:pt x="0" y="106680"/>
                  </a:cubicBezTo>
                  <a:cubicBezTo>
                    <a:pt x="0" y="121920"/>
                    <a:pt x="1905" y="135255"/>
                    <a:pt x="6668" y="147638"/>
                  </a:cubicBezTo>
                  <a:cubicBezTo>
                    <a:pt x="11430" y="160973"/>
                    <a:pt x="18098" y="172403"/>
                    <a:pt x="26670" y="1819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91D00A2-17C4-4C38-AD3C-C722800BC315}"/>
                </a:ext>
              </a:extLst>
            </p:cNvPr>
            <p:cNvSpPr/>
            <p:nvPr/>
          </p:nvSpPr>
          <p:spPr>
            <a:xfrm>
              <a:off x="5728335" y="2582227"/>
              <a:ext cx="142875" cy="152400"/>
            </a:xfrm>
            <a:custGeom>
              <a:avLst/>
              <a:gdLst>
                <a:gd name="connsiteX0" fmla="*/ 19050 w 142875"/>
                <a:gd name="connsiteY0" fmla="*/ 132398 h 152400"/>
                <a:gd name="connsiteX1" fmla="*/ 42863 w 142875"/>
                <a:gd name="connsiteY1" fmla="*/ 148590 h 152400"/>
                <a:gd name="connsiteX2" fmla="*/ 74295 w 142875"/>
                <a:gd name="connsiteY2" fmla="*/ 154305 h 152400"/>
                <a:gd name="connsiteX3" fmla="*/ 117158 w 142875"/>
                <a:gd name="connsiteY3" fmla="*/ 142875 h 152400"/>
                <a:gd name="connsiteX4" fmla="*/ 142875 w 142875"/>
                <a:gd name="connsiteY4" fmla="*/ 104775 h 152400"/>
                <a:gd name="connsiteX5" fmla="*/ 107633 w 142875"/>
                <a:gd name="connsiteY5" fmla="*/ 104775 h 152400"/>
                <a:gd name="connsiteX6" fmla="*/ 97155 w 142875"/>
                <a:gd name="connsiteY6" fmla="*/ 118110 h 152400"/>
                <a:gd name="connsiteX7" fmla="*/ 76200 w 142875"/>
                <a:gd name="connsiteY7" fmla="*/ 123825 h 152400"/>
                <a:gd name="connsiteX8" fmla="*/ 50483 w 142875"/>
                <a:gd name="connsiteY8" fmla="*/ 115253 h 152400"/>
                <a:gd name="connsiteX9" fmla="*/ 40958 w 142875"/>
                <a:gd name="connsiteY9" fmla="*/ 86678 h 152400"/>
                <a:gd name="connsiteX10" fmla="*/ 146685 w 142875"/>
                <a:gd name="connsiteY10" fmla="*/ 86678 h 152400"/>
                <a:gd name="connsiteX11" fmla="*/ 143828 w 142875"/>
                <a:gd name="connsiteY11" fmla="*/ 54293 h 152400"/>
                <a:gd name="connsiteX12" fmla="*/ 130492 w 142875"/>
                <a:gd name="connsiteY12" fmla="*/ 26670 h 152400"/>
                <a:gd name="connsiteX13" fmla="*/ 107633 w 142875"/>
                <a:gd name="connsiteY13" fmla="*/ 7620 h 152400"/>
                <a:gd name="connsiteX14" fmla="*/ 75248 w 142875"/>
                <a:gd name="connsiteY14" fmla="*/ 0 h 152400"/>
                <a:gd name="connsiteX15" fmla="*/ 44768 w 142875"/>
                <a:gd name="connsiteY15" fmla="*/ 5715 h 152400"/>
                <a:gd name="connsiteX16" fmla="*/ 20955 w 142875"/>
                <a:gd name="connsiteY16" fmla="*/ 21907 h 152400"/>
                <a:gd name="connsiteX17" fmla="*/ 5715 w 142875"/>
                <a:gd name="connsiteY17" fmla="*/ 46673 h 152400"/>
                <a:gd name="connsiteX18" fmla="*/ 0 w 142875"/>
                <a:gd name="connsiteY18" fmla="*/ 77153 h 152400"/>
                <a:gd name="connsiteX19" fmla="*/ 5715 w 142875"/>
                <a:gd name="connsiteY19" fmla="*/ 108585 h 152400"/>
                <a:gd name="connsiteX20" fmla="*/ 19050 w 142875"/>
                <a:gd name="connsiteY20" fmla="*/ 132398 h 152400"/>
                <a:gd name="connsiteX21" fmla="*/ 40958 w 142875"/>
                <a:gd name="connsiteY21" fmla="*/ 50482 h 152400"/>
                <a:gd name="connsiteX22" fmla="*/ 46672 w 142875"/>
                <a:gd name="connsiteY22" fmla="*/ 40005 h 152400"/>
                <a:gd name="connsiteX23" fmla="*/ 57150 w 142875"/>
                <a:gd name="connsiteY23" fmla="*/ 31432 h 152400"/>
                <a:gd name="connsiteX24" fmla="*/ 73343 w 142875"/>
                <a:gd name="connsiteY24" fmla="*/ 28575 h 152400"/>
                <a:gd name="connsiteX25" fmla="*/ 95250 w 142875"/>
                <a:gd name="connsiteY25" fmla="*/ 36195 h 152400"/>
                <a:gd name="connsiteX26" fmla="*/ 105728 w 142875"/>
                <a:gd name="connsiteY26" fmla="*/ 59055 h 152400"/>
                <a:gd name="connsiteX27" fmla="*/ 40005 w 142875"/>
                <a:gd name="connsiteY27" fmla="*/ 59055 h 152400"/>
                <a:gd name="connsiteX28" fmla="*/ 40958 w 142875"/>
                <a:gd name="connsiteY28" fmla="*/ 5048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2875" h="152400">
                  <a:moveTo>
                    <a:pt x="19050" y="132398"/>
                  </a:moveTo>
                  <a:cubicBezTo>
                    <a:pt x="25718" y="139065"/>
                    <a:pt x="33338" y="144780"/>
                    <a:pt x="42863" y="148590"/>
                  </a:cubicBezTo>
                  <a:cubicBezTo>
                    <a:pt x="52388" y="152400"/>
                    <a:pt x="62865" y="154305"/>
                    <a:pt x="74295" y="154305"/>
                  </a:cubicBezTo>
                  <a:cubicBezTo>
                    <a:pt x="90488" y="154305"/>
                    <a:pt x="104775" y="150495"/>
                    <a:pt x="117158" y="142875"/>
                  </a:cubicBezTo>
                  <a:cubicBezTo>
                    <a:pt x="128588" y="135255"/>
                    <a:pt x="137160" y="122873"/>
                    <a:pt x="142875" y="104775"/>
                  </a:cubicBezTo>
                  <a:lnTo>
                    <a:pt x="107633" y="104775"/>
                  </a:lnTo>
                  <a:cubicBezTo>
                    <a:pt x="106680" y="109538"/>
                    <a:pt x="102870" y="113348"/>
                    <a:pt x="97155" y="118110"/>
                  </a:cubicBezTo>
                  <a:cubicBezTo>
                    <a:pt x="91440" y="121920"/>
                    <a:pt x="83820" y="123825"/>
                    <a:pt x="76200" y="123825"/>
                  </a:cubicBezTo>
                  <a:cubicBezTo>
                    <a:pt x="64770" y="123825"/>
                    <a:pt x="56197" y="120967"/>
                    <a:pt x="50483" y="115253"/>
                  </a:cubicBezTo>
                  <a:cubicBezTo>
                    <a:pt x="44768" y="109538"/>
                    <a:pt x="40958" y="100013"/>
                    <a:pt x="40958" y="86678"/>
                  </a:cubicBezTo>
                  <a:lnTo>
                    <a:pt x="146685" y="86678"/>
                  </a:lnTo>
                  <a:cubicBezTo>
                    <a:pt x="147638" y="75248"/>
                    <a:pt x="146685" y="64770"/>
                    <a:pt x="143828" y="54293"/>
                  </a:cubicBezTo>
                  <a:cubicBezTo>
                    <a:pt x="140970" y="43815"/>
                    <a:pt x="137160" y="34290"/>
                    <a:pt x="130492" y="26670"/>
                  </a:cubicBezTo>
                  <a:cubicBezTo>
                    <a:pt x="124778" y="18098"/>
                    <a:pt x="117158" y="12383"/>
                    <a:pt x="107633" y="7620"/>
                  </a:cubicBezTo>
                  <a:cubicBezTo>
                    <a:pt x="98108" y="2858"/>
                    <a:pt x="87630" y="0"/>
                    <a:pt x="75248" y="0"/>
                  </a:cubicBezTo>
                  <a:cubicBezTo>
                    <a:pt x="63818" y="0"/>
                    <a:pt x="54293" y="1905"/>
                    <a:pt x="44768" y="5715"/>
                  </a:cubicBezTo>
                  <a:cubicBezTo>
                    <a:pt x="35243" y="9525"/>
                    <a:pt x="27622" y="15240"/>
                    <a:pt x="20955" y="21907"/>
                  </a:cubicBezTo>
                  <a:cubicBezTo>
                    <a:pt x="14288" y="28575"/>
                    <a:pt x="9525" y="37148"/>
                    <a:pt x="5715" y="46673"/>
                  </a:cubicBezTo>
                  <a:cubicBezTo>
                    <a:pt x="1905" y="56198"/>
                    <a:pt x="0" y="66675"/>
                    <a:pt x="0" y="77153"/>
                  </a:cubicBezTo>
                  <a:cubicBezTo>
                    <a:pt x="0" y="88583"/>
                    <a:pt x="1905" y="99060"/>
                    <a:pt x="5715" y="108585"/>
                  </a:cubicBezTo>
                  <a:cubicBezTo>
                    <a:pt x="7620" y="117158"/>
                    <a:pt x="12383" y="124778"/>
                    <a:pt x="19050" y="132398"/>
                  </a:cubicBezTo>
                  <a:close/>
                  <a:moveTo>
                    <a:pt x="40958" y="50482"/>
                  </a:moveTo>
                  <a:cubicBezTo>
                    <a:pt x="41910" y="46673"/>
                    <a:pt x="43815" y="43815"/>
                    <a:pt x="46672" y="40005"/>
                  </a:cubicBezTo>
                  <a:cubicBezTo>
                    <a:pt x="49530" y="37148"/>
                    <a:pt x="52388" y="34290"/>
                    <a:pt x="57150" y="31432"/>
                  </a:cubicBezTo>
                  <a:cubicBezTo>
                    <a:pt x="60960" y="29528"/>
                    <a:pt x="66675" y="28575"/>
                    <a:pt x="73343" y="28575"/>
                  </a:cubicBezTo>
                  <a:cubicBezTo>
                    <a:pt x="82868" y="28575"/>
                    <a:pt x="90488" y="31432"/>
                    <a:pt x="95250" y="36195"/>
                  </a:cubicBezTo>
                  <a:cubicBezTo>
                    <a:pt x="100013" y="41910"/>
                    <a:pt x="103823" y="49530"/>
                    <a:pt x="105728" y="59055"/>
                  </a:cubicBezTo>
                  <a:lnTo>
                    <a:pt x="40005" y="59055"/>
                  </a:lnTo>
                  <a:cubicBezTo>
                    <a:pt x="39053" y="57150"/>
                    <a:pt x="40005" y="54293"/>
                    <a:pt x="40958" y="504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81A97037-F7D8-4DC8-8F08-2191A74B033E}"/>
                </a:ext>
              </a:extLst>
            </p:cNvPr>
            <p:cNvSpPr/>
            <p:nvPr/>
          </p:nvSpPr>
          <p:spPr>
            <a:xfrm>
              <a:off x="5891213" y="2581275"/>
              <a:ext cx="85725" cy="142875"/>
            </a:xfrm>
            <a:custGeom>
              <a:avLst/>
              <a:gdLst>
                <a:gd name="connsiteX0" fmla="*/ 40005 w 85725"/>
                <a:gd name="connsiteY0" fmla="*/ 84773 h 142875"/>
                <a:gd name="connsiteX1" fmla="*/ 41910 w 85725"/>
                <a:gd name="connsiteY1" fmla="*/ 66675 h 142875"/>
                <a:gd name="connsiteX2" fmla="*/ 48577 w 85725"/>
                <a:gd name="connsiteY2" fmla="*/ 51435 h 142875"/>
                <a:gd name="connsiteX3" fmla="*/ 60960 w 85725"/>
                <a:gd name="connsiteY3" fmla="*/ 40958 h 142875"/>
                <a:gd name="connsiteX4" fmla="*/ 80010 w 85725"/>
                <a:gd name="connsiteY4" fmla="*/ 37147 h 142875"/>
                <a:gd name="connsiteX5" fmla="*/ 87630 w 85725"/>
                <a:gd name="connsiteY5" fmla="*/ 37147 h 142875"/>
                <a:gd name="connsiteX6" fmla="*/ 94298 w 85725"/>
                <a:gd name="connsiteY6" fmla="*/ 38100 h 142875"/>
                <a:gd name="connsiteX7" fmla="*/ 94298 w 85725"/>
                <a:gd name="connsiteY7" fmla="*/ 952 h 142875"/>
                <a:gd name="connsiteX8" fmla="*/ 85725 w 85725"/>
                <a:gd name="connsiteY8" fmla="*/ 0 h 142875"/>
                <a:gd name="connsiteX9" fmla="*/ 71438 w 85725"/>
                <a:gd name="connsiteY9" fmla="*/ 1905 h 142875"/>
                <a:gd name="connsiteX10" fmla="*/ 58102 w 85725"/>
                <a:gd name="connsiteY10" fmla="*/ 8573 h 142875"/>
                <a:gd name="connsiteX11" fmla="*/ 46673 w 85725"/>
                <a:gd name="connsiteY11" fmla="*/ 18098 h 142875"/>
                <a:gd name="connsiteX12" fmla="*/ 39052 w 85725"/>
                <a:gd name="connsiteY12" fmla="*/ 30480 h 142875"/>
                <a:gd name="connsiteX13" fmla="*/ 38100 w 85725"/>
                <a:gd name="connsiteY13" fmla="*/ 30480 h 142875"/>
                <a:gd name="connsiteX14" fmla="*/ 38100 w 85725"/>
                <a:gd name="connsiteY14" fmla="*/ 3810 h 142875"/>
                <a:gd name="connsiteX15" fmla="*/ 0 w 85725"/>
                <a:gd name="connsiteY15" fmla="*/ 3810 h 142875"/>
                <a:gd name="connsiteX16" fmla="*/ 0 w 85725"/>
                <a:gd name="connsiteY16" fmla="*/ 150495 h 142875"/>
                <a:gd name="connsiteX17" fmla="*/ 40005 w 85725"/>
                <a:gd name="connsiteY17" fmla="*/ 150495 h 142875"/>
                <a:gd name="connsiteX18" fmla="*/ 40005 w 85725"/>
                <a:gd name="connsiteY18" fmla="*/ 8477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5725" h="142875">
                  <a:moveTo>
                    <a:pt x="40005" y="84773"/>
                  </a:moveTo>
                  <a:cubicBezTo>
                    <a:pt x="40005" y="78105"/>
                    <a:pt x="40957" y="72390"/>
                    <a:pt x="41910" y="66675"/>
                  </a:cubicBezTo>
                  <a:cubicBezTo>
                    <a:pt x="42863" y="60960"/>
                    <a:pt x="45720" y="56197"/>
                    <a:pt x="48577" y="51435"/>
                  </a:cubicBezTo>
                  <a:cubicBezTo>
                    <a:pt x="51435" y="47625"/>
                    <a:pt x="56198" y="43815"/>
                    <a:pt x="60960" y="40958"/>
                  </a:cubicBezTo>
                  <a:cubicBezTo>
                    <a:pt x="65723" y="38100"/>
                    <a:pt x="72390" y="37147"/>
                    <a:pt x="80010" y="37147"/>
                  </a:cubicBezTo>
                  <a:cubicBezTo>
                    <a:pt x="82868" y="37147"/>
                    <a:pt x="84773" y="37147"/>
                    <a:pt x="87630" y="37147"/>
                  </a:cubicBezTo>
                  <a:cubicBezTo>
                    <a:pt x="90488" y="37147"/>
                    <a:pt x="92393" y="38100"/>
                    <a:pt x="94298" y="38100"/>
                  </a:cubicBezTo>
                  <a:lnTo>
                    <a:pt x="94298" y="952"/>
                  </a:lnTo>
                  <a:cubicBezTo>
                    <a:pt x="91440" y="0"/>
                    <a:pt x="88582" y="0"/>
                    <a:pt x="85725" y="0"/>
                  </a:cubicBezTo>
                  <a:cubicBezTo>
                    <a:pt x="80963" y="0"/>
                    <a:pt x="76200" y="0"/>
                    <a:pt x="71438" y="1905"/>
                  </a:cubicBezTo>
                  <a:cubicBezTo>
                    <a:pt x="66675" y="3810"/>
                    <a:pt x="61913" y="5715"/>
                    <a:pt x="58102" y="8573"/>
                  </a:cubicBezTo>
                  <a:cubicBezTo>
                    <a:pt x="54293" y="11430"/>
                    <a:pt x="50482" y="14288"/>
                    <a:pt x="46673" y="18098"/>
                  </a:cubicBezTo>
                  <a:cubicBezTo>
                    <a:pt x="43815" y="21908"/>
                    <a:pt x="40957" y="26670"/>
                    <a:pt x="39052" y="30480"/>
                  </a:cubicBezTo>
                  <a:lnTo>
                    <a:pt x="38100" y="30480"/>
                  </a:lnTo>
                  <a:lnTo>
                    <a:pt x="38100" y="3810"/>
                  </a:lnTo>
                  <a:lnTo>
                    <a:pt x="0" y="3810"/>
                  </a:lnTo>
                  <a:lnTo>
                    <a:pt x="0" y="150495"/>
                  </a:lnTo>
                  <a:lnTo>
                    <a:pt x="40005" y="150495"/>
                  </a:lnTo>
                  <a:lnTo>
                    <a:pt x="40005" y="847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E455F186-ED41-4915-9941-36AA1DCF039E}"/>
                </a:ext>
              </a:extLst>
            </p:cNvPr>
            <p:cNvSpPr/>
            <p:nvPr/>
          </p:nvSpPr>
          <p:spPr>
            <a:xfrm>
              <a:off x="5999798" y="2541270"/>
              <a:ext cx="85725" cy="190500"/>
            </a:xfrm>
            <a:custGeom>
              <a:avLst/>
              <a:gdLst>
                <a:gd name="connsiteX0" fmla="*/ 23813 w 85725"/>
                <a:gd name="connsiteY0" fmla="*/ 157163 h 190500"/>
                <a:gd name="connsiteX1" fmla="*/ 27622 w 85725"/>
                <a:gd name="connsiteY1" fmla="*/ 175260 h 190500"/>
                <a:gd name="connsiteX2" fmla="*/ 38100 w 85725"/>
                <a:gd name="connsiteY2" fmla="*/ 185738 h 190500"/>
                <a:gd name="connsiteX3" fmla="*/ 52388 w 85725"/>
                <a:gd name="connsiteY3" fmla="*/ 190500 h 190500"/>
                <a:gd name="connsiteX4" fmla="*/ 70485 w 85725"/>
                <a:gd name="connsiteY4" fmla="*/ 191453 h 190500"/>
                <a:gd name="connsiteX5" fmla="*/ 82867 w 85725"/>
                <a:gd name="connsiteY5" fmla="*/ 191453 h 190500"/>
                <a:gd name="connsiteX6" fmla="*/ 94297 w 85725"/>
                <a:gd name="connsiteY6" fmla="*/ 190500 h 190500"/>
                <a:gd name="connsiteX7" fmla="*/ 94297 w 85725"/>
                <a:gd name="connsiteY7" fmla="*/ 159068 h 190500"/>
                <a:gd name="connsiteX8" fmla="*/ 88582 w 85725"/>
                <a:gd name="connsiteY8" fmla="*/ 160020 h 190500"/>
                <a:gd name="connsiteX9" fmla="*/ 81915 w 85725"/>
                <a:gd name="connsiteY9" fmla="*/ 160020 h 190500"/>
                <a:gd name="connsiteX10" fmla="*/ 68580 w 85725"/>
                <a:gd name="connsiteY10" fmla="*/ 156210 h 190500"/>
                <a:gd name="connsiteX11" fmla="*/ 64770 w 85725"/>
                <a:gd name="connsiteY11" fmla="*/ 142875 h 190500"/>
                <a:gd name="connsiteX12" fmla="*/ 64770 w 85725"/>
                <a:gd name="connsiteY12" fmla="*/ 70485 h 190500"/>
                <a:gd name="connsiteX13" fmla="*/ 94297 w 85725"/>
                <a:gd name="connsiteY13" fmla="*/ 70485 h 190500"/>
                <a:gd name="connsiteX14" fmla="*/ 94297 w 85725"/>
                <a:gd name="connsiteY14" fmla="*/ 43815 h 190500"/>
                <a:gd name="connsiteX15" fmla="*/ 64770 w 85725"/>
                <a:gd name="connsiteY15" fmla="*/ 43815 h 190500"/>
                <a:gd name="connsiteX16" fmla="*/ 64770 w 85725"/>
                <a:gd name="connsiteY16" fmla="*/ 0 h 190500"/>
                <a:gd name="connsiteX17" fmla="*/ 24765 w 85725"/>
                <a:gd name="connsiteY17" fmla="*/ 0 h 190500"/>
                <a:gd name="connsiteX18" fmla="*/ 24765 w 85725"/>
                <a:gd name="connsiteY18" fmla="*/ 43815 h 190500"/>
                <a:gd name="connsiteX19" fmla="*/ 0 w 85725"/>
                <a:gd name="connsiteY19" fmla="*/ 43815 h 190500"/>
                <a:gd name="connsiteX20" fmla="*/ 0 w 85725"/>
                <a:gd name="connsiteY20" fmla="*/ 70485 h 190500"/>
                <a:gd name="connsiteX21" fmla="*/ 24765 w 85725"/>
                <a:gd name="connsiteY21" fmla="*/ 70485 h 190500"/>
                <a:gd name="connsiteX22" fmla="*/ 24765 w 85725"/>
                <a:gd name="connsiteY22" fmla="*/ 157163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5725" h="190500">
                  <a:moveTo>
                    <a:pt x="23813" y="157163"/>
                  </a:moveTo>
                  <a:cubicBezTo>
                    <a:pt x="23813" y="164783"/>
                    <a:pt x="24765" y="170498"/>
                    <a:pt x="27622" y="175260"/>
                  </a:cubicBezTo>
                  <a:cubicBezTo>
                    <a:pt x="30480" y="180023"/>
                    <a:pt x="33338" y="182880"/>
                    <a:pt x="38100" y="185738"/>
                  </a:cubicBezTo>
                  <a:cubicBezTo>
                    <a:pt x="41910" y="188595"/>
                    <a:pt x="47625" y="189548"/>
                    <a:pt x="52388" y="190500"/>
                  </a:cubicBezTo>
                  <a:cubicBezTo>
                    <a:pt x="58102" y="191453"/>
                    <a:pt x="63817" y="191453"/>
                    <a:pt x="70485" y="191453"/>
                  </a:cubicBezTo>
                  <a:cubicBezTo>
                    <a:pt x="74295" y="191453"/>
                    <a:pt x="78105" y="191453"/>
                    <a:pt x="82867" y="191453"/>
                  </a:cubicBezTo>
                  <a:cubicBezTo>
                    <a:pt x="86677" y="191453"/>
                    <a:pt x="90488" y="190500"/>
                    <a:pt x="94297" y="190500"/>
                  </a:cubicBezTo>
                  <a:lnTo>
                    <a:pt x="94297" y="159068"/>
                  </a:lnTo>
                  <a:cubicBezTo>
                    <a:pt x="92392" y="159068"/>
                    <a:pt x="90488" y="160020"/>
                    <a:pt x="88582" y="160020"/>
                  </a:cubicBezTo>
                  <a:cubicBezTo>
                    <a:pt x="86677" y="160020"/>
                    <a:pt x="84772" y="160020"/>
                    <a:pt x="81915" y="160020"/>
                  </a:cubicBezTo>
                  <a:cubicBezTo>
                    <a:pt x="75247" y="160020"/>
                    <a:pt x="70485" y="159068"/>
                    <a:pt x="68580" y="156210"/>
                  </a:cubicBezTo>
                  <a:cubicBezTo>
                    <a:pt x="66675" y="154305"/>
                    <a:pt x="64770" y="149543"/>
                    <a:pt x="64770" y="142875"/>
                  </a:cubicBezTo>
                  <a:lnTo>
                    <a:pt x="64770" y="70485"/>
                  </a:lnTo>
                  <a:lnTo>
                    <a:pt x="94297" y="70485"/>
                  </a:lnTo>
                  <a:lnTo>
                    <a:pt x="94297" y="43815"/>
                  </a:lnTo>
                  <a:lnTo>
                    <a:pt x="64770" y="43815"/>
                  </a:lnTo>
                  <a:lnTo>
                    <a:pt x="64770" y="0"/>
                  </a:lnTo>
                  <a:lnTo>
                    <a:pt x="24765" y="0"/>
                  </a:lnTo>
                  <a:lnTo>
                    <a:pt x="24765" y="43815"/>
                  </a:lnTo>
                  <a:lnTo>
                    <a:pt x="0" y="43815"/>
                  </a:lnTo>
                  <a:lnTo>
                    <a:pt x="0" y="70485"/>
                  </a:lnTo>
                  <a:lnTo>
                    <a:pt x="24765" y="70485"/>
                  </a:lnTo>
                  <a:lnTo>
                    <a:pt x="24765" y="1571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6829F7AE-7182-4474-AEC3-1F1D8CB5EB39}"/>
                </a:ext>
              </a:extLst>
            </p:cNvPr>
            <p:cNvSpPr/>
            <p:nvPr/>
          </p:nvSpPr>
          <p:spPr>
            <a:xfrm>
              <a:off x="6114098" y="2585085"/>
              <a:ext cx="38100" cy="142875"/>
            </a:xfrm>
            <a:custGeom>
              <a:avLst/>
              <a:gdLst>
                <a:gd name="connsiteX0" fmla="*/ 0 w 38100"/>
                <a:gd name="connsiteY0" fmla="*/ 0 h 142875"/>
                <a:gd name="connsiteX1" fmla="*/ 40005 w 38100"/>
                <a:gd name="connsiteY1" fmla="*/ 0 h 142875"/>
                <a:gd name="connsiteX2" fmla="*/ 40005 w 38100"/>
                <a:gd name="connsiteY2" fmla="*/ 146685 h 142875"/>
                <a:gd name="connsiteX3" fmla="*/ 0 w 38100"/>
                <a:gd name="connsiteY3" fmla="*/ 14668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42875">
                  <a:moveTo>
                    <a:pt x="0" y="0"/>
                  </a:moveTo>
                  <a:lnTo>
                    <a:pt x="40005" y="0"/>
                  </a:lnTo>
                  <a:lnTo>
                    <a:pt x="40005" y="146685"/>
                  </a:lnTo>
                  <a:lnTo>
                    <a:pt x="0" y="1466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966F3F12-1E99-4CC3-945A-17F2BE3220CC}"/>
                </a:ext>
              </a:extLst>
            </p:cNvPr>
            <p:cNvSpPr/>
            <p:nvPr/>
          </p:nvSpPr>
          <p:spPr>
            <a:xfrm>
              <a:off x="6114098" y="2528888"/>
              <a:ext cx="38100" cy="28575"/>
            </a:xfrm>
            <a:custGeom>
              <a:avLst/>
              <a:gdLst>
                <a:gd name="connsiteX0" fmla="*/ 0 w 38100"/>
                <a:gd name="connsiteY0" fmla="*/ 0 h 28575"/>
                <a:gd name="connsiteX1" fmla="*/ 40005 w 38100"/>
                <a:gd name="connsiteY1" fmla="*/ 0 h 28575"/>
                <a:gd name="connsiteX2" fmla="*/ 40005 w 38100"/>
                <a:gd name="connsiteY2" fmla="*/ 33338 h 28575"/>
                <a:gd name="connsiteX3" fmla="*/ 0 w 38100"/>
                <a:gd name="connsiteY3" fmla="*/ 3333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28575">
                  <a:moveTo>
                    <a:pt x="0" y="0"/>
                  </a:moveTo>
                  <a:lnTo>
                    <a:pt x="40005" y="0"/>
                  </a:lnTo>
                  <a:lnTo>
                    <a:pt x="40005" y="33338"/>
                  </a:lnTo>
                  <a:lnTo>
                    <a:pt x="0" y="33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4F9AC7FC-9339-406D-882F-28FB145D0BCF}"/>
                </a:ext>
              </a:extLst>
            </p:cNvPr>
            <p:cNvSpPr/>
            <p:nvPr/>
          </p:nvSpPr>
          <p:spPr>
            <a:xfrm>
              <a:off x="6170295" y="2528888"/>
              <a:ext cx="85725" cy="200025"/>
            </a:xfrm>
            <a:custGeom>
              <a:avLst/>
              <a:gdLst>
                <a:gd name="connsiteX0" fmla="*/ 24765 w 85725"/>
                <a:gd name="connsiteY0" fmla="*/ 202883 h 200025"/>
                <a:gd name="connsiteX1" fmla="*/ 64770 w 85725"/>
                <a:gd name="connsiteY1" fmla="*/ 202883 h 200025"/>
                <a:gd name="connsiteX2" fmla="*/ 64770 w 85725"/>
                <a:gd name="connsiteY2" fmla="*/ 82868 h 200025"/>
                <a:gd name="connsiteX3" fmla="*/ 92392 w 85725"/>
                <a:gd name="connsiteY3" fmla="*/ 82868 h 200025"/>
                <a:gd name="connsiteX4" fmla="*/ 92392 w 85725"/>
                <a:gd name="connsiteY4" fmla="*/ 56198 h 200025"/>
                <a:gd name="connsiteX5" fmla="*/ 64770 w 85725"/>
                <a:gd name="connsiteY5" fmla="*/ 56198 h 200025"/>
                <a:gd name="connsiteX6" fmla="*/ 64770 w 85725"/>
                <a:gd name="connsiteY6" fmla="*/ 47625 h 200025"/>
                <a:gd name="connsiteX7" fmla="*/ 68580 w 85725"/>
                <a:gd name="connsiteY7" fmla="*/ 34290 h 200025"/>
                <a:gd name="connsiteX8" fmla="*/ 80010 w 85725"/>
                <a:gd name="connsiteY8" fmla="*/ 30480 h 200025"/>
                <a:gd name="connsiteX9" fmla="*/ 94297 w 85725"/>
                <a:gd name="connsiteY9" fmla="*/ 31433 h 200025"/>
                <a:gd name="connsiteX10" fmla="*/ 94297 w 85725"/>
                <a:gd name="connsiteY10" fmla="*/ 953 h 200025"/>
                <a:gd name="connsiteX11" fmla="*/ 83820 w 85725"/>
                <a:gd name="connsiteY11" fmla="*/ 0 h 200025"/>
                <a:gd name="connsiteX12" fmla="*/ 73342 w 85725"/>
                <a:gd name="connsiteY12" fmla="*/ 0 h 200025"/>
                <a:gd name="connsiteX13" fmla="*/ 36195 w 85725"/>
                <a:gd name="connsiteY13" fmla="*/ 12383 h 200025"/>
                <a:gd name="connsiteX14" fmla="*/ 23813 w 85725"/>
                <a:gd name="connsiteY14" fmla="*/ 44768 h 200025"/>
                <a:gd name="connsiteX15" fmla="*/ 23813 w 85725"/>
                <a:gd name="connsiteY15" fmla="*/ 56198 h 200025"/>
                <a:gd name="connsiteX16" fmla="*/ 0 w 85725"/>
                <a:gd name="connsiteY16" fmla="*/ 56198 h 200025"/>
                <a:gd name="connsiteX17" fmla="*/ 0 w 85725"/>
                <a:gd name="connsiteY17" fmla="*/ 82868 h 200025"/>
                <a:gd name="connsiteX18" fmla="*/ 23813 w 85725"/>
                <a:gd name="connsiteY18" fmla="*/ 82868 h 200025"/>
                <a:gd name="connsiteX19" fmla="*/ 23813 w 85725"/>
                <a:gd name="connsiteY19" fmla="*/ 202883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725" h="200025">
                  <a:moveTo>
                    <a:pt x="24765" y="202883"/>
                  </a:moveTo>
                  <a:lnTo>
                    <a:pt x="64770" y="202883"/>
                  </a:lnTo>
                  <a:lnTo>
                    <a:pt x="64770" y="82868"/>
                  </a:lnTo>
                  <a:lnTo>
                    <a:pt x="92392" y="82868"/>
                  </a:lnTo>
                  <a:lnTo>
                    <a:pt x="92392" y="56198"/>
                  </a:lnTo>
                  <a:lnTo>
                    <a:pt x="64770" y="56198"/>
                  </a:lnTo>
                  <a:lnTo>
                    <a:pt x="64770" y="47625"/>
                  </a:lnTo>
                  <a:cubicBezTo>
                    <a:pt x="64770" y="41910"/>
                    <a:pt x="65722" y="37148"/>
                    <a:pt x="68580" y="34290"/>
                  </a:cubicBezTo>
                  <a:cubicBezTo>
                    <a:pt x="70485" y="31433"/>
                    <a:pt x="75247" y="30480"/>
                    <a:pt x="80010" y="30480"/>
                  </a:cubicBezTo>
                  <a:cubicBezTo>
                    <a:pt x="84772" y="30480"/>
                    <a:pt x="90488" y="30480"/>
                    <a:pt x="94297" y="31433"/>
                  </a:cubicBezTo>
                  <a:lnTo>
                    <a:pt x="94297" y="953"/>
                  </a:lnTo>
                  <a:cubicBezTo>
                    <a:pt x="90488" y="953"/>
                    <a:pt x="87630" y="953"/>
                    <a:pt x="83820" y="0"/>
                  </a:cubicBezTo>
                  <a:cubicBezTo>
                    <a:pt x="80010" y="0"/>
                    <a:pt x="76200" y="0"/>
                    <a:pt x="73342" y="0"/>
                  </a:cubicBezTo>
                  <a:cubicBezTo>
                    <a:pt x="57150" y="0"/>
                    <a:pt x="44767" y="3810"/>
                    <a:pt x="36195" y="12383"/>
                  </a:cubicBezTo>
                  <a:cubicBezTo>
                    <a:pt x="27622" y="20955"/>
                    <a:pt x="23813" y="31433"/>
                    <a:pt x="23813" y="44768"/>
                  </a:cubicBezTo>
                  <a:lnTo>
                    <a:pt x="23813" y="56198"/>
                  </a:lnTo>
                  <a:lnTo>
                    <a:pt x="0" y="56198"/>
                  </a:lnTo>
                  <a:lnTo>
                    <a:pt x="0" y="82868"/>
                  </a:lnTo>
                  <a:lnTo>
                    <a:pt x="23813" y="82868"/>
                  </a:lnTo>
                  <a:lnTo>
                    <a:pt x="23813" y="2028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6B6797E6-31F6-4586-9CD4-1A4DF261360D}"/>
                </a:ext>
              </a:extLst>
            </p:cNvPr>
            <p:cNvSpPr/>
            <p:nvPr/>
          </p:nvSpPr>
          <p:spPr>
            <a:xfrm>
              <a:off x="6287453" y="2528888"/>
              <a:ext cx="38100" cy="28575"/>
            </a:xfrm>
            <a:custGeom>
              <a:avLst/>
              <a:gdLst>
                <a:gd name="connsiteX0" fmla="*/ 0 w 38100"/>
                <a:gd name="connsiteY0" fmla="*/ 0 h 28575"/>
                <a:gd name="connsiteX1" fmla="*/ 40005 w 38100"/>
                <a:gd name="connsiteY1" fmla="*/ 0 h 28575"/>
                <a:gd name="connsiteX2" fmla="*/ 40005 w 38100"/>
                <a:gd name="connsiteY2" fmla="*/ 33338 h 28575"/>
                <a:gd name="connsiteX3" fmla="*/ 0 w 38100"/>
                <a:gd name="connsiteY3" fmla="*/ 3333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28575">
                  <a:moveTo>
                    <a:pt x="0" y="0"/>
                  </a:moveTo>
                  <a:lnTo>
                    <a:pt x="40005" y="0"/>
                  </a:lnTo>
                  <a:lnTo>
                    <a:pt x="40005" y="33338"/>
                  </a:lnTo>
                  <a:lnTo>
                    <a:pt x="0" y="33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227EDDC0-07EC-4A23-BA8E-296DFA18AEEC}"/>
                </a:ext>
              </a:extLst>
            </p:cNvPr>
            <p:cNvSpPr/>
            <p:nvPr/>
          </p:nvSpPr>
          <p:spPr>
            <a:xfrm>
              <a:off x="6287453" y="2585085"/>
              <a:ext cx="38100" cy="142875"/>
            </a:xfrm>
            <a:custGeom>
              <a:avLst/>
              <a:gdLst>
                <a:gd name="connsiteX0" fmla="*/ 0 w 38100"/>
                <a:gd name="connsiteY0" fmla="*/ 0 h 142875"/>
                <a:gd name="connsiteX1" fmla="*/ 40005 w 38100"/>
                <a:gd name="connsiteY1" fmla="*/ 0 h 142875"/>
                <a:gd name="connsiteX2" fmla="*/ 40005 w 38100"/>
                <a:gd name="connsiteY2" fmla="*/ 146685 h 142875"/>
                <a:gd name="connsiteX3" fmla="*/ 0 w 38100"/>
                <a:gd name="connsiteY3" fmla="*/ 14668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42875">
                  <a:moveTo>
                    <a:pt x="0" y="0"/>
                  </a:moveTo>
                  <a:lnTo>
                    <a:pt x="40005" y="0"/>
                  </a:lnTo>
                  <a:lnTo>
                    <a:pt x="40005" y="146685"/>
                  </a:lnTo>
                  <a:lnTo>
                    <a:pt x="0" y="1466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1DE61C93-0AC8-4C9D-9DC5-5132202B60D4}"/>
                </a:ext>
              </a:extLst>
            </p:cNvPr>
            <p:cNvSpPr/>
            <p:nvPr/>
          </p:nvSpPr>
          <p:spPr>
            <a:xfrm>
              <a:off x="6380798" y="4068128"/>
              <a:ext cx="28575" cy="95250"/>
            </a:xfrm>
            <a:custGeom>
              <a:avLst/>
              <a:gdLst>
                <a:gd name="connsiteX0" fmla="*/ 0 w 28575"/>
                <a:gd name="connsiteY0" fmla="*/ 0 h 95250"/>
                <a:gd name="connsiteX1" fmla="*/ 28575 w 28575"/>
                <a:gd name="connsiteY1" fmla="*/ 0 h 95250"/>
                <a:gd name="connsiteX2" fmla="*/ 28575 w 28575"/>
                <a:gd name="connsiteY2" fmla="*/ 103823 h 95250"/>
                <a:gd name="connsiteX3" fmla="*/ 0 w 28575"/>
                <a:gd name="connsiteY3" fmla="*/ 1038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95250">
                  <a:moveTo>
                    <a:pt x="0" y="0"/>
                  </a:moveTo>
                  <a:lnTo>
                    <a:pt x="28575" y="0"/>
                  </a:lnTo>
                  <a:lnTo>
                    <a:pt x="28575" y="103823"/>
                  </a:lnTo>
                  <a:lnTo>
                    <a:pt x="0" y="1038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5098B524-B440-4703-B2EF-8790574A8592}"/>
                </a:ext>
              </a:extLst>
            </p:cNvPr>
            <p:cNvSpPr/>
            <p:nvPr/>
          </p:nvSpPr>
          <p:spPr>
            <a:xfrm>
              <a:off x="6380798" y="4028123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28575 w 28575"/>
                <a:gd name="connsiteY1" fmla="*/ 0 h 19050"/>
                <a:gd name="connsiteX2" fmla="*/ 28575 w 28575"/>
                <a:gd name="connsiteY2" fmla="*/ 23812 h 19050"/>
                <a:gd name="connsiteX3" fmla="*/ 0 w 28575"/>
                <a:gd name="connsiteY3" fmla="*/ 2381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28575" y="0"/>
                  </a:lnTo>
                  <a:lnTo>
                    <a:pt x="28575" y="23812"/>
                  </a:lnTo>
                  <a:lnTo>
                    <a:pt x="0" y="23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A9933A50-2516-4FB8-98F4-54028C5CE95D}"/>
                </a:ext>
              </a:extLst>
            </p:cNvPr>
            <p:cNvSpPr/>
            <p:nvPr/>
          </p:nvSpPr>
          <p:spPr>
            <a:xfrm>
              <a:off x="6424613" y="4064317"/>
              <a:ext cx="104775" cy="104775"/>
            </a:xfrm>
            <a:custGeom>
              <a:avLst/>
              <a:gdLst>
                <a:gd name="connsiteX0" fmla="*/ 0 w 104775"/>
                <a:gd name="connsiteY0" fmla="*/ 55245 h 104775"/>
                <a:gd name="connsiteX1" fmla="*/ 53340 w 104775"/>
                <a:gd name="connsiteY1" fmla="*/ 109538 h 104775"/>
                <a:gd name="connsiteX2" fmla="*/ 107633 w 104775"/>
                <a:gd name="connsiteY2" fmla="*/ 55245 h 104775"/>
                <a:gd name="connsiteX3" fmla="*/ 53340 w 104775"/>
                <a:gd name="connsiteY3" fmla="*/ 0 h 104775"/>
                <a:gd name="connsiteX4" fmla="*/ 0 w 104775"/>
                <a:gd name="connsiteY4" fmla="*/ 55245 h 104775"/>
                <a:gd name="connsiteX5" fmla="*/ 79058 w 104775"/>
                <a:gd name="connsiteY5" fmla="*/ 55245 h 104775"/>
                <a:gd name="connsiteX6" fmla="*/ 53340 w 104775"/>
                <a:gd name="connsiteY6" fmla="*/ 88583 h 104775"/>
                <a:gd name="connsiteX7" fmla="*/ 28575 w 104775"/>
                <a:gd name="connsiteY7" fmla="*/ 55245 h 104775"/>
                <a:gd name="connsiteX8" fmla="*/ 53340 w 104775"/>
                <a:gd name="connsiteY8" fmla="*/ 21908 h 104775"/>
                <a:gd name="connsiteX9" fmla="*/ 79058 w 104775"/>
                <a:gd name="connsiteY9" fmla="*/ 5524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0" y="55245"/>
                  </a:moveTo>
                  <a:cubicBezTo>
                    <a:pt x="0" y="88583"/>
                    <a:pt x="20955" y="109538"/>
                    <a:pt x="53340" y="109538"/>
                  </a:cubicBezTo>
                  <a:cubicBezTo>
                    <a:pt x="85725" y="109538"/>
                    <a:pt x="107633" y="87630"/>
                    <a:pt x="107633" y="55245"/>
                  </a:cubicBezTo>
                  <a:cubicBezTo>
                    <a:pt x="107633" y="21908"/>
                    <a:pt x="86677" y="0"/>
                    <a:pt x="53340" y="0"/>
                  </a:cubicBezTo>
                  <a:cubicBezTo>
                    <a:pt x="20955" y="953"/>
                    <a:pt x="0" y="21908"/>
                    <a:pt x="0" y="55245"/>
                  </a:cubicBezTo>
                  <a:close/>
                  <a:moveTo>
                    <a:pt x="79058" y="55245"/>
                  </a:moveTo>
                  <a:cubicBezTo>
                    <a:pt x="79058" y="71438"/>
                    <a:pt x="73342" y="88583"/>
                    <a:pt x="53340" y="88583"/>
                  </a:cubicBezTo>
                  <a:cubicBezTo>
                    <a:pt x="34290" y="88583"/>
                    <a:pt x="28575" y="71438"/>
                    <a:pt x="28575" y="55245"/>
                  </a:cubicBezTo>
                  <a:cubicBezTo>
                    <a:pt x="28575" y="38100"/>
                    <a:pt x="34290" y="21908"/>
                    <a:pt x="53340" y="21908"/>
                  </a:cubicBezTo>
                  <a:cubicBezTo>
                    <a:pt x="73342" y="21908"/>
                    <a:pt x="79058" y="39053"/>
                    <a:pt x="79058" y="552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8F75F630-23C6-41BF-AAC7-E12A10C87E80}"/>
                </a:ext>
              </a:extLst>
            </p:cNvPr>
            <p:cNvSpPr/>
            <p:nvPr/>
          </p:nvSpPr>
          <p:spPr>
            <a:xfrm>
              <a:off x="6550342" y="4065270"/>
              <a:ext cx="95250" cy="104775"/>
            </a:xfrm>
            <a:custGeom>
              <a:avLst/>
              <a:gdLst>
                <a:gd name="connsiteX0" fmla="*/ 98108 w 95250"/>
                <a:gd name="connsiteY0" fmla="*/ 106680 h 104775"/>
                <a:gd name="connsiteX1" fmla="*/ 98108 w 95250"/>
                <a:gd name="connsiteY1" fmla="*/ 42863 h 104775"/>
                <a:gd name="connsiteX2" fmla="*/ 60008 w 95250"/>
                <a:gd name="connsiteY2" fmla="*/ 0 h 104775"/>
                <a:gd name="connsiteX3" fmla="*/ 28575 w 95250"/>
                <a:gd name="connsiteY3" fmla="*/ 17145 h 104775"/>
                <a:gd name="connsiteX4" fmla="*/ 27623 w 95250"/>
                <a:gd name="connsiteY4" fmla="*/ 17145 h 104775"/>
                <a:gd name="connsiteX5" fmla="*/ 27623 w 95250"/>
                <a:gd name="connsiteY5" fmla="*/ 2858 h 104775"/>
                <a:gd name="connsiteX6" fmla="*/ 0 w 95250"/>
                <a:gd name="connsiteY6" fmla="*/ 2858 h 104775"/>
                <a:gd name="connsiteX7" fmla="*/ 0 w 95250"/>
                <a:gd name="connsiteY7" fmla="*/ 106680 h 104775"/>
                <a:gd name="connsiteX8" fmla="*/ 28575 w 95250"/>
                <a:gd name="connsiteY8" fmla="*/ 106680 h 104775"/>
                <a:gd name="connsiteX9" fmla="*/ 28575 w 95250"/>
                <a:gd name="connsiteY9" fmla="*/ 52388 h 104775"/>
                <a:gd name="connsiteX10" fmla="*/ 50483 w 95250"/>
                <a:gd name="connsiteY10" fmla="*/ 22860 h 104775"/>
                <a:gd name="connsiteX11" fmla="*/ 68580 w 95250"/>
                <a:gd name="connsiteY11" fmla="*/ 48577 h 104775"/>
                <a:gd name="connsiteX12" fmla="*/ 68580 w 95250"/>
                <a:gd name="connsiteY12" fmla="*/ 107633 h 104775"/>
                <a:gd name="connsiteX13" fmla="*/ 98108 w 95250"/>
                <a:gd name="connsiteY13" fmla="*/ 107633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04775">
                  <a:moveTo>
                    <a:pt x="98108" y="106680"/>
                  </a:moveTo>
                  <a:lnTo>
                    <a:pt x="98108" y="42863"/>
                  </a:lnTo>
                  <a:cubicBezTo>
                    <a:pt x="98108" y="17145"/>
                    <a:pt x="90488" y="0"/>
                    <a:pt x="60008" y="0"/>
                  </a:cubicBezTo>
                  <a:cubicBezTo>
                    <a:pt x="47625" y="0"/>
                    <a:pt x="35243" y="5715"/>
                    <a:pt x="28575" y="17145"/>
                  </a:cubicBezTo>
                  <a:lnTo>
                    <a:pt x="27623" y="17145"/>
                  </a:lnTo>
                  <a:lnTo>
                    <a:pt x="27623" y="2858"/>
                  </a:lnTo>
                  <a:lnTo>
                    <a:pt x="0" y="2858"/>
                  </a:lnTo>
                  <a:lnTo>
                    <a:pt x="0" y="106680"/>
                  </a:lnTo>
                  <a:lnTo>
                    <a:pt x="28575" y="106680"/>
                  </a:lnTo>
                  <a:lnTo>
                    <a:pt x="28575" y="52388"/>
                  </a:lnTo>
                  <a:cubicBezTo>
                    <a:pt x="28575" y="31433"/>
                    <a:pt x="35243" y="22860"/>
                    <a:pt x="50483" y="22860"/>
                  </a:cubicBezTo>
                  <a:cubicBezTo>
                    <a:pt x="63818" y="22860"/>
                    <a:pt x="68580" y="31433"/>
                    <a:pt x="68580" y="48577"/>
                  </a:cubicBezTo>
                  <a:lnTo>
                    <a:pt x="68580" y="107633"/>
                  </a:lnTo>
                  <a:lnTo>
                    <a:pt x="98108" y="1076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B90F469C-A80D-49AD-9C70-6DF412458DB7}"/>
                </a:ext>
              </a:extLst>
            </p:cNvPr>
            <p:cNvSpPr/>
            <p:nvPr/>
          </p:nvSpPr>
          <p:spPr>
            <a:xfrm>
              <a:off x="5516880" y="4260533"/>
              <a:ext cx="1123950" cy="66675"/>
            </a:xfrm>
            <a:custGeom>
              <a:avLst/>
              <a:gdLst>
                <a:gd name="connsiteX0" fmla="*/ 0 w 1123950"/>
                <a:gd name="connsiteY0" fmla="*/ 0 h 66675"/>
                <a:gd name="connsiteX1" fmla="*/ 1132523 w 1123950"/>
                <a:gd name="connsiteY1" fmla="*/ 0 h 66675"/>
                <a:gd name="connsiteX2" fmla="*/ 1132523 w 1123950"/>
                <a:gd name="connsiteY2" fmla="*/ 72390 h 66675"/>
                <a:gd name="connsiteX3" fmla="*/ 0 w 1123950"/>
                <a:gd name="connsiteY3" fmla="*/ 7239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66675">
                  <a:moveTo>
                    <a:pt x="0" y="0"/>
                  </a:moveTo>
                  <a:lnTo>
                    <a:pt x="1132523" y="0"/>
                  </a:lnTo>
                  <a:lnTo>
                    <a:pt x="1132523" y="72390"/>
                  </a:lnTo>
                  <a:lnTo>
                    <a:pt x="0" y="723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4A5E1496-EF9C-483D-B1C3-875104C2F865}"/>
                </a:ext>
              </a:extLst>
            </p:cNvPr>
            <p:cNvSpPr/>
            <p:nvPr/>
          </p:nvSpPr>
          <p:spPr>
            <a:xfrm>
              <a:off x="6647498" y="4016692"/>
              <a:ext cx="28575" cy="28575"/>
            </a:xfrm>
            <a:custGeom>
              <a:avLst/>
              <a:gdLst>
                <a:gd name="connsiteX0" fmla="*/ 25717 w 28575"/>
                <a:gd name="connsiteY0" fmla="*/ 4763 h 28575"/>
                <a:gd name="connsiteX1" fmla="*/ 15240 w 28575"/>
                <a:gd name="connsiteY1" fmla="*/ 0 h 28575"/>
                <a:gd name="connsiteX2" fmla="*/ 4763 w 28575"/>
                <a:gd name="connsiteY2" fmla="*/ 4763 h 28575"/>
                <a:gd name="connsiteX3" fmla="*/ 0 w 28575"/>
                <a:gd name="connsiteY3" fmla="*/ 15240 h 28575"/>
                <a:gd name="connsiteX4" fmla="*/ 4763 w 28575"/>
                <a:gd name="connsiteY4" fmla="*/ 25717 h 28575"/>
                <a:gd name="connsiteX5" fmla="*/ 15240 w 28575"/>
                <a:gd name="connsiteY5" fmla="*/ 30480 h 28575"/>
                <a:gd name="connsiteX6" fmla="*/ 25717 w 28575"/>
                <a:gd name="connsiteY6" fmla="*/ 25717 h 28575"/>
                <a:gd name="connsiteX7" fmla="*/ 30480 w 28575"/>
                <a:gd name="connsiteY7" fmla="*/ 15240 h 28575"/>
                <a:gd name="connsiteX8" fmla="*/ 25717 w 28575"/>
                <a:gd name="connsiteY8" fmla="*/ 4763 h 28575"/>
                <a:gd name="connsiteX9" fmla="*/ 24765 w 28575"/>
                <a:gd name="connsiteY9" fmla="*/ 24765 h 28575"/>
                <a:gd name="connsiteX10" fmla="*/ 16192 w 28575"/>
                <a:gd name="connsiteY10" fmla="*/ 28575 h 28575"/>
                <a:gd name="connsiteX11" fmla="*/ 6667 w 28575"/>
                <a:gd name="connsiteY11" fmla="*/ 24765 h 28575"/>
                <a:gd name="connsiteX12" fmla="*/ 2857 w 28575"/>
                <a:gd name="connsiteY12" fmla="*/ 15240 h 28575"/>
                <a:gd name="connsiteX13" fmla="*/ 6667 w 28575"/>
                <a:gd name="connsiteY13" fmla="*/ 5715 h 28575"/>
                <a:gd name="connsiteX14" fmla="*/ 15240 w 28575"/>
                <a:gd name="connsiteY14" fmla="*/ 1905 h 28575"/>
                <a:gd name="connsiteX15" fmla="*/ 23813 w 28575"/>
                <a:gd name="connsiteY15" fmla="*/ 5715 h 28575"/>
                <a:gd name="connsiteX16" fmla="*/ 27623 w 28575"/>
                <a:gd name="connsiteY16" fmla="*/ 15240 h 28575"/>
                <a:gd name="connsiteX17" fmla="*/ 24765 w 28575"/>
                <a:gd name="connsiteY17" fmla="*/ 2476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575" h="28575">
                  <a:moveTo>
                    <a:pt x="25717" y="4763"/>
                  </a:moveTo>
                  <a:cubicBezTo>
                    <a:pt x="22860" y="1905"/>
                    <a:pt x="19050" y="0"/>
                    <a:pt x="15240" y="0"/>
                  </a:cubicBezTo>
                  <a:cubicBezTo>
                    <a:pt x="11430" y="0"/>
                    <a:pt x="7620" y="1905"/>
                    <a:pt x="4763" y="4763"/>
                  </a:cubicBezTo>
                  <a:cubicBezTo>
                    <a:pt x="1905" y="7620"/>
                    <a:pt x="0" y="11430"/>
                    <a:pt x="0" y="15240"/>
                  </a:cubicBezTo>
                  <a:cubicBezTo>
                    <a:pt x="0" y="19050"/>
                    <a:pt x="1905" y="22860"/>
                    <a:pt x="4763" y="25717"/>
                  </a:cubicBezTo>
                  <a:cubicBezTo>
                    <a:pt x="7620" y="28575"/>
                    <a:pt x="11430" y="30480"/>
                    <a:pt x="15240" y="30480"/>
                  </a:cubicBezTo>
                  <a:cubicBezTo>
                    <a:pt x="19050" y="30480"/>
                    <a:pt x="22860" y="28575"/>
                    <a:pt x="25717" y="25717"/>
                  </a:cubicBezTo>
                  <a:cubicBezTo>
                    <a:pt x="28575" y="22860"/>
                    <a:pt x="30480" y="19050"/>
                    <a:pt x="30480" y="15240"/>
                  </a:cubicBezTo>
                  <a:cubicBezTo>
                    <a:pt x="30480" y="11430"/>
                    <a:pt x="28575" y="7620"/>
                    <a:pt x="25717" y="4763"/>
                  </a:cubicBezTo>
                  <a:close/>
                  <a:moveTo>
                    <a:pt x="24765" y="24765"/>
                  </a:moveTo>
                  <a:cubicBezTo>
                    <a:pt x="21907" y="27623"/>
                    <a:pt x="19050" y="28575"/>
                    <a:pt x="16192" y="28575"/>
                  </a:cubicBezTo>
                  <a:cubicBezTo>
                    <a:pt x="12382" y="28575"/>
                    <a:pt x="9525" y="27623"/>
                    <a:pt x="6667" y="24765"/>
                  </a:cubicBezTo>
                  <a:cubicBezTo>
                    <a:pt x="3810" y="21908"/>
                    <a:pt x="2857" y="19050"/>
                    <a:pt x="2857" y="15240"/>
                  </a:cubicBezTo>
                  <a:cubicBezTo>
                    <a:pt x="2857" y="11430"/>
                    <a:pt x="3810" y="8573"/>
                    <a:pt x="6667" y="5715"/>
                  </a:cubicBezTo>
                  <a:cubicBezTo>
                    <a:pt x="9525" y="2858"/>
                    <a:pt x="12382" y="1905"/>
                    <a:pt x="15240" y="1905"/>
                  </a:cubicBezTo>
                  <a:cubicBezTo>
                    <a:pt x="19050" y="1905"/>
                    <a:pt x="21907" y="2858"/>
                    <a:pt x="23813" y="5715"/>
                  </a:cubicBezTo>
                  <a:cubicBezTo>
                    <a:pt x="26670" y="8573"/>
                    <a:pt x="27623" y="11430"/>
                    <a:pt x="27623" y="15240"/>
                  </a:cubicBezTo>
                  <a:cubicBezTo>
                    <a:pt x="28575" y="19050"/>
                    <a:pt x="26670" y="21908"/>
                    <a:pt x="24765" y="247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2F4CD572-4AC0-4339-A5E4-6236F166287C}"/>
                </a:ext>
              </a:extLst>
            </p:cNvPr>
            <p:cNvSpPr/>
            <p:nvPr/>
          </p:nvSpPr>
          <p:spPr>
            <a:xfrm>
              <a:off x="6656070" y="4023360"/>
              <a:ext cx="9525" cy="9525"/>
            </a:xfrm>
            <a:custGeom>
              <a:avLst/>
              <a:gdLst>
                <a:gd name="connsiteX0" fmla="*/ 13335 w 9525"/>
                <a:gd name="connsiteY0" fmla="*/ 15240 h 9525"/>
                <a:gd name="connsiteX1" fmla="*/ 13335 w 9525"/>
                <a:gd name="connsiteY1" fmla="*/ 14288 h 9525"/>
                <a:gd name="connsiteX2" fmla="*/ 13335 w 9525"/>
                <a:gd name="connsiteY2" fmla="*/ 13335 h 9525"/>
                <a:gd name="connsiteX3" fmla="*/ 12382 w 9525"/>
                <a:gd name="connsiteY3" fmla="*/ 10478 h 9525"/>
                <a:gd name="connsiteX4" fmla="*/ 9525 w 9525"/>
                <a:gd name="connsiteY4" fmla="*/ 8573 h 9525"/>
                <a:gd name="connsiteX5" fmla="*/ 11430 w 9525"/>
                <a:gd name="connsiteY5" fmla="*/ 7620 h 9525"/>
                <a:gd name="connsiteX6" fmla="*/ 13335 w 9525"/>
                <a:gd name="connsiteY6" fmla="*/ 4763 h 9525"/>
                <a:gd name="connsiteX7" fmla="*/ 10477 w 9525"/>
                <a:gd name="connsiteY7" fmla="*/ 953 h 9525"/>
                <a:gd name="connsiteX8" fmla="*/ 5715 w 9525"/>
                <a:gd name="connsiteY8" fmla="*/ 0 h 9525"/>
                <a:gd name="connsiteX9" fmla="*/ 0 w 9525"/>
                <a:gd name="connsiteY9" fmla="*/ 0 h 9525"/>
                <a:gd name="connsiteX10" fmla="*/ 0 w 9525"/>
                <a:gd name="connsiteY10" fmla="*/ 16193 h 9525"/>
                <a:gd name="connsiteX11" fmla="*/ 2857 w 9525"/>
                <a:gd name="connsiteY11" fmla="*/ 16193 h 9525"/>
                <a:gd name="connsiteX12" fmla="*/ 2857 w 9525"/>
                <a:gd name="connsiteY12" fmla="*/ 9525 h 9525"/>
                <a:gd name="connsiteX13" fmla="*/ 4763 w 9525"/>
                <a:gd name="connsiteY13" fmla="*/ 9525 h 9525"/>
                <a:gd name="connsiteX14" fmla="*/ 7620 w 9525"/>
                <a:gd name="connsiteY14" fmla="*/ 10478 h 9525"/>
                <a:gd name="connsiteX15" fmla="*/ 9525 w 9525"/>
                <a:gd name="connsiteY15" fmla="*/ 14288 h 9525"/>
                <a:gd name="connsiteX16" fmla="*/ 9525 w 9525"/>
                <a:gd name="connsiteY16" fmla="*/ 15240 h 9525"/>
                <a:gd name="connsiteX17" fmla="*/ 9525 w 9525"/>
                <a:gd name="connsiteY17" fmla="*/ 16193 h 9525"/>
                <a:gd name="connsiteX18" fmla="*/ 9525 w 9525"/>
                <a:gd name="connsiteY18" fmla="*/ 16193 h 9525"/>
                <a:gd name="connsiteX19" fmla="*/ 9525 w 9525"/>
                <a:gd name="connsiteY19" fmla="*/ 16193 h 9525"/>
                <a:gd name="connsiteX20" fmla="*/ 12382 w 9525"/>
                <a:gd name="connsiteY20" fmla="*/ 16193 h 9525"/>
                <a:gd name="connsiteX21" fmla="*/ 13335 w 9525"/>
                <a:gd name="connsiteY21" fmla="*/ 15240 h 9525"/>
                <a:gd name="connsiteX22" fmla="*/ 13335 w 9525"/>
                <a:gd name="connsiteY22" fmla="*/ 15240 h 9525"/>
                <a:gd name="connsiteX23" fmla="*/ 9525 w 9525"/>
                <a:gd name="connsiteY23" fmla="*/ 7620 h 9525"/>
                <a:gd name="connsiteX24" fmla="*/ 6667 w 9525"/>
                <a:gd name="connsiteY24" fmla="*/ 7620 h 9525"/>
                <a:gd name="connsiteX25" fmla="*/ 3810 w 9525"/>
                <a:gd name="connsiteY25" fmla="*/ 7620 h 9525"/>
                <a:gd name="connsiteX26" fmla="*/ 3810 w 9525"/>
                <a:gd name="connsiteY26" fmla="*/ 1905 h 9525"/>
                <a:gd name="connsiteX27" fmla="*/ 6667 w 9525"/>
                <a:gd name="connsiteY27" fmla="*/ 1905 h 9525"/>
                <a:gd name="connsiteX28" fmla="*/ 10477 w 9525"/>
                <a:gd name="connsiteY28" fmla="*/ 2858 h 9525"/>
                <a:gd name="connsiteX29" fmla="*/ 11430 w 9525"/>
                <a:gd name="connsiteY29" fmla="*/ 4763 h 9525"/>
                <a:gd name="connsiteX30" fmla="*/ 9525 w 9525"/>
                <a:gd name="connsiteY30" fmla="*/ 762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525" h="9525">
                  <a:moveTo>
                    <a:pt x="13335" y="15240"/>
                  </a:moveTo>
                  <a:cubicBezTo>
                    <a:pt x="13335" y="15240"/>
                    <a:pt x="13335" y="14288"/>
                    <a:pt x="13335" y="14288"/>
                  </a:cubicBezTo>
                  <a:lnTo>
                    <a:pt x="13335" y="13335"/>
                  </a:lnTo>
                  <a:cubicBezTo>
                    <a:pt x="13335" y="12383"/>
                    <a:pt x="13335" y="11430"/>
                    <a:pt x="12382" y="10478"/>
                  </a:cubicBezTo>
                  <a:cubicBezTo>
                    <a:pt x="11430" y="9525"/>
                    <a:pt x="10477" y="9525"/>
                    <a:pt x="9525" y="8573"/>
                  </a:cubicBezTo>
                  <a:cubicBezTo>
                    <a:pt x="10477" y="8573"/>
                    <a:pt x="11430" y="8573"/>
                    <a:pt x="11430" y="7620"/>
                  </a:cubicBezTo>
                  <a:cubicBezTo>
                    <a:pt x="12382" y="6668"/>
                    <a:pt x="13335" y="5715"/>
                    <a:pt x="13335" y="4763"/>
                  </a:cubicBezTo>
                  <a:cubicBezTo>
                    <a:pt x="13335" y="2858"/>
                    <a:pt x="12382" y="953"/>
                    <a:pt x="10477" y="953"/>
                  </a:cubicBezTo>
                  <a:cubicBezTo>
                    <a:pt x="9525" y="953"/>
                    <a:pt x="7620" y="0"/>
                    <a:pt x="5715" y="0"/>
                  </a:cubicBezTo>
                  <a:lnTo>
                    <a:pt x="0" y="0"/>
                  </a:lnTo>
                  <a:lnTo>
                    <a:pt x="0" y="16193"/>
                  </a:lnTo>
                  <a:lnTo>
                    <a:pt x="2857" y="16193"/>
                  </a:lnTo>
                  <a:lnTo>
                    <a:pt x="2857" y="9525"/>
                  </a:lnTo>
                  <a:lnTo>
                    <a:pt x="4763" y="9525"/>
                  </a:lnTo>
                  <a:cubicBezTo>
                    <a:pt x="6667" y="9525"/>
                    <a:pt x="7620" y="9525"/>
                    <a:pt x="7620" y="10478"/>
                  </a:cubicBezTo>
                  <a:cubicBezTo>
                    <a:pt x="8572" y="11430"/>
                    <a:pt x="9525" y="12383"/>
                    <a:pt x="9525" y="14288"/>
                  </a:cubicBezTo>
                  <a:lnTo>
                    <a:pt x="9525" y="15240"/>
                  </a:lnTo>
                  <a:lnTo>
                    <a:pt x="9525" y="16193"/>
                  </a:lnTo>
                  <a:cubicBezTo>
                    <a:pt x="9525" y="16193"/>
                    <a:pt x="9525" y="16193"/>
                    <a:pt x="9525" y="16193"/>
                  </a:cubicBezTo>
                  <a:cubicBezTo>
                    <a:pt x="9525" y="16193"/>
                    <a:pt x="9525" y="16193"/>
                    <a:pt x="9525" y="16193"/>
                  </a:cubicBezTo>
                  <a:lnTo>
                    <a:pt x="12382" y="16193"/>
                  </a:lnTo>
                  <a:lnTo>
                    <a:pt x="13335" y="15240"/>
                  </a:lnTo>
                  <a:cubicBezTo>
                    <a:pt x="13335" y="16193"/>
                    <a:pt x="13335" y="16193"/>
                    <a:pt x="13335" y="15240"/>
                  </a:cubicBezTo>
                  <a:close/>
                  <a:moveTo>
                    <a:pt x="9525" y="7620"/>
                  </a:moveTo>
                  <a:cubicBezTo>
                    <a:pt x="8572" y="7620"/>
                    <a:pt x="7620" y="7620"/>
                    <a:pt x="6667" y="7620"/>
                  </a:cubicBezTo>
                  <a:lnTo>
                    <a:pt x="3810" y="7620"/>
                  </a:lnTo>
                  <a:lnTo>
                    <a:pt x="3810" y="1905"/>
                  </a:lnTo>
                  <a:lnTo>
                    <a:pt x="6667" y="1905"/>
                  </a:lnTo>
                  <a:cubicBezTo>
                    <a:pt x="8572" y="1905"/>
                    <a:pt x="9525" y="1905"/>
                    <a:pt x="10477" y="2858"/>
                  </a:cubicBezTo>
                  <a:cubicBezTo>
                    <a:pt x="11430" y="2858"/>
                    <a:pt x="11430" y="3810"/>
                    <a:pt x="11430" y="4763"/>
                  </a:cubicBezTo>
                  <a:cubicBezTo>
                    <a:pt x="10477" y="6668"/>
                    <a:pt x="10477" y="7620"/>
                    <a:pt x="9525" y="7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1C7F773E-4E8F-4D3D-9078-111B8E4B4E8D}"/>
                </a:ext>
              </a:extLst>
            </p:cNvPr>
            <p:cNvSpPr/>
            <p:nvPr/>
          </p:nvSpPr>
          <p:spPr>
            <a:xfrm>
              <a:off x="6340792" y="2581275"/>
              <a:ext cx="142875" cy="152400"/>
            </a:xfrm>
            <a:custGeom>
              <a:avLst/>
              <a:gdLst>
                <a:gd name="connsiteX0" fmla="*/ 20955 w 142875"/>
                <a:gd name="connsiteY0" fmla="*/ 133350 h 152400"/>
                <a:gd name="connsiteX1" fmla="*/ 44768 w 142875"/>
                <a:gd name="connsiteY1" fmla="*/ 149543 h 152400"/>
                <a:gd name="connsiteX2" fmla="*/ 76200 w 142875"/>
                <a:gd name="connsiteY2" fmla="*/ 155258 h 152400"/>
                <a:gd name="connsiteX3" fmla="*/ 119063 w 142875"/>
                <a:gd name="connsiteY3" fmla="*/ 143828 h 152400"/>
                <a:gd name="connsiteX4" fmla="*/ 144780 w 142875"/>
                <a:gd name="connsiteY4" fmla="*/ 105728 h 152400"/>
                <a:gd name="connsiteX5" fmla="*/ 109538 w 142875"/>
                <a:gd name="connsiteY5" fmla="*/ 105728 h 152400"/>
                <a:gd name="connsiteX6" fmla="*/ 98108 w 142875"/>
                <a:gd name="connsiteY6" fmla="*/ 118110 h 152400"/>
                <a:gd name="connsiteX7" fmla="*/ 77153 w 142875"/>
                <a:gd name="connsiteY7" fmla="*/ 123825 h 152400"/>
                <a:gd name="connsiteX8" fmla="*/ 51435 w 142875"/>
                <a:gd name="connsiteY8" fmla="*/ 115253 h 152400"/>
                <a:gd name="connsiteX9" fmla="*/ 41910 w 142875"/>
                <a:gd name="connsiteY9" fmla="*/ 86678 h 152400"/>
                <a:gd name="connsiteX10" fmla="*/ 147638 w 142875"/>
                <a:gd name="connsiteY10" fmla="*/ 86678 h 152400"/>
                <a:gd name="connsiteX11" fmla="*/ 144780 w 142875"/>
                <a:gd name="connsiteY11" fmla="*/ 54293 h 152400"/>
                <a:gd name="connsiteX12" fmla="*/ 131445 w 142875"/>
                <a:gd name="connsiteY12" fmla="*/ 26670 h 152400"/>
                <a:gd name="connsiteX13" fmla="*/ 108585 w 142875"/>
                <a:gd name="connsiteY13" fmla="*/ 7620 h 152400"/>
                <a:gd name="connsiteX14" fmla="*/ 75248 w 142875"/>
                <a:gd name="connsiteY14" fmla="*/ 0 h 152400"/>
                <a:gd name="connsiteX15" fmla="*/ 44768 w 142875"/>
                <a:gd name="connsiteY15" fmla="*/ 5715 h 152400"/>
                <a:gd name="connsiteX16" fmla="*/ 20955 w 142875"/>
                <a:gd name="connsiteY16" fmla="*/ 21908 h 152400"/>
                <a:gd name="connsiteX17" fmla="*/ 5715 w 142875"/>
                <a:gd name="connsiteY17" fmla="*/ 46672 h 152400"/>
                <a:gd name="connsiteX18" fmla="*/ 0 w 142875"/>
                <a:gd name="connsiteY18" fmla="*/ 77153 h 152400"/>
                <a:gd name="connsiteX19" fmla="*/ 5715 w 142875"/>
                <a:gd name="connsiteY19" fmla="*/ 108585 h 152400"/>
                <a:gd name="connsiteX20" fmla="*/ 20955 w 142875"/>
                <a:gd name="connsiteY20" fmla="*/ 133350 h 152400"/>
                <a:gd name="connsiteX21" fmla="*/ 42863 w 142875"/>
                <a:gd name="connsiteY21" fmla="*/ 51435 h 152400"/>
                <a:gd name="connsiteX22" fmla="*/ 48578 w 142875"/>
                <a:gd name="connsiteY22" fmla="*/ 40958 h 152400"/>
                <a:gd name="connsiteX23" fmla="*/ 59055 w 142875"/>
                <a:gd name="connsiteY23" fmla="*/ 32385 h 152400"/>
                <a:gd name="connsiteX24" fmla="*/ 75248 w 142875"/>
                <a:gd name="connsiteY24" fmla="*/ 29528 h 152400"/>
                <a:gd name="connsiteX25" fmla="*/ 97155 w 142875"/>
                <a:gd name="connsiteY25" fmla="*/ 37147 h 152400"/>
                <a:gd name="connsiteX26" fmla="*/ 107633 w 142875"/>
                <a:gd name="connsiteY26" fmla="*/ 60008 h 152400"/>
                <a:gd name="connsiteX27" fmla="*/ 40958 w 142875"/>
                <a:gd name="connsiteY27" fmla="*/ 60008 h 152400"/>
                <a:gd name="connsiteX28" fmla="*/ 42863 w 142875"/>
                <a:gd name="connsiteY28" fmla="*/ 5143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2875" h="152400">
                  <a:moveTo>
                    <a:pt x="20955" y="133350"/>
                  </a:moveTo>
                  <a:cubicBezTo>
                    <a:pt x="27623" y="140018"/>
                    <a:pt x="35243" y="145733"/>
                    <a:pt x="44768" y="149543"/>
                  </a:cubicBezTo>
                  <a:cubicBezTo>
                    <a:pt x="54293" y="153353"/>
                    <a:pt x="64770" y="155258"/>
                    <a:pt x="76200" y="155258"/>
                  </a:cubicBezTo>
                  <a:cubicBezTo>
                    <a:pt x="92393" y="155258"/>
                    <a:pt x="106680" y="151448"/>
                    <a:pt x="119063" y="143828"/>
                  </a:cubicBezTo>
                  <a:cubicBezTo>
                    <a:pt x="130493" y="136208"/>
                    <a:pt x="139065" y="123825"/>
                    <a:pt x="144780" y="105728"/>
                  </a:cubicBezTo>
                  <a:lnTo>
                    <a:pt x="109538" y="105728"/>
                  </a:lnTo>
                  <a:cubicBezTo>
                    <a:pt x="107633" y="109538"/>
                    <a:pt x="103823" y="114300"/>
                    <a:pt x="98108" y="118110"/>
                  </a:cubicBezTo>
                  <a:cubicBezTo>
                    <a:pt x="92393" y="121920"/>
                    <a:pt x="84773" y="123825"/>
                    <a:pt x="77153" y="123825"/>
                  </a:cubicBezTo>
                  <a:cubicBezTo>
                    <a:pt x="65723" y="123825"/>
                    <a:pt x="57150" y="120968"/>
                    <a:pt x="51435" y="115253"/>
                  </a:cubicBezTo>
                  <a:cubicBezTo>
                    <a:pt x="45720" y="109538"/>
                    <a:pt x="41910" y="100013"/>
                    <a:pt x="41910" y="86678"/>
                  </a:cubicBezTo>
                  <a:lnTo>
                    <a:pt x="147638" y="86678"/>
                  </a:lnTo>
                  <a:cubicBezTo>
                    <a:pt x="148590" y="75248"/>
                    <a:pt x="147638" y="64770"/>
                    <a:pt x="144780" y="54293"/>
                  </a:cubicBezTo>
                  <a:cubicBezTo>
                    <a:pt x="141923" y="43815"/>
                    <a:pt x="138113" y="34290"/>
                    <a:pt x="131445" y="26670"/>
                  </a:cubicBezTo>
                  <a:cubicBezTo>
                    <a:pt x="125730" y="18098"/>
                    <a:pt x="118110" y="12383"/>
                    <a:pt x="108585" y="7620"/>
                  </a:cubicBezTo>
                  <a:cubicBezTo>
                    <a:pt x="99060" y="1905"/>
                    <a:pt x="88583" y="0"/>
                    <a:pt x="75248" y="0"/>
                  </a:cubicBezTo>
                  <a:cubicBezTo>
                    <a:pt x="63818" y="0"/>
                    <a:pt x="54293" y="1905"/>
                    <a:pt x="44768" y="5715"/>
                  </a:cubicBezTo>
                  <a:cubicBezTo>
                    <a:pt x="35243" y="9525"/>
                    <a:pt x="27623" y="15240"/>
                    <a:pt x="20955" y="21908"/>
                  </a:cubicBezTo>
                  <a:cubicBezTo>
                    <a:pt x="14288" y="28575"/>
                    <a:pt x="9525" y="37147"/>
                    <a:pt x="5715" y="46672"/>
                  </a:cubicBezTo>
                  <a:cubicBezTo>
                    <a:pt x="1905" y="56197"/>
                    <a:pt x="0" y="66675"/>
                    <a:pt x="0" y="77153"/>
                  </a:cubicBezTo>
                  <a:cubicBezTo>
                    <a:pt x="0" y="88583"/>
                    <a:pt x="1905" y="99060"/>
                    <a:pt x="5715" y="108585"/>
                  </a:cubicBezTo>
                  <a:cubicBezTo>
                    <a:pt x="9525" y="118110"/>
                    <a:pt x="14288" y="125730"/>
                    <a:pt x="20955" y="133350"/>
                  </a:cubicBezTo>
                  <a:close/>
                  <a:moveTo>
                    <a:pt x="42863" y="51435"/>
                  </a:moveTo>
                  <a:cubicBezTo>
                    <a:pt x="43815" y="47625"/>
                    <a:pt x="45720" y="44768"/>
                    <a:pt x="48578" y="40958"/>
                  </a:cubicBezTo>
                  <a:cubicBezTo>
                    <a:pt x="51435" y="38100"/>
                    <a:pt x="54293" y="35243"/>
                    <a:pt x="59055" y="32385"/>
                  </a:cubicBezTo>
                  <a:cubicBezTo>
                    <a:pt x="62865" y="30480"/>
                    <a:pt x="68580" y="29528"/>
                    <a:pt x="75248" y="29528"/>
                  </a:cubicBezTo>
                  <a:cubicBezTo>
                    <a:pt x="84773" y="29528"/>
                    <a:pt x="92393" y="32385"/>
                    <a:pt x="97155" y="37147"/>
                  </a:cubicBezTo>
                  <a:cubicBezTo>
                    <a:pt x="101918" y="42863"/>
                    <a:pt x="105728" y="50483"/>
                    <a:pt x="107633" y="60008"/>
                  </a:cubicBezTo>
                  <a:lnTo>
                    <a:pt x="40958" y="60008"/>
                  </a:lnTo>
                  <a:cubicBezTo>
                    <a:pt x="40958" y="58103"/>
                    <a:pt x="41910" y="55245"/>
                    <a:pt x="42863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7C324A15-CB08-47A4-8EE5-D29599676556}"/>
                </a:ext>
              </a:extLst>
            </p:cNvPr>
            <p:cNvSpPr/>
            <p:nvPr/>
          </p:nvSpPr>
          <p:spPr>
            <a:xfrm>
              <a:off x="6499860" y="2528888"/>
              <a:ext cx="142875" cy="200025"/>
            </a:xfrm>
            <a:custGeom>
              <a:avLst/>
              <a:gdLst>
                <a:gd name="connsiteX0" fmla="*/ 16192 w 142875"/>
                <a:gd name="connsiteY0" fmla="*/ 182880 h 200025"/>
                <a:gd name="connsiteX1" fmla="*/ 37148 w 142875"/>
                <a:gd name="connsiteY1" fmla="*/ 200025 h 200025"/>
                <a:gd name="connsiteX2" fmla="*/ 65723 w 142875"/>
                <a:gd name="connsiteY2" fmla="*/ 206693 h 200025"/>
                <a:gd name="connsiteX3" fmla="*/ 91440 w 142875"/>
                <a:gd name="connsiteY3" fmla="*/ 200978 h 200025"/>
                <a:gd name="connsiteX4" fmla="*/ 110490 w 142875"/>
                <a:gd name="connsiteY4" fmla="*/ 183833 h 200025"/>
                <a:gd name="connsiteX5" fmla="*/ 111442 w 142875"/>
                <a:gd name="connsiteY5" fmla="*/ 183833 h 200025"/>
                <a:gd name="connsiteX6" fmla="*/ 111442 w 142875"/>
                <a:gd name="connsiteY6" fmla="*/ 202883 h 200025"/>
                <a:gd name="connsiteX7" fmla="*/ 149542 w 142875"/>
                <a:gd name="connsiteY7" fmla="*/ 202883 h 200025"/>
                <a:gd name="connsiteX8" fmla="*/ 149542 w 142875"/>
                <a:gd name="connsiteY8" fmla="*/ 0 h 200025"/>
                <a:gd name="connsiteX9" fmla="*/ 109538 w 142875"/>
                <a:gd name="connsiteY9" fmla="*/ 0 h 200025"/>
                <a:gd name="connsiteX10" fmla="*/ 109538 w 142875"/>
                <a:gd name="connsiteY10" fmla="*/ 74295 h 200025"/>
                <a:gd name="connsiteX11" fmla="*/ 108585 w 142875"/>
                <a:gd name="connsiteY11" fmla="*/ 74295 h 200025"/>
                <a:gd name="connsiteX12" fmla="*/ 89535 w 142875"/>
                <a:gd name="connsiteY12" fmla="*/ 58103 h 200025"/>
                <a:gd name="connsiteX13" fmla="*/ 64770 w 142875"/>
                <a:gd name="connsiteY13" fmla="*/ 52388 h 200025"/>
                <a:gd name="connsiteX14" fmla="*/ 36195 w 142875"/>
                <a:gd name="connsiteY14" fmla="*/ 59055 h 200025"/>
                <a:gd name="connsiteX15" fmla="*/ 16192 w 142875"/>
                <a:gd name="connsiteY15" fmla="*/ 76200 h 200025"/>
                <a:gd name="connsiteX16" fmla="*/ 3810 w 142875"/>
                <a:gd name="connsiteY16" fmla="*/ 100965 h 200025"/>
                <a:gd name="connsiteX17" fmla="*/ 0 w 142875"/>
                <a:gd name="connsiteY17" fmla="*/ 129540 h 200025"/>
                <a:gd name="connsiteX18" fmla="*/ 3810 w 142875"/>
                <a:gd name="connsiteY18" fmla="*/ 159068 h 200025"/>
                <a:gd name="connsiteX19" fmla="*/ 16192 w 142875"/>
                <a:gd name="connsiteY19" fmla="*/ 182880 h 200025"/>
                <a:gd name="connsiteX20" fmla="*/ 41910 w 142875"/>
                <a:gd name="connsiteY20" fmla="*/ 111443 h 200025"/>
                <a:gd name="connsiteX21" fmla="*/ 47625 w 142875"/>
                <a:gd name="connsiteY21" fmla="*/ 96203 h 200025"/>
                <a:gd name="connsiteX22" fmla="*/ 58102 w 142875"/>
                <a:gd name="connsiteY22" fmla="*/ 85725 h 200025"/>
                <a:gd name="connsiteX23" fmla="*/ 75248 w 142875"/>
                <a:gd name="connsiteY23" fmla="*/ 81915 h 200025"/>
                <a:gd name="connsiteX24" fmla="*/ 91440 w 142875"/>
                <a:gd name="connsiteY24" fmla="*/ 85725 h 200025"/>
                <a:gd name="connsiteX25" fmla="*/ 101917 w 142875"/>
                <a:gd name="connsiteY25" fmla="*/ 96203 h 200025"/>
                <a:gd name="connsiteX26" fmla="*/ 107632 w 142875"/>
                <a:gd name="connsiteY26" fmla="*/ 111443 h 200025"/>
                <a:gd name="connsiteX27" fmla="*/ 109538 w 142875"/>
                <a:gd name="connsiteY27" fmla="*/ 128588 h 200025"/>
                <a:gd name="connsiteX28" fmla="*/ 107632 w 142875"/>
                <a:gd name="connsiteY28" fmla="*/ 145733 h 200025"/>
                <a:gd name="connsiteX29" fmla="*/ 101917 w 142875"/>
                <a:gd name="connsiteY29" fmla="*/ 160973 h 200025"/>
                <a:gd name="connsiteX30" fmla="*/ 91440 w 142875"/>
                <a:gd name="connsiteY30" fmla="*/ 171450 h 200025"/>
                <a:gd name="connsiteX31" fmla="*/ 75248 w 142875"/>
                <a:gd name="connsiteY31" fmla="*/ 175260 h 200025"/>
                <a:gd name="connsiteX32" fmla="*/ 59055 w 142875"/>
                <a:gd name="connsiteY32" fmla="*/ 171450 h 200025"/>
                <a:gd name="connsiteX33" fmla="*/ 47625 w 142875"/>
                <a:gd name="connsiteY33" fmla="*/ 160973 h 200025"/>
                <a:gd name="connsiteX34" fmla="*/ 40957 w 142875"/>
                <a:gd name="connsiteY34" fmla="*/ 145733 h 200025"/>
                <a:gd name="connsiteX35" fmla="*/ 39052 w 142875"/>
                <a:gd name="connsiteY35" fmla="*/ 128588 h 200025"/>
                <a:gd name="connsiteX36" fmla="*/ 41910 w 142875"/>
                <a:gd name="connsiteY36" fmla="*/ 111443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42875" h="200025">
                  <a:moveTo>
                    <a:pt x="16192" y="182880"/>
                  </a:moveTo>
                  <a:cubicBezTo>
                    <a:pt x="21907" y="190500"/>
                    <a:pt x="28575" y="196215"/>
                    <a:pt x="37148" y="200025"/>
                  </a:cubicBezTo>
                  <a:cubicBezTo>
                    <a:pt x="45720" y="203835"/>
                    <a:pt x="55245" y="206693"/>
                    <a:pt x="65723" y="206693"/>
                  </a:cubicBezTo>
                  <a:cubicBezTo>
                    <a:pt x="75248" y="206693"/>
                    <a:pt x="83820" y="204788"/>
                    <a:pt x="91440" y="200978"/>
                  </a:cubicBezTo>
                  <a:cubicBezTo>
                    <a:pt x="99060" y="197168"/>
                    <a:pt x="105727" y="191453"/>
                    <a:pt x="110490" y="183833"/>
                  </a:cubicBezTo>
                  <a:lnTo>
                    <a:pt x="111442" y="183833"/>
                  </a:lnTo>
                  <a:lnTo>
                    <a:pt x="111442" y="202883"/>
                  </a:lnTo>
                  <a:lnTo>
                    <a:pt x="149542" y="202883"/>
                  </a:lnTo>
                  <a:lnTo>
                    <a:pt x="149542" y="0"/>
                  </a:lnTo>
                  <a:lnTo>
                    <a:pt x="109538" y="0"/>
                  </a:lnTo>
                  <a:lnTo>
                    <a:pt x="109538" y="74295"/>
                  </a:lnTo>
                  <a:lnTo>
                    <a:pt x="108585" y="74295"/>
                  </a:lnTo>
                  <a:cubicBezTo>
                    <a:pt x="103823" y="66675"/>
                    <a:pt x="98107" y="61913"/>
                    <a:pt x="89535" y="58103"/>
                  </a:cubicBezTo>
                  <a:cubicBezTo>
                    <a:pt x="81915" y="54293"/>
                    <a:pt x="73342" y="52388"/>
                    <a:pt x="64770" y="52388"/>
                  </a:cubicBezTo>
                  <a:cubicBezTo>
                    <a:pt x="54292" y="52388"/>
                    <a:pt x="44767" y="54293"/>
                    <a:pt x="36195" y="59055"/>
                  </a:cubicBezTo>
                  <a:cubicBezTo>
                    <a:pt x="27623" y="62865"/>
                    <a:pt x="20955" y="68580"/>
                    <a:pt x="16192" y="76200"/>
                  </a:cubicBezTo>
                  <a:cubicBezTo>
                    <a:pt x="10477" y="82868"/>
                    <a:pt x="6667" y="91440"/>
                    <a:pt x="3810" y="100965"/>
                  </a:cubicBezTo>
                  <a:cubicBezTo>
                    <a:pt x="952" y="110490"/>
                    <a:pt x="0" y="120015"/>
                    <a:pt x="0" y="129540"/>
                  </a:cubicBezTo>
                  <a:cubicBezTo>
                    <a:pt x="0" y="140018"/>
                    <a:pt x="952" y="149543"/>
                    <a:pt x="3810" y="159068"/>
                  </a:cubicBezTo>
                  <a:cubicBezTo>
                    <a:pt x="6667" y="167640"/>
                    <a:pt x="10477" y="175260"/>
                    <a:pt x="16192" y="182880"/>
                  </a:cubicBezTo>
                  <a:close/>
                  <a:moveTo>
                    <a:pt x="41910" y="111443"/>
                  </a:moveTo>
                  <a:cubicBezTo>
                    <a:pt x="42863" y="105728"/>
                    <a:pt x="44767" y="100965"/>
                    <a:pt x="47625" y="96203"/>
                  </a:cubicBezTo>
                  <a:cubicBezTo>
                    <a:pt x="50482" y="91440"/>
                    <a:pt x="54292" y="88583"/>
                    <a:pt x="58102" y="85725"/>
                  </a:cubicBezTo>
                  <a:cubicBezTo>
                    <a:pt x="62865" y="82868"/>
                    <a:pt x="68580" y="81915"/>
                    <a:pt x="75248" y="81915"/>
                  </a:cubicBezTo>
                  <a:cubicBezTo>
                    <a:pt x="81915" y="81915"/>
                    <a:pt x="87630" y="82868"/>
                    <a:pt x="91440" y="85725"/>
                  </a:cubicBezTo>
                  <a:cubicBezTo>
                    <a:pt x="96202" y="88583"/>
                    <a:pt x="99060" y="91440"/>
                    <a:pt x="101917" y="96203"/>
                  </a:cubicBezTo>
                  <a:cubicBezTo>
                    <a:pt x="104775" y="100013"/>
                    <a:pt x="106680" y="105728"/>
                    <a:pt x="107632" y="111443"/>
                  </a:cubicBezTo>
                  <a:cubicBezTo>
                    <a:pt x="108585" y="117158"/>
                    <a:pt x="109538" y="122873"/>
                    <a:pt x="109538" y="128588"/>
                  </a:cubicBezTo>
                  <a:cubicBezTo>
                    <a:pt x="109538" y="134303"/>
                    <a:pt x="108585" y="140970"/>
                    <a:pt x="107632" y="145733"/>
                  </a:cubicBezTo>
                  <a:cubicBezTo>
                    <a:pt x="106680" y="151448"/>
                    <a:pt x="104775" y="156210"/>
                    <a:pt x="101917" y="160973"/>
                  </a:cubicBezTo>
                  <a:cubicBezTo>
                    <a:pt x="99060" y="165735"/>
                    <a:pt x="95250" y="168593"/>
                    <a:pt x="91440" y="171450"/>
                  </a:cubicBezTo>
                  <a:cubicBezTo>
                    <a:pt x="86677" y="174308"/>
                    <a:pt x="81915" y="175260"/>
                    <a:pt x="75248" y="175260"/>
                  </a:cubicBezTo>
                  <a:cubicBezTo>
                    <a:pt x="68580" y="175260"/>
                    <a:pt x="63817" y="174308"/>
                    <a:pt x="59055" y="171450"/>
                  </a:cubicBezTo>
                  <a:cubicBezTo>
                    <a:pt x="54292" y="168593"/>
                    <a:pt x="50482" y="164783"/>
                    <a:pt x="47625" y="160973"/>
                  </a:cubicBezTo>
                  <a:cubicBezTo>
                    <a:pt x="44767" y="156210"/>
                    <a:pt x="42863" y="151448"/>
                    <a:pt x="40957" y="145733"/>
                  </a:cubicBezTo>
                  <a:cubicBezTo>
                    <a:pt x="40005" y="140018"/>
                    <a:pt x="39052" y="134303"/>
                    <a:pt x="39052" y="128588"/>
                  </a:cubicBezTo>
                  <a:cubicBezTo>
                    <a:pt x="40005" y="122873"/>
                    <a:pt x="40957" y="117158"/>
                    <a:pt x="41910" y="111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96BB4763-44D9-40B3-9AD9-5B75C39998B3}"/>
                </a:ext>
              </a:extLst>
            </p:cNvPr>
            <p:cNvSpPr/>
            <p:nvPr/>
          </p:nvSpPr>
          <p:spPr>
            <a:xfrm>
              <a:off x="5845493" y="3061335"/>
              <a:ext cx="504825" cy="647700"/>
            </a:xfrm>
            <a:custGeom>
              <a:avLst/>
              <a:gdLst>
                <a:gd name="connsiteX0" fmla="*/ 509587 w 504825"/>
                <a:gd name="connsiteY0" fmla="*/ 461963 h 647700"/>
                <a:gd name="connsiteX1" fmla="*/ 385762 w 504825"/>
                <a:gd name="connsiteY1" fmla="*/ 305753 h 647700"/>
                <a:gd name="connsiteX2" fmla="*/ 385762 w 504825"/>
                <a:gd name="connsiteY2" fmla="*/ 303848 h 647700"/>
                <a:gd name="connsiteX3" fmla="*/ 481965 w 504825"/>
                <a:gd name="connsiteY3" fmla="*/ 159067 h 647700"/>
                <a:gd name="connsiteX4" fmla="*/ 405765 w 504825"/>
                <a:gd name="connsiteY4" fmla="*/ 23813 h 647700"/>
                <a:gd name="connsiteX5" fmla="*/ 234315 w 504825"/>
                <a:gd name="connsiteY5" fmla="*/ 0 h 647700"/>
                <a:gd name="connsiteX6" fmla="*/ 0 w 504825"/>
                <a:gd name="connsiteY6" fmla="*/ 0 h 647700"/>
                <a:gd name="connsiteX7" fmla="*/ 0 w 504825"/>
                <a:gd name="connsiteY7" fmla="*/ 648653 h 647700"/>
                <a:gd name="connsiteX8" fmla="*/ 313372 w 504825"/>
                <a:gd name="connsiteY8" fmla="*/ 648653 h 647700"/>
                <a:gd name="connsiteX9" fmla="*/ 509587 w 504825"/>
                <a:gd name="connsiteY9" fmla="*/ 461963 h 647700"/>
                <a:gd name="connsiteX10" fmla="*/ 85725 w 504825"/>
                <a:gd name="connsiteY10" fmla="*/ 73342 h 647700"/>
                <a:gd name="connsiteX11" fmla="*/ 258127 w 504825"/>
                <a:gd name="connsiteY11" fmla="*/ 73342 h 647700"/>
                <a:gd name="connsiteX12" fmla="*/ 396240 w 504825"/>
                <a:gd name="connsiteY12" fmla="*/ 176213 h 647700"/>
                <a:gd name="connsiteX13" fmla="*/ 258127 w 504825"/>
                <a:gd name="connsiteY13" fmla="*/ 280035 h 647700"/>
                <a:gd name="connsiteX14" fmla="*/ 85725 w 504825"/>
                <a:gd name="connsiteY14" fmla="*/ 280035 h 647700"/>
                <a:gd name="connsiteX15" fmla="*/ 85725 w 504825"/>
                <a:gd name="connsiteY15" fmla="*/ 73342 h 647700"/>
                <a:gd name="connsiteX16" fmla="*/ 85725 w 504825"/>
                <a:gd name="connsiteY16" fmla="*/ 576263 h 647700"/>
                <a:gd name="connsiteX17" fmla="*/ 85725 w 504825"/>
                <a:gd name="connsiteY17" fmla="*/ 351473 h 647700"/>
                <a:gd name="connsiteX18" fmla="*/ 282893 w 504825"/>
                <a:gd name="connsiteY18" fmla="*/ 351473 h 647700"/>
                <a:gd name="connsiteX19" fmla="*/ 423862 w 504825"/>
                <a:gd name="connsiteY19" fmla="*/ 459105 h 647700"/>
                <a:gd name="connsiteX20" fmla="*/ 301943 w 504825"/>
                <a:gd name="connsiteY20" fmla="*/ 575310 h 647700"/>
                <a:gd name="connsiteX21" fmla="*/ 85725 w 504825"/>
                <a:gd name="connsiteY21" fmla="*/ 57531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4825" h="647700">
                  <a:moveTo>
                    <a:pt x="509587" y="461963"/>
                  </a:moveTo>
                  <a:cubicBezTo>
                    <a:pt x="509587" y="381953"/>
                    <a:pt x="465772" y="321945"/>
                    <a:pt x="385762" y="305753"/>
                  </a:cubicBezTo>
                  <a:lnTo>
                    <a:pt x="385762" y="303848"/>
                  </a:lnTo>
                  <a:cubicBezTo>
                    <a:pt x="445770" y="279082"/>
                    <a:pt x="481965" y="227648"/>
                    <a:pt x="481965" y="159067"/>
                  </a:cubicBezTo>
                  <a:cubicBezTo>
                    <a:pt x="481965" y="95250"/>
                    <a:pt x="448628" y="49530"/>
                    <a:pt x="405765" y="23813"/>
                  </a:cubicBezTo>
                  <a:cubicBezTo>
                    <a:pt x="366712" y="0"/>
                    <a:pt x="291465" y="0"/>
                    <a:pt x="234315" y="0"/>
                  </a:cubicBezTo>
                  <a:lnTo>
                    <a:pt x="0" y="0"/>
                  </a:lnTo>
                  <a:lnTo>
                    <a:pt x="0" y="648653"/>
                  </a:lnTo>
                  <a:lnTo>
                    <a:pt x="313372" y="648653"/>
                  </a:lnTo>
                  <a:cubicBezTo>
                    <a:pt x="441960" y="648653"/>
                    <a:pt x="509587" y="558165"/>
                    <a:pt x="509587" y="461963"/>
                  </a:cubicBezTo>
                  <a:close/>
                  <a:moveTo>
                    <a:pt x="85725" y="73342"/>
                  </a:moveTo>
                  <a:lnTo>
                    <a:pt x="258127" y="73342"/>
                  </a:lnTo>
                  <a:cubicBezTo>
                    <a:pt x="332422" y="73342"/>
                    <a:pt x="396240" y="85725"/>
                    <a:pt x="396240" y="176213"/>
                  </a:cubicBezTo>
                  <a:cubicBezTo>
                    <a:pt x="396240" y="243840"/>
                    <a:pt x="356235" y="280035"/>
                    <a:pt x="258127" y="280035"/>
                  </a:cubicBezTo>
                  <a:lnTo>
                    <a:pt x="85725" y="280035"/>
                  </a:lnTo>
                  <a:lnTo>
                    <a:pt x="85725" y="73342"/>
                  </a:lnTo>
                  <a:close/>
                  <a:moveTo>
                    <a:pt x="85725" y="576263"/>
                  </a:moveTo>
                  <a:lnTo>
                    <a:pt x="85725" y="351473"/>
                  </a:lnTo>
                  <a:lnTo>
                    <a:pt x="282893" y="351473"/>
                  </a:lnTo>
                  <a:cubicBezTo>
                    <a:pt x="355283" y="351473"/>
                    <a:pt x="423862" y="375285"/>
                    <a:pt x="423862" y="459105"/>
                  </a:cubicBezTo>
                  <a:cubicBezTo>
                    <a:pt x="423862" y="529590"/>
                    <a:pt x="376237" y="575310"/>
                    <a:pt x="301943" y="575310"/>
                  </a:cubicBezTo>
                  <a:lnTo>
                    <a:pt x="85725" y="5753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8" name="Forma libre: forma 37">
              <a:extLst>
                <a:ext uri="{FF2B5EF4-FFF2-40B4-BE49-F238E27FC236}">
                  <a16:creationId xmlns:a16="http://schemas.microsoft.com/office/drawing/2014/main" id="{DE567A01-9B6E-469E-B9EC-3F3348F13BDD}"/>
                </a:ext>
              </a:extLst>
            </p:cNvPr>
            <p:cNvSpPr/>
            <p:nvPr/>
          </p:nvSpPr>
          <p:spPr>
            <a:xfrm>
              <a:off x="5514975" y="2818445"/>
              <a:ext cx="1133475" cy="1133475"/>
            </a:xfrm>
            <a:custGeom>
              <a:avLst/>
              <a:gdLst>
                <a:gd name="connsiteX0" fmla="*/ 567690 w 1133475"/>
                <a:gd name="connsiteY0" fmla="*/ 1135383 h 1133475"/>
                <a:gd name="connsiteX1" fmla="*/ 1135380 w 1133475"/>
                <a:gd name="connsiteY1" fmla="*/ 567693 h 1133475"/>
                <a:gd name="connsiteX2" fmla="*/ 567690 w 1133475"/>
                <a:gd name="connsiteY2" fmla="*/ 3 h 1133475"/>
                <a:gd name="connsiteX3" fmla="*/ 0 w 1133475"/>
                <a:gd name="connsiteY3" fmla="*/ 567693 h 1133475"/>
                <a:gd name="connsiteX4" fmla="*/ 567690 w 1133475"/>
                <a:gd name="connsiteY4" fmla="*/ 1135383 h 1133475"/>
                <a:gd name="connsiteX5" fmla="*/ 567690 w 1133475"/>
                <a:gd name="connsiteY5" fmla="*/ 74298 h 1133475"/>
                <a:gd name="connsiteX6" fmla="*/ 1061085 w 1133475"/>
                <a:gd name="connsiteY6" fmla="*/ 567693 h 1133475"/>
                <a:gd name="connsiteX7" fmla="*/ 567690 w 1133475"/>
                <a:gd name="connsiteY7" fmla="*/ 1061088 h 1133475"/>
                <a:gd name="connsiteX8" fmla="*/ 74295 w 1133475"/>
                <a:gd name="connsiteY8" fmla="*/ 567693 h 1133475"/>
                <a:gd name="connsiteX9" fmla="*/ 567690 w 1133475"/>
                <a:gd name="connsiteY9" fmla="*/ 74298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5" h="1133475">
                  <a:moveTo>
                    <a:pt x="567690" y="1135383"/>
                  </a:moveTo>
                  <a:cubicBezTo>
                    <a:pt x="881063" y="1135383"/>
                    <a:pt x="1135380" y="881065"/>
                    <a:pt x="1135380" y="567693"/>
                  </a:cubicBezTo>
                  <a:cubicBezTo>
                    <a:pt x="1135380" y="254320"/>
                    <a:pt x="881063" y="3"/>
                    <a:pt x="567690" y="3"/>
                  </a:cubicBezTo>
                  <a:cubicBezTo>
                    <a:pt x="254318" y="-950"/>
                    <a:pt x="0" y="253368"/>
                    <a:pt x="0" y="567693"/>
                  </a:cubicBezTo>
                  <a:cubicBezTo>
                    <a:pt x="0" y="881065"/>
                    <a:pt x="254318" y="1135383"/>
                    <a:pt x="567690" y="1135383"/>
                  </a:cubicBezTo>
                  <a:close/>
                  <a:moveTo>
                    <a:pt x="567690" y="74298"/>
                  </a:moveTo>
                  <a:cubicBezTo>
                    <a:pt x="840105" y="74298"/>
                    <a:pt x="1061085" y="295278"/>
                    <a:pt x="1061085" y="567693"/>
                  </a:cubicBezTo>
                  <a:cubicBezTo>
                    <a:pt x="1061085" y="840108"/>
                    <a:pt x="840105" y="1061088"/>
                    <a:pt x="567690" y="1061088"/>
                  </a:cubicBezTo>
                  <a:cubicBezTo>
                    <a:pt x="295275" y="1061088"/>
                    <a:pt x="74295" y="840108"/>
                    <a:pt x="74295" y="567693"/>
                  </a:cubicBezTo>
                  <a:cubicBezTo>
                    <a:pt x="75248" y="295278"/>
                    <a:pt x="295275" y="74298"/>
                    <a:pt x="567690" y="742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87CF948C-ACB8-49D1-9F6D-6A04A61F2804}"/>
                </a:ext>
              </a:extLst>
            </p:cNvPr>
            <p:cNvSpPr/>
            <p:nvPr/>
          </p:nvSpPr>
          <p:spPr>
            <a:xfrm>
              <a:off x="5517833" y="4024313"/>
              <a:ext cx="133350" cy="142875"/>
            </a:xfrm>
            <a:custGeom>
              <a:avLst/>
              <a:gdLst>
                <a:gd name="connsiteX0" fmla="*/ 70485 w 133350"/>
                <a:gd name="connsiteY0" fmla="*/ 26670 h 142875"/>
                <a:gd name="connsiteX1" fmla="*/ 101918 w 133350"/>
                <a:gd name="connsiteY1" fmla="*/ 51435 h 142875"/>
                <a:gd name="connsiteX2" fmla="*/ 132398 w 133350"/>
                <a:gd name="connsiteY2" fmla="*/ 51435 h 142875"/>
                <a:gd name="connsiteX3" fmla="*/ 70485 w 133350"/>
                <a:gd name="connsiteY3" fmla="*/ 0 h 142875"/>
                <a:gd name="connsiteX4" fmla="*/ 0 w 133350"/>
                <a:gd name="connsiteY4" fmla="*/ 76200 h 142875"/>
                <a:gd name="connsiteX5" fmla="*/ 70485 w 133350"/>
                <a:gd name="connsiteY5" fmla="*/ 150495 h 142875"/>
                <a:gd name="connsiteX6" fmla="*/ 133350 w 133350"/>
                <a:gd name="connsiteY6" fmla="*/ 91440 h 142875"/>
                <a:gd name="connsiteX7" fmla="*/ 102870 w 133350"/>
                <a:gd name="connsiteY7" fmla="*/ 91440 h 142875"/>
                <a:gd name="connsiteX8" fmla="*/ 70485 w 133350"/>
                <a:gd name="connsiteY8" fmla="*/ 123825 h 142875"/>
                <a:gd name="connsiteX9" fmla="*/ 31432 w 133350"/>
                <a:gd name="connsiteY9" fmla="*/ 76200 h 142875"/>
                <a:gd name="connsiteX10" fmla="*/ 70485 w 133350"/>
                <a:gd name="connsiteY10" fmla="*/ 2667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350" h="142875">
                  <a:moveTo>
                    <a:pt x="70485" y="26670"/>
                  </a:moveTo>
                  <a:cubicBezTo>
                    <a:pt x="85725" y="26670"/>
                    <a:pt x="100013" y="37147"/>
                    <a:pt x="101918" y="51435"/>
                  </a:cubicBezTo>
                  <a:lnTo>
                    <a:pt x="132398" y="51435"/>
                  </a:lnTo>
                  <a:cubicBezTo>
                    <a:pt x="128588" y="18097"/>
                    <a:pt x="101918" y="0"/>
                    <a:pt x="70485" y="0"/>
                  </a:cubicBezTo>
                  <a:cubicBezTo>
                    <a:pt x="25718" y="0"/>
                    <a:pt x="0" y="33338"/>
                    <a:pt x="0" y="76200"/>
                  </a:cubicBezTo>
                  <a:cubicBezTo>
                    <a:pt x="0" y="117158"/>
                    <a:pt x="25718" y="150495"/>
                    <a:pt x="70485" y="150495"/>
                  </a:cubicBezTo>
                  <a:cubicBezTo>
                    <a:pt x="105728" y="150495"/>
                    <a:pt x="130493" y="127635"/>
                    <a:pt x="133350" y="91440"/>
                  </a:cubicBezTo>
                  <a:lnTo>
                    <a:pt x="102870" y="91440"/>
                  </a:lnTo>
                  <a:cubicBezTo>
                    <a:pt x="100965" y="110490"/>
                    <a:pt x="89535" y="123825"/>
                    <a:pt x="70485" y="123825"/>
                  </a:cubicBezTo>
                  <a:cubicBezTo>
                    <a:pt x="41910" y="123825"/>
                    <a:pt x="31432" y="100013"/>
                    <a:pt x="31432" y="76200"/>
                  </a:cubicBezTo>
                  <a:cubicBezTo>
                    <a:pt x="31432" y="51435"/>
                    <a:pt x="41910" y="26670"/>
                    <a:pt x="70485" y="266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0" name="Forma libre: forma 39">
              <a:extLst>
                <a:ext uri="{FF2B5EF4-FFF2-40B4-BE49-F238E27FC236}">
                  <a16:creationId xmlns:a16="http://schemas.microsoft.com/office/drawing/2014/main" id="{87669AA1-9AAF-436D-AFBA-F8D3796DCB61}"/>
                </a:ext>
              </a:extLst>
            </p:cNvPr>
            <p:cNvSpPr/>
            <p:nvPr/>
          </p:nvSpPr>
          <p:spPr>
            <a:xfrm>
              <a:off x="5663565" y="4064317"/>
              <a:ext cx="104775" cy="104775"/>
            </a:xfrm>
            <a:custGeom>
              <a:avLst/>
              <a:gdLst>
                <a:gd name="connsiteX0" fmla="*/ 0 w 104775"/>
                <a:gd name="connsiteY0" fmla="*/ 55245 h 104775"/>
                <a:gd name="connsiteX1" fmla="*/ 53340 w 104775"/>
                <a:gd name="connsiteY1" fmla="*/ 109538 h 104775"/>
                <a:gd name="connsiteX2" fmla="*/ 107632 w 104775"/>
                <a:gd name="connsiteY2" fmla="*/ 55245 h 104775"/>
                <a:gd name="connsiteX3" fmla="*/ 53340 w 104775"/>
                <a:gd name="connsiteY3" fmla="*/ 0 h 104775"/>
                <a:gd name="connsiteX4" fmla="*/ 0 w 104775"/>
                <a:gd name="connsiteY4" fmla="*/ 55245 h 104775"/>
                <a:gd name="connsiteX5" fmla="*/ 79057 w 104775"/>
                <a:gd name="connsiteY5" fmla="*/ 55245 h 104775"/>
                <a:gd name="connsiteX6" fmla="*/ 53340 w 104775"/>
                <a:gd name="connsiteY6" fmla="*/ 88583 h 104775"/>
                <a:gd name="connsiteX7" fmla="*/ 28575 w 104775"/>
                <a:gd name="connsiteY7" fmla="*/ 55245 h 104775"/>
                <a:gd name="connsiteX8" fmla="*/ 53340 w 104775"/>
                <a:gd name="connsiteY8" fmla="*/ 21908 h 104775"/>
                <a:gd name="connsiteX9" fmla="*/ 79057 w 104775"/>
                <a:gd name="connsiteY9" fmla="*/ 5524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0" y="55245"/>
                  </a:moveTo>
                  <a:cubicBezTo>
                    <a:pt x="0" y="88583"/>
                    <a:pt x="20955" y="109538"/>
                    <a:pt x="53340" y="109538"/>
                  </a:cubicBezTo>
                  <a:cubicBezTo>
                    <a:pt x="85725" y="109538"/>
                    <a:pt x="107632" y="87630"/>
                    <a:pt x="107632" y="55245"/>
                  </a:cubicBezTo>
                  <a:cubicBezTo>
                    <a:pt x="107632" y="21908"/>
                    <a:pt x="86678" y="0"/>
                    <a:pt x="53340" y="0"/>
                  </a:cubicBezTo>
                  <a:cubicBezTo>
                    <a:pt x="20955" y="953"/>
                    <a:pt x="0" y="21908"/>
                    <a:pt x="0" y="55245"/>
                  </a:cubicBezTo>
                  <a:close/>
                  <a:moveTo>
                    <a:pt x="79057" y="55245"/>
                  </a:moveTo>
                  <a:cubicBezTo>
                    <a:pt x="79057" y="71438"/>
                    <a:pt x="73342" y="88583"/>
                    <a:pt x="53340" y="88583"/>
                  </a:cubicBezTo>
                  <a:cubicBezTo>
                    <a:pt x="34290" y="88583"/>
                    <a:pt x="28575" y="71438"/>
                    <a:pt x="28575" y="55245"/>
                  </a:cubicBezTo>
                  <a:cubicBezTo>
                    <a:pt x="28575" y="38100"/>
                    <a:pt x="34290" y="21908"/>
                    <a:pt x="53340" y="21908"/>
                  </a:cubicBezTo>
                  <a:cubicBezTo>
                    <a:pt x="73342" y="21908"/>
                    <a:pt x="79057" y="39053"/>
                    <a:pt x="79057" y="552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5BC05D66-F451-435B-9CF5-ABA80BE9D356}"/>
                </a:ext>
              </a:extLst>
            </p:cNvPr>
            <p:cNvSpPr/>
            <p:nvPr/>
          </p:nvSpPr>
          <p:spPr>
            <a:xfrm>
              <a:off x="5788343" y="4064317"/>
              <a:ext cx="66675" cy="104775"/>
            </a:xfrm>
            <a:custGeom>
              <a:avLst/>
              <a:gdLst>
                <a:gd name="connsiteX0" fmla="*/ 0 w 66675"/>
                <a:gd name="connsiteY0" fmla="*/ 3810 h 104775"/>
                <a:gd name="connsiteX1" fmla="*/ 0 w 66675"/>
                <a:gd name="connsiteY1" fmla="*/ 107633 h 104775"/>
                <a:gd name="connsiteX2" fmla="*/ 28575 w 66675"/>
                <a:gd name="connsiteY2" fmla="*/ 107633 h 104775"/>
                <a:gd name="connsiteX3" fmla="*/ 28575 w 66675"/>
                <a:gd name="connsiteY3" fmla="*/ 60008 h 104775"/>
                <a:gd name="connsiteX4" fmla="*/ 57150 w 66675"/>
                <a:gd name="connsiteY4" fmla="*/ 26670 h 104775"/>
                <a:gd name="connsiteX5" fmla="*/ 67627 w 66675"/>
                <a:gd name="connsiteY5" fmla="*/ 27623 h 104775"/>
                <a:gd name="connsiteX6" fmla="*/ 67627 w 66675"/>
                <a:gd name="connsiteY6" fmla="*/ 953 h 104775"/>
                <a:gd name="connsiteX7" fmla="*/ 60960 w 66675"/>
                <a:gd name="connsiteY7" fmla="*/ 0 h 104775"/>
                <a:gd name="connsiteX8" fmla="*/ 27622 w 66675"/>
                <a:gd name="connsiteY8" fmla="*/ 21908 h 104775"/>
                <a:gd name="connsiteX9" fmla="*/ 27622 w 66675"/>
                <a:gd name="connsiteY9" fmla="*/ 21908 h 104775"/>
                <a:gd name="connsiteX10" fmla="*/ 27622 w 66675"/>
                <a:gd name="connsiteY10" fmla="*/ 2858 h 104775"/>
                <a:gd name="connsiteX11" fmla="*/ 0 w 66675"/>
                <a:gd name="connsiteY11" fmla="*/ 285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104775">
                  <a:moveTo>
                    <a:pt x="0" y="3810"/>
                  </a:moveTo>
                  <a:lnTo>
                    <a:pt x="0" y="107633"/>
                  </a:lnTo>
                  <a:lnTo>
                    <a:pt x="28575" y="107633"/>
                  </a:lnTo>
                  <a:lnTo>
                    <a:pt x="28575" y="60008"/>
                  </a:lnTo>
                  <a:cubicBezTo>
                    <a:pt x="28575" y="41910"/>
                    <a:pt x="36195" y="26670"/>
                    <a:pt x="57150" y="26670"/>
                  </a:cubicBezTo>
                  <a:cubicBezTo>
                    <a:pt x="60960" y="26670"/>
                    <a:pt x="64770" y="26670"/>
                    <a:pt x="67627" y="27623"/>
                  </a:cubicBezTo>
                  <a:lnTo>
                    <a:pt x="67627" y="953"/>
                  </a:lnTo>
                  <a:cubicBezTo>
                    <a:pt x="65722" y="0"/>
                    <a:pt x="63818" y="0"/>
                    <a:pt x="60960" y="0"/>
                  </a:cubicBezTo>
                  <a:cubicBezTo>
                    <a:pt x="46672" y="0"/>
                    <a:pt x="33338" y="9525"/>
                    <a:pt x="27622" y="21908"/>
                  </a:cubicBezTo>
                  <a:lnTo>
                    <a:pt x="27622" y="21908"/>
                  </a:lnTo>
                  <a:lnTo>
                    <a:pt x="27622" y="2858"/>
                  </a:lnTo>
                  <a:lnTo>
                    <a:pt x="0" y="2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968A7BBF-AA62-40FD-9CA6-87507D7A9A10}"/>
                </a:ext>
              </a:extLst>
            </p:cNvPr>
            <p:cNvSpPr/>
            <p:nvPr/>
          </p:nvSpPr>
          <p:spPr>
            <a:xfrm>
              <a:off x="5870257" y="4065270"/>
              <a:ext cx="104775" cy="142875"/>
            </a:xfrm>
            <a:custGeom>
              <a:avLst/>
              <a:gdLst>
                <a:gd name="connsiteX0" fmla="*/ 0 w 104775"/>
                <a:gd name="connsiteY0" fmla="*/ 2858 h 142875"/>
                <a:gd name="connsiteX1" fmla="*/ 0 w 104775"/>
                <a:gd name="connsiteY1" fmla="*/ 143827 h 142875"/>
                <a:gd name="connsiteX2" fmla="*/ 28575 w 104775"/>
                <a:gd name="connsiteY2" fmla="*/ 143827 h 142875"/>
                <a:gd name="connsiteX3" fmla="*/ 28575 w 104775"/>
                <a:gd name="connsiteY3" fmla="*/ 94297 h 142875"/>
                <a:gd name="connsiteX4" fmla="*/ 28575 w 104775"/>
                <a:gd name="connsiteY4" fmla="*/ 94297 h 142875"/>
                <a:gd name="connsiteX5" fmla="*/ 60007 w 104775"/>
                <a:gd name="connsiteY5" fmla="*/ 109538 h 142875"/>
                <a:gd name="connsiteX6" fmla="*/ 105728 w 104775"/>
                <a:gd name="connsiteY6" fmla="*/ 56197 h 142875"/>
                <a:gd name="connsiteX7" fmla="*/ 58103 w 104775"/>
                <a:gd name="connsiteY7" fmla="*/ 0 h 142875"/>
                <a:gd name="connsiteX8" fmla="*/ 27623 w 104775"/>
                <a:gd name="connsiteY8" fmla="*/ 16192 h 142875"/>
                <a:gd name="connsiteX9" fmla="*/ 27623 w 104775"/>
                <a:gd name="connsiteY9" fmla="*/ 16192 h 142875"/>
                <a:gd name="connsiteX10" fmla="*/ 27623 w 104775"/>
                <a:gd name="connsiteY10" fmla="*/ 2858 h 142875"/>
                <a:gd name="connsiteX11" fmla="*/ 0 w 104775"/>
                <a:gd name="connsiteY11" fmla="*/ 2858 h 142875"/>
                <a:gd name="connsiteX12" fmla="*/ 52388 w 104775"/>
                <a:gd name="connsiteY12" fmla="*/ 20955 h 142875"/>
                <a:gd name="connsiteX13" fmla="*/ 77153 w 104775"/>
                <a:gd name="connsiteY13" fmla="*/ 54292 h 142875"/>
                <a:gd name="connsiteX14" fmla="*/ 52388 w 104775"/>
                <a:gd name="connsiteY14" fmla="*/ 87630 h 142875"/>
                <a:gd name="connsiteX15" fmla="*/ 27623 w 104775"/>
                <a:gd name="connsiteY15" fmla="*/ 54292 h 142875"/>
                <a:gd name="connsiteX16" fmla="*/ 52388 w 104775"/>
                <a:gd name="connsiteY16" fmla="*/ 2095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775" h="142875">
                  <a:moveTo>
                    <a:pt x="0" y="2858"/>
                  </a:moveTo>
                  <a:lnTo>
                    <a:pt x="0" y="143827"/>
                  </a:lnTo>
                  <a:lnTo>
                    <a:pt x="28575" y="143827"/>
                  </a:lnTo>
                  <a:lnTo>
                    <a:pt x="28575" y="94297"/>
                  </a:lnTo>
                  <a:lnTo>
                    <a:pt x="28575" y="94297"/>
                  </a:lnTo>
                  <a:cubicBezTo>
                    <a:pt x="35243" y="104775"/>
                    <a:pt x="47625" y="109538"/>
                    <a:pt x="60007" y="109538"/>
                  </a:cubicBezTo>
                  <a:cubicBezTo>
                    <a:pt x="90488" y="109538"/>
                    <a:pt x="105728" y="83820"/>
                    <a:pt x="105728" y="56197"/>
                  </a:cubicBezTo>
                  <a:cubicBezTo>
                    <a:pt x="105728" y="26670"/>
                    <a:pt x="91440" y="0"/>
                    <a:pt x="58103" y="0"/>
                  </a:cubicBezTo>
                  <a:cubicBezTo>
                    <a:pt x="45720" y="0"/>
                    <a:pt x="34290" y="4763"/>
                    <a:pt x="27623" y="16192"/>
                  </a:cubicBezTo>
                  <a:lnTo>
                    <a:pt x="27623" y="16192"/>
                  </a:lnTo>
                  <a:lnTo>
                    <a:pt x="27623" y="2858"/>
                  </a:lnTo>
                  <a:lnTo>
                    <a:pt x="0" y="2858"/>
                  </a:lnTo>
                  <a:close/>
                  <a:moveTo>
                    <a:pt x="52388" y="20955"/>
                  </a:moveTo>
                  <a:cubicBezTo>
                    <a:pt x="70485" y="20955"/>
                    <a:pt x="77153" y="38100"/>
                    <a:pt x="77153" y="54292"/>
                  </a:cubicBezTo>
                  <a:cubicBezTo>
                    <a:pt x="77153" y="71438"/>
                    <a:pt x="71438" y="87630"/>
                    <a:pt x="52388" y="87630"/>
                  </a:cubicBezTo>
                  <a:cubicBezTo>
                    <a:pt x="34290" y="87630"/>
                    <a:pt x="27623" y="71438"/>
                    <a:pt x="27623" y="54292"/>
                  </a:cubicBezTo>
                  <a:cubicBezTo>
                    <a:pt x="27623" y="38100"/>
                    <a:pt x="33338" y="20955"/>
                    <a:pt x="52388" y="209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B54D708C-20DE-49E9-821E-514A56F1434A}"/>
                </a:ext>
              </a:extLst>
            </p:cNvPr>
            <p:cNvSpPr/>
            <p:nvPr/>
          </p:nvSpPr>
          <p:spPr>
            <a:xfrm>
              <a:off x="5990273" y="4065270"/>
              <a:ext cx="104775" cy="104775"/>
            </a:xfrm>
            <a:custGeom>
              <a:avLst/>
              <a:gdLst>
                <a:gd name="connsiteX0" fmla="*/ 53340 w 104775"/>
                <a:gd name="connsiteY0" fmla="*/ 0 h 104775"/>
                <a:gd name="connsiteX1" fmla="*/ 0 w 104775"/>
                <a:gd name="connsiteY1" fmla="*/ 55245 h 104775"/>
                <a:gd name="connsiteX2" fmla="*/ 53340 w 104775"/>
                <a:gd name="connsiteY2" fmla="*/ 109538 h 104775"/>
                <a:gd name="connsiteX3" fmla="*/ 107632 w 104775"/>
                <a:gd name="connsiteY3" fmla="*/ 55245 h 104775"/>
                <a:gd name="connsiteX4" fmla="*/ 53340 w 104775"/>
                <a:gd name="connsiteY4" fmla="*/ 0 h 104775"/>
                <a:gd name="connsiteX5" fmla="*/ 53340 w 104775"/>
                <a:gd name="connsiteY5" fmla="*/ 87630 h 104775"/>
                <a:gd name="connsiteX6" fmla="*/ 28575 w 104775"/>
                <a:gd name="connsiteY6" fmla="*/ 54292 h 104775"/>
                <a:gd name="connsiteX7" fmla="*/ 53340 w 104775"/>
                <a:gd name="connsiteY7" fmla="*/ 20955 h 104775"/>
                <a:gd name="connsiteX8" fmla="*/ 79057 w 104775"/>
                <a:gd name="connsiteY8" fmla="*/ 54292 h 104775"/>
                <a:gd name="connsiteX9" fmla="*/ 53340 w 104775"/>
                <a:gd name="connsiteY9" fmla="*/ 8763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53340" y="0"/>
                  </a:moveTo>
                  <a:cubicBezTo>
                    <a:pt x="20955" y="0"/>
                    <a:pt x="0" y="21908"/>
                    <a:pt x="0" y="55245"/>
                  </a:cubicBezTo>
                  <a:cubicBezTo>
                    <a:pt x="0" y="88583"/>
                    <a:pt x="20955" y="109538"/>
                    <a:pt x="53340" y="109538"/>
                  </a:cubicBezTo>
                  <a:cubicBezTo>
                    <a:pt x="85725" y="109538"/>
                    <a:pt x="107632" y="87630"/>
                    <a:pt x="107632" y="55245"/>
                  </a:cubicBezTo>
                  <a:cubicBezTo>
                    <a:pt x="106680" y="20955"/>
                    <a:pt x="85725" y="0"/>
                    <a:pt x="53340" y="0"/>
                  </a:cubicBezTo>
                  <a:close/>
                  <a:moveTo>
                    <a:pt x="53340" y="87630"/>
                  </a:moveTo>
                  <a:cubicBezTo>
                    <a:pt x="34290" y="87630"/>
                    <a:pt x="28575" y="70485"/>
                    <a:pt x="28575" y="54292"/>
                  </a:cubicBezTo>
                  <a:cubicBezTo>
                    <a:pt x="28575" y="37147"/>
                    <a:pt x="34290" y="20955"/>
                    <a:pt x="53340" y="20955"/>
                  </a:cubicBezTo>
                  <a:cubicBezTo>
                    <a:pt x="72390" y="20955"/>
                    <a:pt x="79057" y="38100"/>
                    <a:pt x="79057" y="54292"/>
                  </a:cubicBezTo>
                  <a:cubicBezTo>
                    <a:pt x="78105" y="70485"/>
                    <a:pt x="72390" y="87630"/>
                    <a:pt x="53340" y="876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EB8F3B4A-0BCF-4A78-9905-5B55C5BCB718}"/>
                </a:ext>
              </a:extLst>
            </p:cNvPr>
            <p:cNvSpPr/>
            <p:nvPr/>
          </p:nvSpPr>
          <p:spPr>
            <a:xfrm>
              <a:off x="6116002" y="4064317"/>
              <a:ext cx="66675" cy="104775"/>
            </a:xfrm>
            <a:custGeom>
              <a:avLst/>
              <a:gdLst>
                <a:gd name="connsiteX0" fmla="*/ 0 w 66675"/>
                <a:gd name="connsiteY0" fmla="*/ 3810 h 104775"/>
                <a:gd name="connsiteX1" fmla="*/ 0 w 66675"/>
                <a:gd name="connsiteY1" fmla="*/ 107633 h 104775"/>
                <a:gd name="connsiteX2" fmla="*/ 28575 w 66675"/>
                <a:gd name="connsiteY2" fmla="*/ 107633 h 104775"/>
                <a:gd name="connsiteX3" fmla="*/ 28575 w 66675"/>
                <a:gd name="connsiteY3" fmla="*/ 60008 h 104775"/>
                <a:gd name="connsiteX4" fmla="*/ 57150 w 66675"/>
                <a:gd name="connsiteY4" fmla="*/ 26670 h 104775"/>
                <a:gd name="connsiteX5" fmla="*/ 67627 w 66675"/>
                <a:gd name="connsiteY5" fmla="*/ 27623 h 104775"/>
                <a:gd name="connsiteX6" fmla="*/ 67627 w 66675"/>
                <a:gd name="connsiteY6" fmla="*/ 953 h 104775"/>
                <a:gd name="connsiteX7" fmla="*/ 60960 w 66675"/>
                <a:gd name="connsiteY7" fmla="*/ 0 h 104775"/>
                <a:gd name="connsiteX8" fmla="*/ 27623 w 66675"/>
                <a:gd name="connsiteY8" fmla="*/ 21908 h 104775"/>
                <a:gd name="connsiteX9" fmla="*/ 27623 w 66675"/>
                <a:gd name="connsiteY9" fmla="*/ 21908 h 104775"/>
                <a:gd name="connsiteX10" fmla="*/ 27623 w 66675"/>
                <a:gd name="connsiteY10" fmla="*/ 2858 h 104775"/>
                <a:gd name="connsiteX11" fmla="*/ 0 w 66675"/>
                <a:gd name="connsiteY11" fmla="*/ 285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104775">
                  <a:moveTo>
                    <a:pt x="0" y="3810"/>
                  </a:moveTo>
                  <a:lnTo>
                    <a:pt x="0" y="107633"/>
                  </a:lnTo>
                  <a:lnTo>
                    <a:pt x="28575" y="107633"/>
                  </a:lnTo>
                  <a:lnTo>
                    <a:pt x="28575" y="60008"/>
                  </a:lnTo>
                  <a:cubicBezTo>
                    <a:pt x="28575" y="41910"/>
                    <a:pt x="36195" y="26670"/>
                    <a:pt x="57150" y="26670"/>
                  </a:cubicBezTo>
                  <a:cubicBezTo>
                    <a:pt x="60960" y="26670"/>
                    <a:pt x="64770" y="26670"/>
                    <a:pt x="67627" y="27623"/>
                  </a:cubicBezTo>
                  <a:lnTo>
                    <a:pt x="67627" y="953"/>
                  </a:lnTo>
                  <a:cubicBezTo>
                    <a:pt x="65723" y="0"/>
                    <a:pt x="63818" y="0"/>
                    <a:pt x="60960" y="0"/>
                  </a:cubicBezTo>
                  <a:cubicBezTo>
                    <a:pt x="46673" y="0"/>
                    <a:pt x="33338" y="9525"/>
                    <a:pt x="27623" y="21908"/>
                  </a:cubicBezTo>
                  <a:lnTo>
                    <a:pt x="27623" y="21908"/>
                  </a:lnTo>
                  <a:lnTo>
                    <a:pt x="27623" y="2858"/>
                  </a:lnTo>
                  <a:lnTo>
                    <a:pt x="0" y="2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F066640D-7A08-4787-ADA5-6CDEB358F3CB}"/>
                </a:ext>
              </a:extLst>
            </p:cNvPr>
            <p:cNvSpPr/>
            <p:nvPr/>
          </p:nvSpPr>
          <p:spPr>
            <a:xfrm>
              <a:off x="6189345" y="4065270"/>
              <a:ext cx="95250" cy="104775"/>
            </a:xfrm>
            <a:custGeom>
              <a:avLst/>
              <a:gdLst>
                <a:gd name="connsiteX0" fmla="*/ 35242 w 95250"/>
                <a:gd name="connsiteY0" fmla="*/ 46672 h 104775"/>
                <a:gd name="connsiteX1" fmla="*/ 0 w 95250"/>
                <a:gd name="connsiteY1" fmla="*/ 78105 h 104775"/>
                <a:gd name="connsiteX2" fmla="*/ 35242 w 95250"/>
                <a:gd name="connsiteY2" fmla="*/ 109538 h 104775"/>
                <a:gd name="connsiteX3" fmla="*/ 70485 w 95250"/>
                <a:gd name="connsiteY3" fmla="*/ 96202 h 104775"/>
                <a:gd name="connsiteX4" fmla="*/ 72390 w 95250"/>
                <a:gd name="connsiteY4" fmla="*/ 106680 h 104775"/>
                <a:gd name="connsiteX5" fmla="*/ 100965 w 95250"/>
                <a:gd name="connsiteY5" fmla="*/ 106680 h 104775"/>
                <a:gd name="connsiteX6" fmla="*/ 97155 w 95250"/>
                <a:gd name="connsiteY6" fmla="*/ 83820 h 104775"/>
                <a:gd name="connsiteX7" fmla="*/ 97155 w 95250"/>
                <a:gd name="connsiteY7" fmla="*/ 29527 h 104775"/>
                <a:gd name="connsiteX8" fmla="*/ 51435 w 95250"/>
                <a:gd name="connsiteY8" fmla="*/ 0 h 104775"/>
                <a:gd name="connsiteX9" fmla="*/ 2857 w 95250"/>
                <a:gd name="connsiteY9" fmla="*/ 35242 h 104775"/>
                <a:gd name="connsiteX10" fmla="*/ 31432 w 95250"/>
                <a:gd name="connsiteY10" fmla="*/ 35242 h 104775"/>
                <a:gd name="connsiteX11" fmla="*/ 50482 w 95250"/>
                <a:gd name="connsiteY11" fmla="*/ 20002 h 104775"/>
                <a:gd name="connsiteX12" fmla="*/ 68580 w 95250"/>
                <a:gd name="connsiteY12" fmla="*/ 34290 h 104775"/>
                <a:gd name="connsiteX13" fmla="*/ 35242 w 95250"/>
                <a:gd name="connsiteY13" fmla="*/ 46672 h 104775"/>
                <a:gd name="connsiteX14" fmla="*/ 69532 w 95250"/>
                <a:gd name="connsiteY14" fmla="*/ 65722 h 104775"/>
                <a:gd name="connsiteX15" fmla="*/ 46672 w 95250"/>
                <a:gd name="connsiteY15" fmla="*/ 89535 h 104775"/>
                <a:gd name="connsiteX16" fmla="*/ 29527 w 95250"/>
                <a:gd name="connsiteY16" fmla="*/ 76200 h 104775"/>
                <a:gd name="connsiteX17" fmla="*/ 46672 w 95250"/>
                <a:gd name="connsiteY17" fmla="*/ 60960 h 104775"/>
                <a:gd name="connsiteX18" fmla="*/ 70485 w 95250"/>
                <a:gd name="connsiteY18" fmla="*/ 55245 h 104775"/>
                <a:gd name="connsiteX19" fmla="*/ 70485 w 95250"/>
                <a:gd name="connsiteY19" fmla="*/ 657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5250" h="104775">
                  <a:moveTo>
                    <a:pt x="35242" y="46672"/>
                  </a:moveTo>
                  <a:cubicBezTo>
                    <a:pt x="17145" y="49530"/>
                    <a:pt x="0" y="54292"/>
                    <a:pt x="0" y="78105"/>
                  </a:cubicBezTo>
                  <a:cubicBezTo>
                    <a:pt x="0" y="99060"/>
                    <a:pt x="15240" y="109538"/>
                    <a:pt x="35242" y="109538"/>
                  </a:cubicBezTo>
                  <a:cubicBezTo>
                    <a:pt x="47625" y="109538"/>
                    <a:pt x="60960" y="105727"/>
                    <a:pt x="70485" y="96202"/>
                  </a:cubicBezTo>
                  <a:cubicBezTo>
                    <a:pt x="70485" y="100013"/>
                    <a:pt x="71438" y="102870"/>
                    <a:pt x="72390" y="106680"/>
                  </a:cubicBezTo>
                  <a:lnTo>
                    <a:pt x="100965" y="106680"/>
                  </a:lnTo>
                  <a:cubicBezTo>
                    <a:pt x="98107" y="102870"/>
                    <a:pt x="97155" y="93345"/>
                    <a:pt x="97155" y="83820"/>
                  </a:cubicBezTo>
                  <a:lnTo>
                    <a:pt x="97155" y="29527"/>
                  </a:lnTo>
                  <a:cubicBezTo>
                    <a:pt x="97155" y="4763"/>
                    <a:pt x="72390" y="0"/>
                    <a:pt x="51435" y="0"/>
                  </a:cubicBezTo>
                  <a:cubicBezTo>
                    <a:pt x="28575" y="0"/>
                    <a:pt x="3810" y="7620"/>
                    <a:pt x="2857" y="35242"/>
                  </a:cubicBezTo>
                  <a:lnTo>
                    <a:pt x="31432" y="35242"/>
                  </a:lnTo>
                  <a:cubicBezTo>
                    <a:pt x="32385" y="23813"/>
                    <a:pt x="39052" y="20002"/>
                    <a:pt x="50482" y="20002"/>
                  </a:cubicBezTo>
                  <a:cubicBezTo>
                    <a:pt x="60960" y="20002"/>
                    <a:pt x="68580" y="21908"/>
                    <a:pt x="68580" y="34290"/>
                  </a:cubicBezTo>
                  <a:cubicBezTo>
                    <a:pt x="69532" y="44767"/>
                    <a:pt x="53340" y="43815"/>
                    <a:pt x="35242" y="46672"/>
                  </a:cubicBezTo>
                  <a:close/>
                  <a:moveTo>
                    <a:pt x="69532" y="65722"/>
                  </a:moveTo>
                  <a:cubicBezTo>
                    <a:pt x="69532" y="72390"/>
                    <a:pt x="68580" y="89535"/>
                    <a:pt x="46672" y="89535"/>
                  </a:cubicBezTo>
                  <a:cubicBezTo>
                    <a:pt x="37147" y="89535"/>
                    <a:pt x="29527" y="86677"/>
                    <a:pt x="29527" y="76200"/>
                  </a:cubicBezTo>
                  <a:cubicBezTo>
                    <a:pt x="29527" y="65722"/>
                    <a:pt x="37147" y="62865"/>
                    <a:pt x="46672" y="60960"/>
                  </a:cubicBezTo>
                  <a:cubicBezTo>
                    <a:pt x="55245" y="59055"/>
                    <a:pt x="65722" y="59055"/>
                    <a:pt x="70485" y="55245"/>
                  </a:cubicBezTo>
                  <a:lnTo>
                    <a:pt x="70485" y="657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C288112-4621-42F0-86BA-8C3D96B146A9}"/>
                </a:ext>
              </a:extLst>
            </p:cNvPr>
            <p:cNvSpPr/>
            <p:nvPr/>
          </p:nvSpPr>
          <p:spPr>
            <a:xfrm>
              <a:off x="6299835" y="4036695"/>
              <a:ext cx="66675" cy="133350"/>
            </a:xfrm>
            <a:custGeom>
              <a:avLst/>
              <a:gdLst>
                <a:gd name="connsiteX0" fmla="*/ 66675 w 66675"/>
                <a:gd name="connsiteY0" fmla="*/ 50483 h 133350"/>
                <a:gd name="connsiteX1" fmla="*/ 66675 w 66675"/>
                <a:gd name="connsiteY1" fmla="*/ 31433 h 133350"/>
                <a:gd name="connsiteX2" fmla="*/ 45720 w 66675"/>
                <a:gd name="connsiteY2" fmla="*/ 31433 h 133350"/>
                <a:gd name="connsiteX3" fmla="*/ 45720 w 66675"/>
                <a:gd name="connsiteY3" fmla="*/ 0 h 133350"/>
                <a:gd name="connsiteX4" fmla="*/ 17145 w 66675"/>
                <a:gd name="connsiteY4" fmla="*/ 0 h 133350"/>
                <a:gd name="connsiteX5" fmla="*/ 17145 w 66675"/>
                <a:gd name="connsiteY5" fmla="*/ 31433 h 133350"/>
                <a:gd name="connsiteX6" fmla="*/ 0 w 66675"/>
                <a:gd name="connsiteY6" fmla="*/ 31433 h 133350"/>
                <a:gd name="connsiteX7" fmla="*/ 0 w 66675"/>
                <a:gd name="connsiteY7" fmla="*/ 50483 h 133350"/>
                <a:gd name="connsiteX8" fmla="*/ 17145 w 66675"/>
                <a:gd name="connsiteY8" fmla="*/ 50483 h 133350"/>
                <a:gd name="connsiteX9" fmla="*/ 17145 w 66675"/>
                <a:gd name="connsiteY9" fmla="*/ 111442 h 133350"/>
                <a:gd name="connsiteX10" fmla="*/ 49530 w 66675"/>
                <a:gd name="connsiteY10" fmla="*/ 136208 h 133350"/>
                <a:gd name="connsiteX11" fmla="*/ 66675 w 66675"/>
                <a:gd name="connsiteY11" fmla="*/ 135255 h 133350"/>
                <a:gd name="connsiteX12" fmla="*/ 66675 w 66675"/>
                <a:gd name="connsiteY12" fmla="*/ 113347 h 133350"/>
                <a:gd name="connsiteX13" fmla="*/ 58102 w 66675"/>
                <a:gd name="connsiteY13" fmla="*/ 114300 h 133350"/>
                <a:gd name="connsiteX14" fmla="*/ 45720 w 66675"/>
                <a:gd name="connsiteY14" fmla="*/ 101917 h 133350"/>
                <a:gd name="connsiteX15" fmla="*/ 45720 w 66675"/>
                <a:gd name="connsiteY15" fmla="*/ 50483 h 133350"/>
                <a:gd name="connsiteX16" fmla="*/ 66675 w 66675"/>
                <a:gd name="connsiteY16" fmla="*/ 5048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6675" h="133350">
                  <a:moveTo>
                    <a:pt x="66675" y="50483"/>
                  </a:moveTo>
                  <a:lnTo>
                    <a:pt x="66675" y="31433"/>
                  </a:lnTo>
                  <a:lnTo>
                    <a:pt x="45720" y="31433"/>
                  </a:lnTo>
                  <a:lnTo>
                    <a:pt x="45720" y="0"/>
                  </a:lnTo>
                  <a:lnTo>
                    <a:pt x="17145" y="0"/>
                  </a:lnTo>
                  <a:lnTo>
                    <a:pt x="17145" y="31433"/>
                  </a:lnTo>
                  <a:lnTo>
                    <a:pt x="0" y="31433"/>
                  </a:lnTo>
                  <a:lnTo>
                    <a:pt x="0" y="50483"/>
                  </a:lnTo>
                  <a:lnTo>
                    <a:pt x="17145" y="50483"/>
                  </a:lnTo>
                  <a:lnTo>
                    <a:pt x="17145" y="111442"/>
                  </a:lnTo>
                  <a:cubicBezTo>
                    <a:pt x="17145" y="132397"/>
                    <a:pt x="32385" y="136208"/>
                    <a:pt x="49530" y="136208"/>
                  </a:cubicBezTo>
                  <a:cubicBezTo>
                    <a:pt x="55245" y="136208"/>
                    <a:pt x="60960" y="136208"/>
                    <a:pt x="66675" y="135255"/>
                  </a:cubicBezTo>
                  <a:lnTo>
                    <a:pt x="66675" y="113347"/>
                  </a:lnTo>
                  <a:cubicBezTo>
                    <a:pt x="63817" y="114300"/>
                    <a:pt x="60960" y="114300"/>
                    <a:pt x="58102" y="114300"/>
                  </a:cubicBezTo>
                  <a:cubicBezTo>
                    <a:pt x="48577" y="114300"/>
                    <a:pt x="45720" y="111442"/>
                    <a:pt x="45720" y="101917"/>
                  </a:cubicBezTo>
                  <a:lnTo>
                    <a:pt x="45720" y="50483"/>
                  </a:lnTo>
                  <a:lnTo>
                    <a:pt x="66675" y="504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</p:grpSp>
      <p:grpSp>
        <p:nvGrpSpPr>
          <p:cNvPr id="51" name="Gráfico 47">
            <a:extLst>
              <a:ext uri="{FF2B5EF4-FFF2-40B4-BE49-F238E27FC236}">
                <a16:creationId xmlns:a16="http://schemas.microsoft.com/office/drawing/2014/main" id="{D9EC7CC7-8487-484A-A43C-A99ECB15EBAE}"/>
              </a:ext>
            </a:extLst>
          </p:cNvPr>
          <p:cNvGrpSpPr/>
          <p:nvPr/>
        </p:nvGrpSpPr>
        <p:grpSpPr>
          <a:xfrm>
            <a:off x="10476159" y="944618"/>
            <a:ext cx="1715841" cy="45719"/>
            <a:chOff x="3833043" y="1323690"/>
            <a:chExt cx="8351337" cy="38099"/>
          </a:xfrm>
          <a:solidFill>
            <a:schemeClr val="accent1"/>
          </a:solidFill>
        </p:grpSpPr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7A7C4276-E4B1-4242-9034-15DF358753AB}"/>
                </a:ext>
              </a:extLst>
            </p:cNvPr>
            <p:cNvSpPr/>
            <p:nvPr/>
          </p:nvSpPr>
          <p:spPr>
            <a:xfrm>
              <a:off x="3833043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DC0C23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5B2B134D-23DA-49AF-8009-E70DA9556003}"/>
                </a:ext>
              </a:extLst>
            </p:cNvPr>
            <p:cNvSpPr/>
            <p:nvPr/>
          </p:nvSpPr>
          <p:spPr>
            <a:xfrm>
              <a:off x="5497977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F18932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54" name="Forma libre: forma 53">
              <a:extLst>
                <a:ext uri="{FF2B5EF4-FFF2-40B4-BE49-F238E27FC236}">
                  <a16:creationId xmlns:a16="http://schemas.microsoft.com/office/drawing/2014/main" id="{67D45089-7674-4591-9F75-56B3746D7E07}"/>
                </a:ext>
              </a:extLst>
            </p:cNvPr>
            <p:cNvSpPr/>
            <p:nvPr/>
          </p:nvSpPr>
          <p:spPr>
            <a:xfrm>
              <a:off x="7162910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4DB05B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55" name="Forma libre: forma 54">
              <a:extLst>
                <a:ext uri="{FF2B5EF4-FFF2-40B4-BE49-F238E27FC236}">
                  <a16:creationId xmlns:a16="http://schemas.microsoft.com/office/drawing/2014/main" id="{F5D1568A-C916-4ACF-9388-62AEB4619816}"/>
                </a:ext>
              </a:extLst>
            </p:cNvPr>
            <p:cNvSpPr/>
            <p:nvPr/>
          </p:nvSpPr>
          <p:spPr>
            <a:xfrm>
              <a:off x="8827844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2DAFE6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56" name="Forma libre: forma 55">
              <a:extLst>
                <a:ext uri="{FF2B5EF4-FFF2-40B4-BE49-F238E27FC236}">
                  <a16:creationId xmlns:a16="http://schemas.microsoft.com/office/drawing/2014/main" id="{30544C97-7755-480B-9BB4-3FA7832AB360}"/>
                </a:ext>
              </a:extLst>
            </p:cNvPr>
            <p:cNvSpPr/>
            <p:nvPr/>
          </p:nvSpPr>
          <p:spPr>
            <a:xfrm>
              <a:off x="10492777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954B97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</p:grpSp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CCAD27E5-5139-42E0-94FE-52113DB5165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705" y="269089"/>
            <a:ext cx="380267" cy="52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8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60" r:id="rId4"/>
    <p:sldLayoutId id="2147483654" r:id="rId5"/>
    <p:sldLayoutId id="214748365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8FDDA-8140-4E23-9A8B-C8DBBABDA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0230" y="1378857"/>
            <a:ext cx="7965526" cy="1444194"/>
          </a:xfrm>
        </p:spPr>
        <p:txBody>
          <a:bodyPr>
            <a:normAutofit fontScale="90000"/>
          </a:bodyPr>
          <a:lstStyle/>
          <a:p>
            <a:pPr algn="ctr"/>
            <a:r>
              <a:rPr lang="es-CL" dirty="0" smtClean="0"/>
              <a:t>Introducción a la programación con java se</a:t>
            </a:r>
            <a:endParaRPr lang="es-CL" dirty="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B00BC0CF-B17D-4A50-ABE9-4484FAE476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Noviembre de 2021</a:t>
            </a:r>
            <a:endParaRPr lang="es-CL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4A6EDC5-665D-4C54-9434-DB56AD78E3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MX" dirty="0" smtClean="0"/>
              <a:t>Informática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5598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98395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INTRODUCCIÓN A LA PROGRAMACIÓN CON JAVA SE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09600" y="1277257"/>
            <a:ext cx="10972800" cy="5254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b="1" dirty="0" smtClean="0"/>
              <a:t>Guía para trabajar con arreglos</a:t>
            </a:r>
          </a:p>
          <a:p>
            <a:pPr marL="0" indent="0">
              <a:buNone/>
            </a:pPr>
            <a:endParaRPr lang="es-ES" sz="1600" dirty="0"/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Definir el largo del arreglo (valor entero &gt; 0)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Definir el nombre y tipo del arreglo (</a:t>
            </a:r>
            <a:r>
              <a:rPr lang="es-ES" dirty="0" err="1" smtClean="0"/>
              <a:t>int</a:t>
            </a:r>
            <a:r>
              <a:rPr lang="es-ES" dirty="0" smtClean="0"/>
              <a:t> a[ ], arreglo “a” de tipo entero)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Leer o asignar valores a un arreglo: de manera directa o leyendo los datos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Proceso sobre el arreglo, por ejemplo: sumar sus elementos y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Entregar resultados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194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98395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INTRODUCCIÓN A LA PROGRAMACIÓN CON JAVA SE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09600" y="1277257"/>
            <a:ext cx="10972800" cy="5254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Leyendo la documentación de la clase </a:t>
            </a:r>
            <a:r>
              <a:rPr lang="es-ES" b="1" dirty="0" err="1"/>
              <a:t>ArrayList</a:t>
            </a:r>
            <a:endParaRPr lang="es-CL" dirty="0"/>
          </a:p>
          <a:p>
            <a:endParaRPr lang="es-ES" dirty="0" smtClean="0"/>
          </a:p>
          <a:p>
            <a:r>
              <a:rPr lang="es-ES" dirty="0" smtClean="0"/>
              <a:t>Primero </a:t>
            </a:r>
            <a:r>
              <a:rPr lang="es-ES" dirty="0"/>
              <a:t>podemos ver a qué módulo y paquete pertenece la clase </a:t>
            </a:r>
            <a:r>
              <a:rPr lang="es-ES" dirty="0" err="1"/>
              <a:t>ArrayList</a:t>
            </a:r>
            <a:r>
              <a:rPr lang="es-ES" dirty="0"/>
              <a:t>, como se define, una descripción, entre otros</a:t>
            </a:r>
            <a:endParaRPr lang="es-CL" dirty="0"/>
          </a:p>
          <a:p>
            <a:endParaRPr lang="es-ES" dirty="0" smtClean="0"/>
          </a:p>
          <a:p>
            <a:r>
              <a:rPr lang="es-ES" dirty="0" smtClean="0"/>
              <a:t>Luego </a:t>
            </a:r>
            <a:r>
              <a:rPr lang="es-ES" dirty="0"/>
              <a:t>vienen las definiciones de los constructores, y todos los métodos que tiene la clase. 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A </a:t>
            </a:r>
            <a:r>
              <a:rPr lang="es-ES" dirty="0"/>
              <a:t>continuación, se detalla cada uno de estos constructores y métodos.</a:t>
            </a:r>
            <a:endParaRPr lang="es-CL" dirty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80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98395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INTRODUCCIÓN A LA PROGRAMACIÓN CON JAVA SE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09600" y="1277257"/>
            <a:ext cx="10972800" cy="5254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smtClean="0"/>
              <a:t>Creando un arreglo dinámico de enteros (</a:t>
            </a:r>
            <a:r>
              <a:rPr lang="es-MX" b="1" dirty="0" err="1" smtClean="0"/>
              <a:t>Integer</a:t>
            </a:r>
            <a:r>
              <a:rPr lang="es-MX" b="1" dirty="0" smtClean="0"/>
              <a:t>)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  <a:p>
            <a:r>
              <a:rPr lang="es-MX" dirty="0" smtClean="0"/>
              <a:t>Los arreglos dinámicos pueden ser modificados en tiempo de ejecución, es decir, agregar y eliminar elementos</a:t>
            </a:r>
          </a:p>
          <a:p>
            <a:r>
              <a:rPr lang="es-MX" dirty="0" smtClean="0"/>
              <a:t>En los arreglos estáticos esto no se puede hacer, pues son de largo fijo</a:t>
            </a:r>
          </a:p>
          <a:p>
            <a:pPr marL="0" indent="0">
              <a:buNone/>
            </a:pPr>
            <a:endParaRPr lang="es-CL" dirty="0"/>
          </a:p>
          <a:p>
            <a:endParaRPr lang="es-ES" dirty="0" smtClean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  <p:sp>
        <p:nvSpPr>
          <p:cNvPr id="5" name="Text Box 1045"/>
          <p:cNvSpPr txBox="1">
            <a:spLocks noChangeArrowheads="1"/>
          </p:cNvSpPr>
          <p:nvPr/>
        </p:nvSpPr>
        <p:spPr bwMode="auto">
          <a:xfrm>
            <a:off x="870856" y="1793853"/>
            <a:ext cx="11081658" cy="2386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spcBef>
                <a:spcPts val="45"/>
              </a:spcBef>
              <a:spcAft>
                <a:spcPts val="0"/>
              </a:spcAft>
            </a:pPr>
            <a:r>
              <a:rPr lang="es-CL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CL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9550" marR="1868805">
              <a:lnSpc>
                <a:spcPct val="140000"/>
              </a:lnSpc>
              <a:spcBef>
                <a:spcPts val="5"/>
              </a:spcBef>
              <a:spcAft>
                <a:spcPts val="0"/>
              </a:spcAft>
            </a:pPr>
            <a:r>
              <a:rPr lang="es-CL" sz="2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s-CL" sz="2400" dirty="0">
                <a:solidFill>
                  <a:srgbClr val="981A1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CL" sz="2400" dirty="0" err="1">
                <a:solidFill>
                  <a:srgbClr val="0088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s-CL" sz="2400" dirty="0">
                <a:solidFill>
                  <a:srgbClr val="981A1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s-CL" sz="2400" spc="45" dirty="0">
                <a:solidFill>
                  <a:srgbClr val="981A1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CL" sz="2400" spc="5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400" dirty="0">
                <a:solidFill>
                  <a:srgbClr val="981A1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s-CL" sz="2400" spc="50" dirty="0">
                <a:solidFill>
                  <a:srgbClr val="981A1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400" dirty="0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s-CL" sz="2400" spc="50" dirty="0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400" spc="50" dirty="0" err="1" smtClean="0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CL" sz="24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rrayList</a:t>
            </a:r>
            <a:r>
              <a:rPr lang="es-CL" sz="2400" dirty="0" smtClean="0">
                <a:solidFill>
                  <a:srgbClr val="981A1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CL" sz="2400" dirty="0" err="1" smtClean="0">
                <a:solidFill>
                  <a:srgbClr val="0088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s-CL" sz="2400" dirty="0">
                <a:solidFill>
                  <a:srgbClr val="981A1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s-CL" sz="24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s-CL" sz="2400" spc="-555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CL" sz="2400" spc="-555" dirty="0" smtClean="0">
              <a:solidFill>
                <a:srgbClr val="333333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9550" marR="1868805">
              <a:lnSpc>
                <a:spcPct val="140000"/>
              </a:lnSpc>
              <a:spcBef>
                <a:spcPts val="5"/>
              </a:spcBef>
              <a:spcAft>
                <a:spcPts val="0"/>
              </a:spcAft>
            </a:pPr>
            <a:r>
              <a:rPr lang="es-CL" sz="24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CL" sz="2400" dirty="0" err="1" smtClean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CL" sz="24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s-CL" sz="2400" dirty="0" smtClean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L" sz="2400" dirty="0" smtClean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CL" sz="24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s-CL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9550">
              <a:spcBef>
                <a:spcPts val="5"/>
              </a:spcBef>
              <a:spcAft>
                <a:spcPts val="0"/>
              </a:spcAft>
            </a:pPr>
            <a:r>
              <a:rPr lang="es-CL" sz="2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CL" sz="24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CL" sz="2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s-CL" sz="24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L" sz="24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CL" sz="24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s-CL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9550">
              <a:spcBef>
                <a:spcPts val="440"/>
              </a:spcBef>
              <a:spcAft>
                <a:spcPts val="0"/>
              </a:spcAft>
            </a:pPr>
            <a:r>
              <a:rPr lang="es-CL" sz="2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CL" sz="24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CL" sz="2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s-CL" sz="24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L" sz="24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CL" sz="24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s-CL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80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98395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INTRODUCCIÓN A LA PROGRAMACIÓN CON JAVA SE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09600" y="1277257"/>
            <a:ext cx="10972800" cy="5248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/>
              <a:t>Tabla 1: de métodos de un </a:t>
            </a:r>
            <a:r>
              <a:rPr lang="es-ES" b="1" dirty="0" err="1" smtClean="0"/>
              <a:t>Array</a:t>
            </a:r>
            <a:r>
              <a:rPr lang="es-ES" b="1" dirty="0" err="1" smtClean="0"/>
              <a:t>List</a:t>
            </a:r>
            <a:endParaRPr lang="es-ES" b="1" dirty="0" smtClean="0"/>
          </a:p>
          <a:p>
            <a:pPr marL="1371600" lvl="3" indent="0">
              <a:buNone/>
            </a:pPr>
            <a:endParaRPr lang="es-CL" sz="2400" dirty="0"/>
          </a:p>
          <a:p>
            <a:endParaRPr lang="es-CL" dirty="0"/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ES" sz="2400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051015"/>
              </p:ext>
            </p:extLst>
          </p:nvPr>
        </p:nvGraphicFramePr>
        <p:xfrm>
          <a:off x="1132114" y="2261211"/>
          <a:ext cx="10297886" cy="3357606"/>
        </p:xfrm>
        <a:graphic>
          <a:graphicData uri="http://schemas.openxmlformats.org/drawingml/2006/table">
            <a:tbl>
              <a:tblPr firstRow="1" firstCol="1" bandRow="1"/>
              <a:tblGrid>
                <a:gridCol w="1959429">
                  <a:extLst>
                    <a:ext uri="{9D8B030D-6E8A-4147-A177-3AD203B41FA5}">
                      <a16:colId xmlns:a16="http://schemas.microsoft.com/office/drawing/2014/main" val="4094014445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1608539429"/>
                    </a:ext>
                  </a:extLst>
                </a:gridCol>
                <a:gridCol w="3484569">
                  <a:extLst>
                    <a:ext uri="{9D8B030D-6E8A-4147-A177-3AD203B41FA5}">
                      <a16:colId xmlns:a16="http://schemas.microsoft.com/office/drawing/2014/main" val="656282503"/>
                    </a:ext>
                  </a:extLst>
                </a:gridCol>
                <a:gridCol w="3242802">
                  <a:extLst>
                    <a:ext uri="{9D8B030D-6E8A-4147-A177-3AD203B41FA5}">
                      <a16:colId xmlns:a16="http://schemas.microsoft.com/office/drawing/2014/main" val="3077955742"/>
                    </a:ext>
                  </a:extLst>
                </a:gridCol>
              </a:tblGrid>
              <a:tr h="7299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125"/>
                        </a:spcAft>
                      </a:pPr>
                      <a:r>
                        <a:rPr lang="es-CL" sz="1600" b="1" cap="all" dirty="0">
                          <a:solidFill>
                            <a:srgbClr val="767676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NOMBRE </a:t>
                      </a:r>
                      <a:r>
                        <a:rPr lang="es-CL" sz="1600" b="1" cap="all" dirty="0" smtClean="0">
                          <a:solidFill>
                            <a:srgbClr val="767676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MÉTODO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125"/>
                        </a:spcAft>
                      </a:pPr>
                      <a:r>
                        <a:rPr lang="es-CL" sz="1600" b="1" cap="all" dirty="0">
                          <a:solidFill>
                            <a:srgbClr val="767676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PARÁMETROS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125"/>
                        </a:spcAft>
                      </a:pPr>
                      <a:r>
                        <a:rPr lang="es-CL" sz="1600" b="1" cap="all">
                          <a:solidFill>
                            <a:srgbClr val="767676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125"/>
                        </a:spcAft>
                      </a:pPr>
                      <a:r>
                        <a:rPr lang="es-CL" sz="1600" b="1" cap="all">
                          <a:solidFill>
                            <a:srgbClr val="767676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VALOR RETORNADO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231308"/>
                  </a:ext>
                </a:extLst>
              </a:tr>
              <a:tr h="7299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125"/>
                        </a:spcAft>
                      </a:pPr>
                      <a:r>
                        <a:rPr lang="es-CL" sz="1600">
                          <a:solidFill>
                            <a:srgbClr val="3D3D3D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add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125"/>
                        </a:spcAft>
                      </a:pPr>
                      <a:r>
                        <a:rPr lang="es-CL" sz="1600" dirty="0">
                          <a:solidFill>
                            <a:srgbClr val="3D3D3D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Elemento a insertar.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125"/>
                        </a:spcAft>
                      </a:pPr>
                      <a:r>
                        <a:rPr lang="es-CL" sz="1600">
                          <a:solidFill>
                            <a:srgbClr val="3D3D3D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Añade un elemento a el ArrayList. Añade desde el final.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125"/>
                        </a:spcAft>
                      </a:pPr>
                      <a:r>
                        <a:rPr lang="es-CL" sz="1600">
                          <a:solidFill>
                            <a:srgbClr val="3D3D3D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Booleano, indicando el estado de la operación.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211028"/>
                  </a:ext>
                </a:extLst>
              </a:tr>
              <a:tr h="7299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125"/>
                        </a:spcAft>
                      </a:pPr>
                      <a:r>
                        <a:rPr lang="es-CL" sz="1600">
                          <a:solidFill>
                            <a:srgbClr val="3D3D3D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remove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125"/>
                        </a:spcAft>
                      </a:pPr>
                      <a:r>
                        <a:rPr lang="es-CL" sz="1600">
                          <a:solidFill>
                            <a:srgbClr val="3D3D3D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Índice a borrar.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125"/>
                        </a:spcAft>
                      </a:pPr>
                      <a:r>
                        <a:rPr lang="es-CL" sz="1600" dirty="0">
                          <a:solidFill>
                            <a:srgbClr val="3D3D3D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Borra un elemento del </a:t>
                      </a:r>
                      <a:r>
                        <a:rPr lang="es-CL" sz="1600" dirty="0" err="1">
                          <a:solidFill>
                            <a:srgbClr val="3D3D3D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ArrayList</a:t>
                      </a:r>
                      <a:r>
                        <a:rPr lang="es-CL" sz="1600" dirty="0">
                          <a:solidFill>
                            <a:srgbClr val="3D3D3D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125"/>
                        </a:spcAft>
                      </a:pPr>
                      <a:r>
                        <a:rPr lang="es-CL" sz="1600">
                          <a:solidFill>
                            <a:srgbClr val="3D3D3D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Booleano, indicando el estado de la operación.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400362"/>
                  </a:ext>
                </a:extLst>
              </a:tr>
              <a:tr h="5830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125"/>
                        </a:spcAft>
                      </a:pPr>
                      <a:r>
                        <a:rPr lang="es-CL" sz="1600">
                          <a:solidFill>
                            <a:srgbClr val="3D3D3D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clear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125"/>
                        </a:spcAft>
                      </a:pPr>
                      <a:r>
                        <a:rPr lang="es-CL" sz="1600">
                          <a:solidFill>
                            <a:srgbClr val="3D3D3D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Ninguno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125"/>
                        </a:spcAft>
                      </a:pPr>
                      <a:r>
                        <a:rPr lang="es-CL" sz="1600" dirty="0">
                          <a:solidFill>
                            <a:srgbClr val="3D3D3D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Limpia el </a:t>
                      </a:r>
                      <a:r>
                        <a:rPr lang="es-CL" sz="1600" dirty="0" err="1">
                          <a:solidFill>
                            <a:srgbClr val="3D3D3D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ArrayList</a:t>
                      </a:r>
                      <a:r>
                        <a:rPr lang="es-CL" sz="1600" dirty="0">
                          <a:solidFill>
                            <a:srgbClr val="3D3D3D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de elementos.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125"/>
                        </a:spcAft>
                      </a:pPr>
                      <a:r>
                        <a:rPr lang="es-CL" sz="1600" dirty="0">
                          <a:solidFill>
                            <a:srgbClr val="3D3D3D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Ninguno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8520"/>
                  </a:ext>
                </a:extLst>
              </a:tr>
              <a:tr h="5830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125"/>
                        </a:spcAft>
                      </a:pPr>
                      <a:r>
                        <a:rPr lang="es-CL" sz="1600" dirty="0" err="1">
                          <a:solidFill>
                            <a:srgbClr val="3D3D3D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125"/>
                        </a:spcAft>
                      </a:pPr>
                      <a:r>
                        <a:rPr lang="es-CL" sz="1600" dirty="0">
                          <a:solidFill>
                            <a:srgbClr val="3D3D3D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Ninguno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125"/>
                        </a:spcAft>
                      </a:pPr>
                      <a:r>
                        <a:rPr lang="es-CL" sz="1600" dirty="0">
                          <a:solidFill>
                            <a:srgbClr val="3D3D3D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Devuelve el número de elementos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125"/>
                        </a:spcAft>
                      </a:pPr>
                      <a:r>
                        <a:rPr lang="es-CL" sz="1600" dirty="0">
                          <a:solidFill>
                            <a:srgbClr val="3D3D3D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Cantidad de elementos en el </a:t>
                      </a:r>
                      <a:r>
                        <a:rPr lang="es-CL" sz="1600" dirty="0" err="1">
                          <a:solidFill>
                            <a:srgbClr val="3D3D3D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ArrayList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23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36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98395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INTRODUCCIÓN A LA PROGRAMACIÓN CON JAVA SE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09600" y="1277257"/>
            <a:ext cx="10972800" cy="5248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/>
              <a:t>Tabla 2: de métodos de un </a:t>
            </a:r>
            <a:r>
              <a:rPr lang="es-ES" b="1" dirty="0" err="1" smtClean="0"/>
              <a:t>Array</a:t>
            </a:r>
            <a:r>
              <a:rPr lang="es-ES" b="1" dirty="0" err="1" smtClean="0"/>
              <a:t>List</a:t>
            </a:r>
            <a:endParaRPr lang="es-ES" b="1" dirty="0" smtClean="0"/>
          </a:p>
          <a:p>
            <a:pPr marL="1371600" lvl="3" indent="0">
              <a:buNone/>
            </a:pPr>
            <a:endParaRPr lang="es-CL" sz="2400" dirty="0"/>
          </a:p>
          <a:p>
            <a:endParaRPr lang="es-CL" dirty="0"/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ES" sz="2400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99368"/>
              </p:ext>
            </p:extLst>
          </p:nvPr>
        </p:nvGraphicFramePr>
        <p:xfrm>
          <a:off x="1110344" y="1981201"/>
          <a:ext cx="10167256" cy="3982449"/>
        </p:xfrm>
        <a:graphic>
          <a:graphicData uri="http://schemas.openxmlformats.org/drawingml/2006/table">
            <a:tbl>
              <a:tblPr firstRow="1" firstCol="1" bandRow="1"/>
              <a:tblGrid>
                <a:gridCol w="1959427">
                  <a:extLst>
                    <a:ext uri="{9D8B030D-6E8A-4147-A177-3AD203B41FA5}">
                      <a16:colId xmlns:a16="http://schemas.microsoft.com/office/drawing/2014/main" val="2687852304"/>
                    </a:ext>
                  </a:extLst>
                </a:gridCol>
                <a:gridCol w="1719943">
                  <a:extLst>
                    <a:ext uri="{9D8B030D-6E8A-4147-A177-3AD203B41FA5}">
                      <a16:colId xmlns:a16="http://schemas.microsoft.com/office/drawing/2014/main" val="3281025685"/>
                    </a:ext>
                  </a:extLst>
                </a:gridCol>
                <a:gridCol w="3271318">
                  <a:extLst>
                    <a:ext uri="{9D8B030D-6E8A-4147-A177-3AD203B41FA5}">
                      <a16:colId xmlns:a16="http://schemas.microsoft.com/office/drawing/2014/main" val="2922943001"/>
                    </a:ext>
                  </a:extLst>
                </a:gridCol>
                <a:gridCol w="3216568">
                  <a:extLst>
                    <a:ext uri="{9D8B030D-6E8A-4147-A177-3AD203B41FA5}">
                      <a16:colId xmlns:a16="http://schemas.microsoft.com/office/drawing/2014/main" val="3483333293"/>
                    </a:ext>
                  </a:extLst>
                </a:gridCol>
              </a:tblGrid>
              <a:tr h="8257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125"/>
                        </a:spcAft>
                      </a:pPr>
                      <a:r>
                        <a:rPr lang="es-CL" sz="1600" b="1" cap="all">
                          <a:solidFill>
                            <a:srgbClr val="767676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NOMBRE MÉTODO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125"/>
                        </a:spcAft>
                      </a:pPr>
                      <a:r>
                        <a:rPr lang="es-CL" sz="1600" b="1" cap="all">
                          <a:solidFill>
                            <a:srgbClr val="767676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PARÁMETROS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125"/>
                        </a:spcAft>
                      </a:pPr>
                      <a:r>
                        <a:rPr lang="es-CL" sz="1600" b="1" cap="all">
                          <a:solidFill>
                            <a:srgbClr val="767676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125"/>
                        </a:spcAft>
                      </a:pPr>
                      <a:r>
                        <a:rPr lang="es-CL" sz="1600" b="1" cap="all">
                          <a:solidFill>
                            <a:srgbClr val="767676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VALOR RETORNADO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876338"/>
                  </a:ext>
                </a:extLst>
              </a:tr>
              <a:tr h="8257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125"/>
                        </a:spcAft>
                      </a:pPr>
                      <a:r>
                        <a:rPr lang="es-CL" sz="1600">
                          <a:solidFill>
                            <a:srgbClr val="3D3D3D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125"/>
                        </a:spcAft>
                      </a:pPr>
                      <a:r>
                        <a:rPr lang="es-CL" sz="1600">
                          <a:solidFill>
                            <a:srgbClr val="3D3D3D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Índice del elemento queremos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125"/>
                        </a:spcAft>
                      </a:pPr>
                      <a:r>
                        <a:rPr lang="es-CL" sz="1600">
                          <a:solidFill>
                            <a:srgbClr val="3D3D3D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Devuelve el elemento en el índice indicado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125"/>
                        </a:spcAft>
                      </a:pPr>
                      <a:r>
                        <a:rPr lang="es-CL" sz="1600">
                          <a:solidFill>
                            <a:srgbClr val="3D3D3D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Elemento en el índice indicado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23944"/>
                  </a:ext>
                </a:extLst>
              </a:tr>
              <a:tr h="6595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125"/>
                        </a:spcAft>
                      </a:pPr>
                      <a:r>
                        <a:rPr lang="es-CL" sz="1600">
                          <a:solidFill>
                            <a:srgbClr val="3D3D3D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iterator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125"/>
                        </a:spcAft>
                      </a:pPr>
                      <a:r>
                        <a:rPr lang="es-CL" sz="1600" dirty="0">
                          <a:solidFill>
                            <a:srgbClr val="3D3D3D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Ninguno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125"/>
                        </a:spcAft>
                      </a:pPr>
                      <a:r>
                        <a:rPr lang="es-CL" sz="1600">
                          <a:solidFill>
                            <a:srgbClr val="3D3D3D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Devuelve un iterador para recorrer el ArrayList.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125"/>
                        </a:spcAft>
                      </a:pPr>
                      <a:r>
                        <a:rPr lang="es-CL" sz="1600" dirty="0" err="1">
                          <a:solidFill>
                            <a:srgbClr val="3D3D3D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Iterator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815651"/>
                  </a:ext>
                </a:extLst>
              </a:tr>
              <a:tr h="8257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125"/>
                        </a:spcAft>
                      </a:pPr>
                      <a:r>
                        <a:rPr lang="es-CL" sz="1600">
                          <a:solidFill>
                            <a:srgbClr val="3D3D3D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isEmpty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125"/>
                        </a:spcAft>
                      </a:pPr>
                      <a:r>
                        <a:rPr lang="es-CL" sz="1600">
                          <a:solidFill>
                            <a:srgbClr val="3D3D3D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Ninguno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125"/>
                        </a:spcAft>
                      </a:pPr>
                      <a:r>
                        <a:rPr lang="es-CL" sz="1600">
                          <a:solidFill>
                            <a:srgbClr val="3D3D3D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Indica si el ArrayList esta o o vacia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125"/>
                        </a:spcAft>
                      </a:pPr>
                      <a:r>
                        <a:rPr lang="es-CL" sz="1600" dirty="0">
                          <a:solidFill>
                            <a:srgbClr val="3D3D3D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Booleano, indicando si esta </a:t>
                      </a:r>
                      <a:r>
                        <a:rPr lang="es-CL" sz="1600" dirty="0" err="1">
                          <a:solidFill>
                            <a:srgbClr val="3D3D3D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vacio</a:t>
                      </a:r>
                      <a:r>
                        <a:rPr lang="es-CL" sz="1600" dirty="0">
                          <a:solidFill>
                            <a:srgbClr val="3D3D3D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o no el </a:t>
                      </a:r>
                      <a:r>
                        <a:rPr lang="es-CL" sz="1600" dirty="0" err="1">
                          <a:solidFill>
                            <a:srgbClr val="3D3D3D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ArrayList</a:t>
                      </a:r>
                      <a:r>
                        <a:rPr lang="es-CL" sz="1600" dirty="0">
                          <a:solidFill>
                            <a:srgbClr val="3D3D3D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660131"/>
                  </a:ext>
                </a:extLst>
              </a:tr>
              <a:tr h="8257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125"/>
                        </a:spcAft>
                      </a:pPr>
                      <a:r>
                        <a:rPr lang="es-CL" sz="1600">
                          <a:solidFill>
                            <a:srgbClr val="3D3D3D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indexOf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125"/>
                        </a:spcAft>
                      </a:pPr>
                      <a:r>
                        <a:rPr lang="es-CL" sz="1600" dirty="0">
                          <a:solidFill>
                            <a:srgbClr val="3D3D3D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Elemento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125"/>
                        </a:spcAft>
                      </a:pPr>
                      <a:r>
                        <a:rPr lang="es-CL" sz="1600">
                          <a:solidFill>
                            <a:srgbClr val="3D3D3D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Devuelve la posición del elemento puesto como parámetro.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125"/>
                        </a:spcAft>
                      </a:pPr>
                      <a:r>
                        <a:rPr lang="es-CL" sz="1600" dirty="0">
                          <a:solidFill>
                            <a:srgbClr val="3D3D3D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Posición del elemento en el </a:t>
                      </a:r>
                      <a:r>
                        <a:rPr lang="es-CL" sz="1600" dirty="0" err="1">
                          <a:solidFill>
                            <a:srgbClr val="3D3D3D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ArrayList</a:t>
                      </a:r>
                      <a:r>
                        <a:rPr lang="es-CL" sz="1600" dirty="0">
                          <a:solidFill>
                            <a:srgbClr val="3D3D3D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469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96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98395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INTRODUCCIÓN A LA PROGRAMACIÓN CON JAVA SE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09600" y="1277257"/>
            <a:ext cx="10972800" cy="52541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b="1" dirty="0" smtClean="0"/>
          </a:p>
          <a:p>
            <a:pPr marL="0" indent="0" algn="ctr">
              <a:buNone/>
            </a:pPr>
            <a:r>
              <a:rPr lang="es-MX" b="1" dirty="0" smtClean="0"/>
              <a:t>Veamos los ejemplos del Manual….. </a:t>
            </a:r>
            <a:endParaRPr lang="es-CL" dirty="0"/>
          </a:p>
          <a:p>
            <a:endParaRPr lang="es-ES" dirty="0" smtClean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137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45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27">
            <a:extLst>
              <a:ext uri="{FF2B5EF4-FFF2-40B4-BE49-F238E27FC236}">
                <a16:creationId xmlns:a16="http://schemas.microsoft.com/office/drawing/2014/main" id="{8D9E26A3-9FC5-4974-92EC-586B2E5D33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ARREGLOS Y ARCHIVOS</a:t>
            </a:r>
            <a:endParaRPr lang="es-CL" dirty="0"/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780D37AA-34BA-4549-BCF4-C1D196008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E7B4E90-90A0-4FA6-8D76-CC3AF6261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082938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98395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INTRODUCCIÓN A LA PROGRAMACIÓN CON JAVA SE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09600" y="1277257"/>
            <a:ext cx="10972800" cy="5248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/>
              <a:t>Introducción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Competencias:</a:t>
            </a:r>
          </a:p>
          <a:p>
            <a:pPr marL="0" indent="0">
              <a:buNone/>
            </a:pPr>
            <a:endParaRPr lang="es-CL" dirty="0"/>
          </a:p>
          <a:p>
            <a:pPr lvl="1"/>
            <a:r>
              <a:rPr lang="es-ES" sz="2400" dirty="0"/>
              <a:t>Conocer el uso de los </a:t>
            </a:r>
            <a:r>
              <a:rPr lang="es-ES" sz="2400" dirty="0" err="1"/>
              <a:t>arrays</a:t>
            </a:r>
            <a:r>
              <a:rPr lang="es-ES" sz="2400" dirty="0"/>
              <a:t> </a:t>
            </a:r>
            <a:endParaRPr lang="es-CL" sz="2400" dirty="0"/>
          </a:p>
          <a:p>
            <a:pPr lvl="1"/>
            <a:r>
              <a:rPr lang="es-ES" sz="2400" dirty="0"/>
              <a:t>Crear </a:t>
            </a:r>
            <a:r>
              <a:rPr lang="es-ES" sz="2400" dirty="0" err="1"/>
              <a:t>arrays</a:t>
            </a:r>
            <a:endParaRPr lang="es-CL" sz="2400" dirty="0"/>
          </a:p>
          <a:p>
            <a:pPr lvl="1"/>
            <a:r>
              <a:rPr lang="es-ES" sz="2400" dirty="0"/>
              <a:t>Conocer los tipos de </a:t>
            </a:r>
            <a:r>
              <a:rPr lang="es-ES" sz="2400" dirty="0" err="1"/>
              <a:t>arrays</a:t>
            </a:r>
            <a:r>
              <a:rPr lang="es-ES" sz="2400" dirty="0"/>
              <a:t> </a:t>
            </a:r>
            <a:endParaRPr lang="es-CL" sz="2400" dirty="0"/>
          </a:p>
          <a:p>
            <a:pPr lvl="1"/>
            <a:r>
              <a:rPr lang="es-ES" sz="2400" dirty="0"/>
              <a:t>Declarar </a:t>
            </a:r>
            <a:r>
              <a:rPr lang="es-ES" sz="2400" dirty="0" err="1"/>
              <a:t>arrays</a:t>
            </a:r>
            <a:endParaRPr lang="es-CL" sz="2400" dirty="0"/>
          </a:p>
          <a:p>
            <a:pPr lvl="1"/>
            <a:r>
              <a:rPr lang="es-ES" sz="2400" dirty="0"/>
              <a:t>Operar con </a:t>
            </a:r>
            <a:r>
              <a:rPr lang="es-ES" sz="2400" dirty="0" err="1"/>
              <a:t>arrays</a:t>
            </a:r>
            <a:endParaRPr lang="es-CL" sz="2400" dirty="0"/>
          </a:p>
          <a:p>
            <a:pPr lvl="1"/>
            <a:r>
              <a:rPr lang="es-ES" sz="2400" dirty="0"/>
              <a:t>Acceder a un elemento de </a:t>
            </a:r>
            <a:r>
              <a:rPr lang="es-ES" sz="2400" dirty="0" err="1"/>
              <a:t>array</a:t>
            </a:r>
            <a:r>
              <a:rPr lang="es-ES" sz="2400" dirty="0"/>
              <a:t> ocupando su índice</a:t>
            </a:r>
            <a:endParaRPr lang="es-CL" sz="2400" dirty="0"/>
          </a:p>
          <a:p>
            <a:pPr marL="1371600" lvl="3" indent="0">
              <a:buNone/>
            </a:pPr>
            <a:endParaRPr lang="es-CL" sz="2400" dirty="0"/>
          </a:p>
          <a:p>
            <a:endParaRPr lang="es-CL" dirty="0"/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12781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98395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INTRODUCCIÓN A LA PROGRAMACIÓN CON JAVA SE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09600" y="1277257"/>
            <a:ext cx="10972800" cy="5248626"/>
          </a:xfrm>
        </p:spPr>
        <p:txBody>
          <a:bodyPr>
            <a:normAutofit/>
          </a:bodyPr>
          <a:lstStyle/>
          <a:p>
            <a:r>
              <a:rPr lang="es-ES" dirty="0"/>
              <a:t>Los </a:t>
            </a:r>
            <a:r>
              <a:rPr lang="es-ES" dirty="0" err="1" smtClean="0"/>
              <a:t>arrays</a:t>
            </a:r>
            <a:r>
              <a:rPr lang="es-ES" dirty="0"/>
              <a:t>, también conocidos como arreglos en español, son contenedores que permiten agregar múltiples datos. </a:t>
            </a:r>
            <a:endParaRPr lang="es-ES" dirty="0" smtClean="0"/>
          </a:p>
          <a:p>
            <a:r>
              <a:rPr lang="es-ES" dirty="0" smtClean="0"/>
              <a:t>En </a:t>
            </a:r>
            <a:r>
              <a:rPr lang="es-ES" dirty="0"/>
              <a:t>lugar de guardar un sólo número o un único </a:t>
            </a:r>
            <a:r>
              <a:rPr lang="es-ES" dirty="0" err="1"/>
              <a:t>String</a:t>
            </a:r>
            <a:r>
              <a:rPr lang="es-ES" dirty="0"/>
              <a:t>, nos permiten guardar varios valores en una variable</a:t>
            </a:r>
            <a:r>
              <a:rPr lang="es-ES" dirty="0" smtClean="0"/>
              <a:t>.</a:t>
            </a:r>
          </a:p>
          <a:p>
            <a:r>
              <a:rPr lang="es-ES" dirty="0" smtClean="0"/>
              <a:t>Por ejemplo:</a:t>
            </a:r>
          </a:p>
          <a:p>
            <a:endParaRPr lang="es-CL" dirty="0"/>
          </a:p>
          <a:p>
            <a:r>
              <a:rPr lang="es-MX" dirty="0" smtClean="0"/>
              <a:t>En este ejemplo hemos creado un arreglo denominado a</a:t>
            </a:r>
          </a:p>
          <a:p>
            <a:r>
              <a:rPr lang="es-MX" dirty="0" smtClean="0"/>
              <a:t>Los [ ] como prefijo indican que “a” es un arreglo (</a:t>
            </a:r>
            <a:r>
              <a:rPr lang="es-MX" b="1" dirty="0" err="1" smtClean="0"/>
              <a:t>int</a:t>
            </a:r>
            <a:r>
              <a:rPr lang="es-MX" b="1" dirty="0" smtClean="0"/>
              <a:t> a[ ]</a:t>
            </a:r>
            <a:r>
              <a:rPr lang="es-MX" dirty="0" smtClean="0"/>
              <a:t>)</a:t>
            </a:r>
          </a:p>
          <a:p>
            <a:r>
              <a:rPr lang="es-MX" dirty="0" smtClean="0"/>
              <a:t>Los valores del arreglo son 2,4,5 y 6</a:t>
            </a:r>
          </a:p>
          <a:p>
            <a:r>
              <a:rPr lang="es-MX" dirty="0" smtClean="0"/>
              <a:t>El arreglo tiene 4 posiciones </a:t>
            </a:r>
          </a:p>
          <a:p>
            <a:r>
              <a:rPr lang="es-MX" dirty="0" smtClean="0"/>
              <a:t>Donde, la posición 0 del arreglo “a” tiene el valor 2</a:t>
            </a:r>
            <a:endParaRPr lang="es-CL" dirty="0"/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ES" sz="2400" dirty="0"/>
          </a:p>
        </p:txBody>
      </p:sp>
      <p:sp>
        <p:nvSpPr>
          <p:cNvPr id="5" name="Text Box 951"/>
          <p:cNvSpPr txBox="1">
            <a:spLocks noChangeArrowheads="1"/>
          </p:cNvSpPr>
          <p:nvPr/>
        </p:nvSpPr>
        <p:spPr bwMode="auto">
          <a:xfrm>
            <a:off x="2873829" y="2932741"/>
            <a:ext cx="6984274" cy="645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spcBef>
                <a:spcPts val="45"/>
              </a:spcBef>
              <a:spcAft>
                <a:spcPts val="0"/>
              </a:spcAft>
            </a:pPr>
            <a:r>
              <a:rPr lang="es-CL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CL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9550">
              <a:spcBef>
                <a:spcPts val="5"/>
              </a:spcBef>
              <a:spcAft>
                <a:spcPts val="0"/>
              </a:spcAft>
            </a:pPr>
            <a:r>
              <a:rPr lang="es-CL" sz="2400" dirty="0" err="1">
                <a:solidFill>
                  <a:srgbClr val="0088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CL" sz="2400" spc="25" dirty="0">
                <a:solidFill>
                  <a:srgbClr val="0088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4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es-CL" sz="2400" spc="25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CL" sz="2400" spc="25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400" dirty="0">
                <a:solidFill>
                  <a:srgbClr val="981A1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s-CL" sz="2400" spc="30" dirty="0">
                <a:solidFill>
                  <a:srgbClr val="981A1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400" spc="30" dirty="0" smtClean="0">
                <a:solidFill>
                  <a:srgbClr val="981A1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s-CL" sz="2400" dirty="0" err="1">
                <a:solidFill>
                  <a:srgbClr val="0088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CL" sz="2400" spc="30" dirty="0" smtClean="0">
                <a:solidFill>
                  <a:srgbClr val="981A1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es-CL" sz="2400" dirty="0" smtClean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s-CL" sz="2400" dirty="0" smtClean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CL" sz="2400" dirty="0" smtClean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CL" sz="2400" dirty="0" smtClean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s-CL" sz="2400" dirty="0" smtClean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CL" sz="2400" dirty="0" smtClean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s-CL" sz="2400" dirty="0" smtClean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CL" sz="2400" dirty="0" smtClean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s-CL" sz="24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s-CL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89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98395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INTRODUCCIÓN A LA PROGRAMACIÓN CON JAVA SE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09600" y="1277257"/>
            <a:ext cx="10972800" cy="5248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Tipos de arreglos</a:t>
            </a:r>
            <a:endParaRPr lang="es-CL" dirty="0"/>
          </a:p>
          <a:p>
            <a:r>
              <a:rPr lang="es-ES" dirty="0"/>
              <a:t>En java existen dos clasificaciones para los arreglos:</a:t>
            </a:r>
            <a:endParaRPr lang="es-CL" dirty="0"/>
          </a:p>
          <a:p>
            <a:pPr lvl="0"/>
            <a:r>
              <a:rPr lang="es-ES" b="1" dirty="0"/>
              <a:t>De tamaño fijo (estático)</a:t>
            </a:r>
            <a:r>
              <a:rPr lang="es-ES" dirty="0"/>
              <a:t>: Son arreglos de tamaño estático, al cual se le define el tamaño al inicializarlo, y pueden almacenar tipos de datos primitivos como objetos.</a:t>
            </a:r>
            <a:endParaRPr lang="es-CL" dirty="0"/>
          </a:p>
          <a:p>
            <a:pPr lvl="0"/>
            <a:r>
              <a:rPr lang="es-ES" b="1" dirty="0"/>
              <a:t>De tamaño flexible (dinámico)</a:t>
            </a:r>
            <a:r>
              <a:rPr lang="es-ES" dirty="0"/>
              <a:t>: En tiempo de ejecución de nuestro programa pueden ir cambiando su tamaño (agregando o quitando elementos), y estos solo pueden almacenar objetos. </a:t>
            </a:r>
            <a:r>
              <a:rPr lang="es-ES" dirty="0" err="1"/>
              <a:t>Arraylist</a:t>
            </a:r>
            <a:r>
              <a:rPr lang="es-ES" dirty="0"/>
              <a:t>, </a:t>
            </a:r>
            <a:r>
              <a:rPr lang="es-ES" dirty="0" err="1"/>
              <a:t>LinkedList</a:t>
            </a:r>
            <a:r>
              <a:rPr lang="es-ES" dirty="0"/>
              <a:t>, </a:t>
            </a:r>
            <a:r>
              <a:rPr lang="es-ES" dirty="0" err="1"/>
              <a:t>HashSet</a:t>
            </a:r>
            <a:r>
              <a:rPr lang="es-ES" dirty="0"/>
              <a:t>, </a:t>
            </a:r>
            <a:r>
              <a:rPr lang="es-ES" dirty="0" err="1"/>
              <a:t>List</a:t>
            </a:r>
            <a:r>
              <a:rPr lang="es-ES" dirty="0"/>
              <a:t> y similares</a:t>
            </a:r>
            <a:endParaRPr lang="es-CL" dirty="0"/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67257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98395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INTRODUCCIÓN A LA PROGRAMACIÓN CON JAVA SE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09600" y="1277257"/>
            <a:ext cx="10972800" cy="5248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smtClean="0"/>
              <a:t>Creando un arreglo estático</a:t>
            </a:r>
            <a:endParaRPr lang="es-CL" dirty="0"/>
          </a:p>
          <a:p>
            <a:r>
              <a:rPr lang="es-ES" dirty="0"/>
              <a:t>Para definir una variable como arreglo, debemos especificar el tipo de dato, los corchetes y el nombre de la variable.</a:t>
            </a:r>
            <a:endParaRPr lang="es-CL" dirty="0"/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ES" sz="2400" dirty="0" smtClean="0"/>
              <a:t>Luego para inicializarlo debemos indicar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r>
              <a:rPr lang="es-ES" dirty="0" smtClean="0"/>
              <a:t>Para introducir valores</a:t>
            </a:r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endParaRPr lang="es-ES" sz="2400" dirty="0"/>
          </a:p>
        </p:txBody>
      </p:sp>
      <p:sp>
        <p:nvSpPr>
          <p:cNvPr id="5" name="Text Box 955"/>
          <p:cNvSpPr txBox="1">
            <a:spLocks noChangeArrowheads="1"/>
          </p:cNvSpPr>
          <p:nvPr/>
        </p:nvSpPr>
        <p:spPr bwMode="auto">
          <a:xfrm>
            <a:off x="2791097" y="2588622"/>
            <a:ext cx="6217920" cy="91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spcBef>
                <a:spcPts val="45"/>
              </a:spcBef>
              <a:spcAft>
                <a:spcPts val="0"/>
              </a:spcAft>
            </a:pPr>
            <a:r>
              <a:rPr lang="es-CL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CL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9550">
              <a:spcBef>
                <a:spcPts val="5"/>
              </a:spcBef>
              <a:spcAft>
                <a:spcPts val="0"/>
              </a:spcAft>
            </a:pPr>
            <a:r>
              <a:rPr lang="es-CL" sz="2000" dirty="0" err="1">
                <a:solidFill>
                  <a:srgbClr val="0088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CL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es-CL" sz="2000" spc="4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CL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s-CL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9550">
              <a:spcBef>
                <a:spcPts val="440"/>
              </a:spcBef>
              <a:spcAft>
                <a:spcPts val="0"/>
              </a:spcAft>
            </a:pPr>
            <a:r>
              <a:rPr lang="es-CL" sz="2000" dirty="0" err="1">
                <a:solidFill>
                  <a:srgbClr val="0088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CL" sz="2000" spc="45" dirty="0">
                <a:solidFill>
                  <a:srgbClr val="0088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CL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[];</a:t>
            </a:r>
            <a:endParaRPr lang="es-CL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 Box 959"/>
          <p:cNvSpPr txBox="1">
            <a:spLocks noChangeArrowheads="1"/>
          </p:cNvSpPr>
          <p:nvPr/>
        </p:nvSpPr>
        <p:spPr bwMode="auto">
          <a:xfrm>
            <a:off x="979713" y="3901570"/>
            <a:ext cx="10798629" cy="73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spcBef>
                <a:spcPts val="45"/>
              </a:spcBef>
              <a:spcAft>
                <a:spcPts val="0"/>
              </a:spcAft>
            </a:pPr>
            <a:r>
              <a:rPr lang="es-CL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CL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9550">
              <a:spcBef>
                <a:spcPts val="5"/>
              </a:spcBef>
              <a:spcAft>
                <a:spcPts val="0"/>
              </a:spcAft>
            </a:pPr>
            <a:r>
              <a:rPr lang="es-CL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CL" sz="2000" spc="15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981A1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s-CL" sz="2000" spc="15" dirty="0">
                <a:solidFill>
                  <a:srgbClr val="981A1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s-CL" sz="2000" spc="15" dirty="0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 err="1">
                <a:solidFill>
                  <a:srgbClr val="0088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CL" sz="2000" spc="15" dirty="0">
                <a:solidFill>
                  <a:srgbClr val="0088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s-CL" sz="20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s-CL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r>
              <a:rPr lang="es-CL" sz="2000" spc="6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//arreglo</a:t>
            </a:r>
            <a:r>
              <a:rPr lang="es-CL" sz="2000" spc="15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llamado</a:t>
            </a:r>
            <a:r>
              <a:rPr lang="es-CL" sz="2000" spc="15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a,</a:t>
            </a:r>
            <a:r>
              <a:rPr lang="es-CL" sz="2000" spc="15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s-CL" sz="2000" spc="2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tipo</a:t>
            </a:r>
            <a:r>
              <a:rPr lang="es-CL" sz="2000" spc="15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enteros,</a:t>
            </a:r>
            <a:r>
              <a:rPr lang="es-CL" sz="2000" spc="15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s-CL" sz="2000" spc="15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tamaño</a:t>
            </a:r>
            <a:r>
              <a:rPr lang="es-CL" sz="2000" spc="15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s-CL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 Box 963"/>
          <p:cNvSpPr txBox="1">
            <a:spLocks noChangeArrowheads="1"/>
          </p:cNvSpPr>
          <p:nvPr/>
        </p:nvSpPr>
        <p:spPr bwMode="auto">
          <a:xfrm>
            <a:off x="979712" y="5403920"/>
            <a:ext cx="10602687" cy="725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spcBef>
                <a:spcPts val="45"/>
              </a:spcBef>
              <a:spcAft>
                <a:spcPts val="0"/>
              </a:spcAft>
            </a:pPr>
            <a:r>
              <a:rPr lang="es-CL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CL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9550">
              <a:spcBef>
                <a:spcPts val="5"/>
              </a:spcBef>
              <a:spcAft>
                <a:spcPts val="0"/>
              </a:spcAft>
            </a:pPr>
            <a:r>
              <a:rPr lang="es-CL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CL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s-CL" sz="20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CL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s-CL" sz="2000" spc="15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981A1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s-CL" sz="2000" spc="15" dirty="0">
                <a:solidFill>
                  <a:srgbClr val="981A1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s-CL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s-CL" sz="2000" spc="15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s-CL" sz="2000" spc="15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s-CL" sz="2000" spc="15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es-CL" sz="2000" spc="15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posición</a:t>
            </a:r>
            <a:r>
              <a:rPr lang="es-CL" sz="2000" spc="15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CL" sz="2000" spc="15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agrega</a:t>
            </a:r>
            <a:r>
              <a:rPr lang="es-CL" sz="2000" spc="15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s-CL" sz="2000" spc="15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valor</a:t>
            </a:r>
            <a:r>
              <a:rPr lang="es-CL" sz="2000" spc="15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s-CL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94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98395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INTRODUCCIÓN A LA PROGRAMACIÓN CON JAVA SE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09600" y="1277257"/>
            <a:ext cx="10972800" cy="5248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smtClean="0"/>
              <a:t>Creando un arreglo dinámico </a:t>
            </a:r>
            <a:endParaRPr lang="es-CL" dirty="0"/>
          </a:p>
          <a:p>
            <a:r>
              <a:rPr lang="es-ES" dirty="0" smtClean="0"/>
              <a:t>Para </a:t>
            </a:r>
            <a:r>
              <a:rPr lang="es-ES" dirty="0"/>
              <a:t>el caso de crear un arreglo de tipo dinámico, usaremos </a:t>
            </a:r>
            <a:r>
              <a:rPr lang="es-ES" dirty="0" err="1"/>
              <a:t>ArrayList</a:t>
            </a:r>
            <a:r>
              <a:rPr lang="es-ES" dirty="0"/>
              <a:t>, agregando previamente la </a:t>
            </a:r>
            <a:r>
              <a:rPr lang="es-ES" dirty="0" smtClean="0"/>
              <a:t>librería: </a:t>
            </a:r>
            <a:r>
              <a:rPr lang="es-ES" b="1" dirty="0" err="1" smtClean="0"/>
              <a:t>import</a:t>
            </a:r>
            <a:r>
              <a:rPr lang="es-ES" b="1" dirty="0" smtClean="0"/>
              <a:t> </a:t>
            </a:r>
            <a:r>
              <a:rPr lang="es-ES" b="1" dirty="0" err="1" smtClean="0"/>
              <a:t>java.util.ArrayList</a:t>
            </a:r>
            <a:r>
              <a:rPr lang="es-ES" b="1" dirty="0" smtClean="0"/>
              <a:t>;</a:t>
            </a:r>
          </a:p>
          <a:p>
            <a:r>
              <a:rPr lang="es-ES" dirty="0" smtClean="0"/>
              <a:t>Su </a:t>
            </a:r>
            <a:r>
              <a:rPr lang="es-ES" dirty="0" err="1" smtClean="0"/>
              <a:t>sintáxis</a:t>
            </a:r>
            <a:r>
              <a:rPr lang="es-ES" dirty="0" smtClean="0"/>
              <a:t> es:</a:t>
            </a:r>
          </a:p>
          <a:p>
            <a:endParaRPr lang="es-CL" dirty="0"/>
          </a:p>
          <a:p>
            <a:pPr marL="0" indent="0">
              <a:buNone/>
            </a:pPr>
            <a:endParaRPr lang="es-ES" sz="2400" dirty="0" smtClean="0"/>
          </a:p>
          <a:p>
            <a:r>
              <a:rPr lang="es-ES" sz="2400" dirty="0" smtClean="0"/>
              <a:t>Lo indicado entre &lt; &gt;, indicamos el tipo de objeto que almacenaremos</a:t>
            </a:r>
          </a:p>
          <a:p>
            <a:pPr lvl="1"/>
            <a:r>
              <a:rPr lang="es-ES" dirty="0" smtClean="0"/>
              <a:t>&lt;</a:t>
            </a:r>
            <a:r>
              <a:rPr lang="es-ES" dirty="0" err="1" smtClean="0"/>
              <a:t>Integer</a:t>
            </a:r>
            <a:r>
              <a:rPr lang="es-ES" dirty="0" smtClean="0"/>
              <a:t>&gt;</a:t>
            </a:r>
          </a:p>
          <a:p>
            <a:pPr lvl="1"/>
            <a:r>
              <a:rPr lang="es-ES" dirty="0" smtClean="0"/>
              <a:t>&lt;</a:t>
            </a:r>
            <a:r>
              <a:rPr lang="es-ES" dirty="0" err="1" smtClean="0"/>
              <a:t>Double</a:t>
            </a:r>
            <a:r>
              <a:rPr lang="es-ES" dirty="0" smtClean="0"/>
              <a:t>&gt;</a:t>
            </a:r>
          </a:p>
          <a:p>
            <a:pPr lvl="1"/>
            <a:r>
              <a:rPr lang="es-ES" dirty="0" smtClean="0"/>
              <a:t>&lt;Tipo Clase&gt;</a:t>
            </a:r>
          </a:p>
          <a:p>
            <a:endParaRPr lang="es-ES" sz="2400" dirty="0" smtClean="0"/>
          </a:p>
          <a:p>
            <a:pPr marL="0" indent="0">
              <a:buNone/>
            </a:pPr>
            <a:endParaRPr lang="es-ES" sz="2400" dirty="0"/>
          </a:p>
        </p:txBody>
      </p:sp>
      <p:sp>
        <p:nvSpPr>
          <p:cNvPr id="8" name="Text Box 971"/>
          <p:cNvSpPr txBox="1">
            <a:spLocks noChangeArrowheads="1"/>
          </p:cNvSpPr>
          <p:nvPr/>
        </p:nvSpPr>
        <p:spPr bwMode="auto">
          <a:xfrm>
            <a:off x="805543" y="3055256"/>
            <a:ext cx="10189028" cy="624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spcBef>
                <a:spcPts val="45"/>
              </a:spcBef>
              <a:spcAft>
                <a:spcPts val="0"/>
              </a:spcAft>
            </a:pPr>
            <a:r>
              <a:rPr lang="es-CL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CL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9550" algn="ctr">
              <a:spcBef>
                <a:spcPts val="5"/>
              </a:spcBef>
              <a:spcAft>
                <a:spcPts val="0"/>
              </a:spcAft>
            </a:pPr>
            <a:r>
              <a:rPr lang="es-CL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s-CL" sz="2000" dirty="0">
                <a:solidFill>
                  <a:srgbClr val="981A1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CL" sz="2000" dirty="0" err="1">
                <a:solidFill>
                  <a:srgbClr val="0088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s-CL" sz="2000" dirty="0">
                <a:solidFill>
                  <a:srgbClr val="981A1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s-CL" sz="2000" spc="65" dirty="0">
                <a:solidFill>
                  <a:srgbClr val="981A1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arrayA</a:t>
            </a:r>
            <a:r>
              <a:rPr lang="es-CL" sz="2000" spc="65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981A1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s-CL" sz="2000" spc="65" dirty="0">
                <a:solidFill>
                  <a:srgbClr val="981A1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s-CL" sz="2000" spc="65" dirty="0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s-CL" sz="2000" dirty="0">
                <a:solidFill>
                  <a:srgbClr val="981A1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CL" sz="2000" dirty="0" err="1">
                <a:solidFill>
                  <a:srgbClr val="0088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s-CL" sz="2000" dirty="0">
                <a:solidFill>
                  <a:srgbClr val="981A1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s-CL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s-CL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98395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INTRODUCCIÓN A LA PROGRAMACIÓN CON JAVA SE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09600" y="1277257"/>
            <a:ext cx="10972800" cy="5254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smtClean="0"/>
              <a:t>Recorriendo un arreglo estático (con ciclo </a:t>
            </a:r>
            <a:r>
              <a:rPr lang="es-MX" b="1" dirty="0" err="1" smtClean="0"/>
              <a:t>for</a:t>
            </a:r>
            <a:r>
              <a:rPr lang="es-MX" b="1" dirty="0" smtClean="0"/>
              <a:t>)</a:t>
            </a:r>
            <a:endParaRPr lang="es-CL" dirty="0"/>
          </a:p>
          <a:p>
            <a:endParaRPr lang="es-CL" dirty="0"/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 smtClean="0"/>
              <a:t>a.length</a:t>
            </a:r>
            <a:r>
              <a:rPr lang="es-ES" dirty="0" smtClean="0"/>
              <a:t> : nos entrega el largo del arreglo (en este caso 5)</a:t>
            </a:r>
          </a:p>
          <a:p>
            <a:pPr marL="0" indent="0">
              <a:buNone/>
            </a:pPr>
            <a:r>
              <a:rPr lang="es-ES" sz="1600" dirty="0" smtClean="0"/>
              <a:t>Salida: </a:t>
            </a:r>
          </a:p>
          <a:p>
            <a:pPr marL="0" indent="0">
              <a:buNone/>
            </a:pPr>
            <a:r>
              <a:rPr lang="es-ES" sz="1600" dirty="0" smtClean="0"/>
              <a:t>1</a:t>
            </a:r>
          </a:p>
          <a:p>
            <a:pPr marL="0" indent="0">
              <a:buNone/>
            </a:pPr>
            <a:r>
              <a:rPr lang="es-ES" sz="1600" dirty="0" smtClean="0"/>
              <a:t>2</a:t>
            </a:r>
          </a:p>
          <a:p>
            <a:pPr marL="0" indent="0">
              <a:buNone/>
            </a:pPr>
            <a:r>
              <a:rPr lang="es-ES" sz="1600" dirty="0" smtClean="0"/>
              <a:t>3</a:t>
            </a:r>
          </a:p>
          <a:p>
            <a:pPr marL="0" indent="0">
              <a:buNone/>
            </a:pPr>
            <a:r>
              <a:rPr lang="es-ES" sz="1600" dirty="0" smtClean="0"/>
              <a:t>4</a:t>
            </a:r>
          </a:p>
          <a:p>
            <a:pPr marL="0" indent="0">
              <a:buNone/>
            </a:pPr>
            <a:r>
              <a:rPr lang="es-ES" sz="1600" dirty="0"/>
              <a:t>5</a:t>
            </a:r>
            <a:endParaRPr lang="es-ES" sz="1600" dirty="0" smtClean="0"/>
          </a:p>
          <a:p>
            <a:pPr marL="0" indent="0">
              <a:buNone/>
            </a:pPr>
            <a:endParaRPr lang="es-ES" sz="1600" dirty="0"/>
          </a:p>
        </p:txBody>
      </p:sp>
      <p:sp>
        <p:nvSpPr>
          <p:cNvPr id="16" name="Text Box 1007"/>
          <p:cNvSpPr txBox="1">
            <a:spLocks noChangeArrowheads="1"/>
          </p:cNvSpPr>
          <p:nvPr/>
        </p:nvSpPr>
        <p:spPr bwMode="auto">
          <a:xfrm>
            <a:off x="1066799" y="1811513"/>
            <a:ext cx="9753600" cy="2281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spcBef>
                <a:spcPts val="45"/>
              </a:spcBef>
              <a:spcAft>
                <a:spcPts val="0"/>
              </a:spcAft>
            </a:pPr>
            <a:r>
              <a:rPr lang="es-CL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CL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9550">
              <a:spcBef>
                <a:spcPts val="5"/>
              </a:spcBef>
              <a:spcAft>
                <a:spcPts val="0"/>
              </a:spcAft>
            </a:pPr>
            <a:r>
              <a:rPr lang="es-CL" dirty="0" err="1">
                <a:solidFill>
                  <a:srgbClr val="0088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CL" spc="20" dirty="0">
                <a:solidFill>
                  <a:srgbClr val="0088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CL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s-CL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9550">
              <a:spcBef>
                <a:spcPts val="440"/>
              </a:spcBef>
              <a:spcAft>
                <a:spcPts val="0"/>
              </a:spcAft>
            </a:pPr>
            <a:r>
              <a:rPr lang="es-CL" dirty="0" err="1">
                <a:solidFill>
                  <a:srgbClr val="0088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CL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es-CL" spc="35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CL" spc="35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dirty="0">
                <a:solidFill>
                  <a:srgbClr val="981A1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s-CL" spc="35" dirty="0">
                <a:solidFill>
                  <a:srgbClr val="981A1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s-CL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CL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CL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CL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CL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CL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CL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s-CL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CL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s-CL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s-CL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9550" marR="3703320">
              <a:lnSpc>
                <a:spcPct val="140000"/>
              </a:lnSpc>
              <a:spcBef>
                <a:spcPts val="445"/>
              </a:spcBef>
              <a:spcAft>
                <a:spcPts val="0"/>
              </a:spcAft>
            </a:pPr>
            <a:r>
              <a:rPr lang="es-CL" dirty="0" err="1">
                <a:solidFill>
                  <a:srgbClr val="0088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CL" spc="5" dirty="0">
                <a:solidFill>
                  <a:srgbClr val="0088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CL" spc="5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dirty="0">
                <a:solidFill>
                  <a:srgbClr val="981A1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s-CL" spc="5" dirty="0">
                <a:solidFill>
                  <a:srgbClr val="981A1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CL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CL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s-CL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s-CL" spc="-555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CL" spc="-555" dirty="0" smtClean="0">
              <a:solidFill>
                <a:srgbClr val="333333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9550" marR="3703320">
              <a:lnSpc>
                <a:spcPct val="140000"/>
              </a:lnSpc>
              <a:spcBef>
                <a:spcPts val="445"/>
              </a:spcBef>
              <a:spcAft>
                <a:spcPts val="0"/>
              </a:spcAft>
            </a:pPr>
            <a:r>
              <a:rPr lang="es-CL" dirty="0" err="1" smtClean="0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CL" dirty="0" smtClean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L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CL" dirty="0" smtClean="0">
                <a:solidFill>
                  <a:srgbClr val="981A1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s-CL" dirty="0" smtClean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CL" dirty="0" smtClean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s-CL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CL" dirty="0" smtClean="0">
                <a:solidFill>
                  <a:srgbClr val="981A1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CL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CL" dirty="0" err="1" smtClean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s-CL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CL" dirty="0">
                <a:solidFill>
                  <a:srgbClr val="981A1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s-CL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s-CL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6235">
              <a:spcBef>
                <a:spcPts val="5"/>
              </a:spcBef>
              <a:spcAft>
                <a:spcPts val="0"/>
              </a:spcAft>
            </a:pPr>
            <a:r>
              <a:rPr lang="es-CL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CL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s-CL" dirty="0" err="1" smtClean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CL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s-CL" dirty="0" err="1" smtClean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CL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s-CL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L" dirty="0">
                <a:solidFill>
                  <a:srgbClr val="AA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"%d\</a:t>
            </a:r>
            <a:r>
              <a:rPr lang="es-CL" dirty="0" err="1">
                <a:solidFill>
                  <a:srgbClr val="AA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n"</a:t>
            </a:r>
            <a:r>
              <a:rPr lang="es-CL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CL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CL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s-CL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CL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lang="es-CL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9550">
              <a:spcBef>
                <a:spcPts val="445"/>
              </a:spcBef>
              <a:spcAft>
                <a:spcPts val="0"/>
              </a:spcAft>
            </a:pPr>
            <a:r>
              <a:rPr lang="es-CL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CL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22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98395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INTRODUCCIÓN A LA PROGRAMACIÓN CON JAVA SE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09600" y="1277257"/>
            <a:ext cx="10972800" cy="5254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b="1" dirty="0"/>
              <a:t>Índices más allá de los límites</a:t>
            </a:r>
            <a:endParaRPr lang="es-CL" sz="2600" dirty="0"/>
          </a:p>
          <a:p>
            <a:r>
              <a:rPr lang="es-ES" sz="2600" dirty="0"/>
              <a:t>¿Qué pasa si tratamos de acceder a un índice mayor o igual a la cantidad de elementos que tiene el arreglo?</a:t>
            </a:r>
            <a:endParaRPr lang="es-CL" sz="2600" dirty="0"/>
          </a:p>
          <a:p>
            <a:endParaRPr lang="es-CL" dirty="0"/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r>
              <a:rPr lang="es-ES" sz="2400" dirty="0" smtClean="0"/>
              <a:t>Se produce una excepción en tiempo de ejecución: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java.lang.ArrayIndexOutOfBoundsException</a:t>
            </a:r>
            <a:r>
              <a:rPr lang="en-US" dirty="0">
                <a:solidFill>
                  <a:srgbClr val="FF0000"/>
                </a:solidFill>
              </a:rPr>
              <a:t>: 5</a:t>
            </a:r>
            <a:endParaRPr lang="es-E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" sz="1600" dirty="0" smtClean="0"/>
          </a:p>
          <a:p>
            <a:pPr marL="0" indent="0">
              <a:buNone/>
            </a:pPr>
            <a:r>
              <a:rPr lang="es-ES" dirty="0" smtClean="0"/>
              <a:t>También ocurre si tratamos de acceder a una posición negativa</a:t>
            </a:r>
          </a:p>
          <a:p>
            <a:pPr marL="0" indent="0">
              <a:buNone/>
            </a:pPr>
            <a:r>
              <a:rPr lang="es-ES" dirty="0" smtClean="0"/>
              <a:t>Por ejemplo: a[-1]</a:t>
            </a:r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</p:txBody>
      </p:sp>
      <p:sp>
        <p:nvSpPr>
          <p:cNvPr id="5" name="Text Box 1015"/>
          <p:cNvSpPr txBox="1">
            <a:spLocks noChangeArrowheads="1"/>
          </p:cNvSpPr>
          <p:nvPr/>
        </p:nvSpPr>
        <p:spPr bwMode="auto">
          <a:xfrm>
            <a:off x="1230086" y="2871650"/>
            <a:ext cx="9731828" cy="960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spcBef>
                <a:spcPts val="45"/>
              </a:spcBef>
              <a:spcAft>
                <a:spcPts val="0"/>
              </a:spcAft>
            </a:pPr>
            <a:r>
              <a:rPr lang="es-CL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CL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9550">
              <a:spcBef>
                <a:spcPts val="5"/>
              </a:spcBef>
              <a:spcAft>
                <a:spcPts val="0"/>
              </a:spcAft>
            </a:pPr>
            <a:r>
              <a:rPr lang="es-CL" sz="2000" dirty="0" err="1">
                <a:solidFill>
                  <a:srgbClr val="0088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CL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es-CL" sz="2000" spc="35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CL" sz="2000" spc="35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981A1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s-CL" sz="2000" spc="35" dirty="0">
                <a:solidFill>
                  <a:srgbClr val="981A1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s-CL" sz="20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CL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CL" sz="20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CL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CL" sz="20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CL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CL" sz="20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s-CL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CL" sz="20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s-CL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s-CL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9550">
              <a:spcBef>
                <a:spcPts val="440"/>
              </a:spcBef>
              <a:spcAft>
                <a:spcPts val="0"/>
              </a:spcAft>
            </a:pPr>
            <a:r>
              <a:rPr lang="es-CL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s-CL" sz="20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CL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s-CL" sz="20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CL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s-CL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L" sz="2000" dirty="0">
                <a:solidFill>
                  <a:srgbClr val="AA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"%d\n"</a:t>
            </a:r>
            <a:r>
              <a:rPr lang="es-CL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CL" sz="2000" spc="125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CL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s-CL" sz="20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s-CL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lang="es-CL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33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805</Words>
  <Application>Microsoft Office PowerPoint</Application>
  <PresentationFormat>Panorámica</PresentationFormat>
  <Paragraphs>191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Helvetica</vt:lpstr>
      <vt:lpstr>Times New Roman</vt:lpstr>
      <vt:lpstr>Tema de Office</vt:lpstr>
      <vt:lpstr>Introducción a la programación con java se</vt:lpstr>
      <vt:lpstr>ARREGLOS Y ARCHIVOS</vt:lpstr>
      <vt:lpstr>INTRODUCCIÓN A LA PROGRAMACIÓN CON JAVA SE</vt:lpstr>
      <vt:lpstr>INTRODUCCIÓN A LA PROGRAMACIÓN CON JAVA SE</vt:lpstr>
      <vt:lpstr>INTRODUCCIÓN A LA PROGRAMACIÓN CON JAVA SE</vt:lpstr>
      <vt:lpstr>INTRODUCCIÓN A LA PROGRAMACIÓN CON JAVA SE</vt:lpstr>
      <vt:lpstr>INTRODUCCIÓN A LA PROGRAMACIÓN CON JAVA SE</vt:lpstr>
      <vt:lpstr>INTRODUCCIÓN A LA PROGRAMACIÓN CON JAVA SE</vt:lpstr>
      <vt:lpstr>INTRODUCCIÓN A LA PROGRAMACIÓN CON JAVA SE</vt:lpstr>
      <vt:lpstr>INTRODUCCIÓN A LA PROGRAMACIÓN CON JAVA SE</vt:lpstr>
      <vt:lpstr>INTRODUCCIÓN A LA PROGRAMACIÓN CON JAVA SE</vt:lpstr>
      <vt:lpstr>INTRODUCCIÓN A LA PROGRAMACIÓN CON JAVA SE</vt:lpstr>
      <vt:lpstr>INTRODUCCIÓN A LA PROGRAMACIÓN CON JAVA SE</vt:lpstr>
      <vt:lpstr>INTRODUCCIÓN A LA PROGRAMACIÓN CON JAVA SE</vt:lpstr>
      <vt:lpstr>INTRODUCCIÓN A LA PROGRAMACIÓN CON JAVA SE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</dc:title>
  <dc:creator>Christian Vargas Farias</dc:creator>
  <cp:lastModifiedBy>JAVIER EDUARDO GUTIERREZ OSORIO</cp:lastModifiedBy>
  <cp:revision>43</cp:revision>
  <dcterms:created xsi:type="dcterms:W3CDTF">2020-02-10T20:31:49Z</dcterms:created>
  <dcterms:modified xsi:type="dcterms:W3CDTF">2021-11-17T15:07:12Z</dcterms:modified>
</cp:coreProperties>
</file>