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6" r:id="rId2"/>
    <p:sldId id="303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260" r:id="rId2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FB6"/>
    <a:srgbClr val="048E8B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5B59F-56F5-4702-BBB5-D2F3ABBAE7DF}" v="394" dt="2020-02-12T14:43:13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3E43A05-558E-4AB4-8A61-B280805FE7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C8C93-64E0-40FA-BCCC-AE84C463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4"/>
            <a:ext cx="7531005" cy="1709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</a:t>
            </a:r>
            <a:br>
              <a:rPr lang="es-ES" dirty="0"/>
            </a:br>
            <a:r>
              <a:rPr lang="es-ES" dirty="0"/>
              <a:t>PRESENTACIÓN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C6252-2DDB-43C0-8241-75FA02D53C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0" y="5423227"/>
            <a:ext cx="7531005" cy="3214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  <a:endParaRPr lang="es-CL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A36818-F61B-4B28-B280-572A83C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0" y="4114810"/>
            <a:ext cx="7531005" cy="7556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Área que presenta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90F2D1-CA48-4F24-8AB0-6D7C5222095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857" y="1446212"/>
            <a:ext cx="1283882" cy="175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A4E72-5B16-44F6-9635-C5BD9AF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10972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01F0777D-47A6-4CCF-BC6D-32AE8E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2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90FE7-7D94-42C2-84BB-EE1ECD82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390" y="3602038"/>
            <a:ext cx="6485861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E60A2D-DFBA-4D40-BA5E-8FDD289814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2065E5-F751-485E-B8DF-F6F6173CB8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3043" y="3581074"/>
            <a:ext cx="319423" cy="1727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A4040A-B20C-47F8-8062-527C2C61A1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16405" y="3581074"/>
            <a:ext cx="319423" cy="1727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9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174B5D1-C089-4DE6-83C8-818A8281A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84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303AE-2C5D-4DCC-A5E2-A6B5615EB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70C511-72C5-4DA8-80A5-9C968DFCAEE1}"/>
              </a:ext>
            </a:extLst>
          </p:cNvPr>
          <p:cNvSpPr txBox="1"/>
          <p:nvPr userDrawn="1"/>
        </p:nvSpPr>
        <p:spPr>
          <a:xfrm>
            <a:off x="3743324" y="2101561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s-CL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B2C16B-AC3C-4E1A-BAC9-06AEC2FAF27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857" y="1446212"/>
            <a:ext cx="1283882" cy="175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B6424-8960-4519-BBB2-AB13974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01"/>
            <a:ext cx="9865959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85DB4-1D31-4EAA-B861-83CF135D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74541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A7315C0A-A1A8-4332-A786-592306DA8500}"/>
              </a:ext>
            </a:extLst>
          </p:cNvPr>
          <p:cNvGrpSpPr/>
          <p:nvPr/>
        </p:nvGrpSpPr>
        <p:grpSpPr>
          <a:xfrm>
            <a:off x="10833902" y="262857"/>
            <a:ext cx="347551" cy="538418"/>
            <a:chOff x="5514975" y="2524125"/>
            <a:chExt cx="1162050" cy="1800225"/>
          </a:xfrm>
          <a:solidFill>
            <a:schemeClr val="bg1">
              <a:lumMod val="75000"/>
            </a:schemeClr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B404B8F-AE92-441C-AACA-FABFC680D75C}"/>
                </a:ext>
              </a:extLst>
            </p:cNvPr>
            <p:cNvSpPr/>
            <p:nvPr/>
          </p:nvSpPr>
          <p:spPr>
            <a:xfrm>
              <a:off x="5524500" y="2524125"/>
              <a:ext cx="180975" cy="209550"/>
            </a:xfrm>
            <a:custGeom>
              <a:avLst/>
              <a:gdLst>
                <a:gd name="connsiteX0" fmla="*/ 26670 w 180975"/>
                <a:gd name="connsiteY0" fmla="*/ 181928 h 209550"/>
                <a:gd name="connsiteX1" fmla="*/ 58103 w 180975"/>
                <a:gd name="connsiteY1" fmla="*/ 203835 h 209550"/>
                <a:gd name="connsiteX2" fmla="*/ 100013 w 180975"/>
                <a:gd name="connsiteY2" fmla="*/ 212408 h 209550"/>
                <a:gd name="connsiteX3" fmla="*/ 134303 w 180975"/>
                <a:gd name="connsiteY3" fmla="*/ 206693 h 209550"/>
                <a:gd name="connsiteX4" fmla="*/ 161925 w 180975"/>
                <a:gd name="connsiteY4" fmla="*/ 190500 h 209550"/>
                <a:gd name="connsiteX5" fmla="*/ 180975 w 180975"/>
                <a:gd name="connsiteY5" fmla="*/ 164783 h 209550"/>
                <a:gd name="connsiteX6" fmla="*/ 189548 w 180975"/>
                <a:gd name="connsiteY6" fmla="*/ 130493 h 209550"/>
                <a:gd name="connsiteX7" fmla="*/ 146685 w 180975"/>
                <a:gd name="connsiteY7" fmla="*/ 130493 h 209550"/>
                <a:gd name="connsiteX8" fmla="*/ 132398 w 180975"/>
                <a:gd name="connsiteY8" fmla="*/ 163830 h 209550"/>
                <a:gd name="connsiteX9" fmla="*/ 100013 w 180975"/>
                <a:gd name="connsiteY9" fmla="*/ 176213 h 209550"/>
                <a:gd name="connsiteX10" fmla="*/ 74295 w 180975"/>
                <a:gd name="connsiteY10" fmla="*/ 170498 h 209550"/>
                <a:gd name="connsiteX11" fmla="*/ 57150 w 180975"/>
                <a:gd name="connsiteY11" fmla="*/ 155258 h 209550"/>
                <a:gd name="connsiteX12" fmla="*/ 47625 w 180975"/>
                <a:gd name="connsiteY12" fmla="*/ 133350 h 209550"/>
                <a:gd name="connsiteX13" fmla="*/ 44768 w 180975"/>
                <a:gd name="connsiteY13" fmla="*/ 108585 h 209550"/>
                <a:gd name="connsiteX14" fmla="*/ 47625 w 180975"/>
                <a:gd name="connsiteY14" fmla="*/ 82868 h 209550"/>
                <a:gd name="connsiteX15" fmla="*/ 57150 w 180975"/>
                <a:gd name="connsiteY15" fmla="*/ 60960 h 209550"/>
                <a:gd name="connsiteX16" fmla="*/ 74295 w 180975"/>
                <a:gd name="connsiteY16" fmla="*/ 42863 h 209550"/>
                <a:gd name="connsiteX17" fmla="*/ 100013 w 180975"/>
                <a:gd name="connsiteY17" fmla="*/ 37148 h 209550"/>
                <a:gd name="connsiteX18" fmla="*/ 116205 w 180975"/>
                <a:gd name="connsiteY18" fmla="*/ 40005 h 209550"/>
                <a:gd name="connsiteX19" fmla="*/ 129540 w 180975"/>
                <a:gd name="connsiteY19" fmla="*/ 47625 h 209550"/>
                <a:gd name="connsiteX20" fmla="*/ 139065 w 180975"/>
                <a:gd name="connsiteY20" fmla="*/ 59055 h 209550"/>
                <a:gd name="connsiteX21" fmla="*/ 143828 w 180975"/>
                <a:gd name="connsiteY21" fmla="*/ 73343 h 209550"/>
                <a:gd name="connsiteX22" fmla="*/ 186690 w 180975"/>
                <a:gd name="connsiteY22" fmla="*/ 73343 h 209550"/>
                <a:gd name="connsiteX23" fmla="*/ 177165 w 180975"/>
                <a:gd name="connsiteY23" fmla="*/ 41910 h 209550"/>
                <a:gd name="connsiteX24" fmla="*/ 158115 w 180975"/>
                <a:gd name="connsiteY24" fmla="*/ 19050 h 209550"/>
                <a:gd name="connsiteX25" fmla="*/ 131445 w 180975"/>
                <a:gd name="connsiteY25" fmla="*/ 4763 h 209550"/>
                <a:gd name="connsiteX26" fmla="*/ 100013 w 180975"/>
                <a:gd name="connsiteY26" fmla="*/ 0 h 209550"/>
                <a:gd name="connsiteX27" fmla="*/ 58103 w 180975"/>
                <a:gd name="connsiteY27" fmla="*/ 8573 h 209550"/>
                <a:gd name="connsiteX28" fmla="*/ 26670 w 180975"/>
                <a:gd name="connsiteY28" fmla="*/ 31433 h 209550"/>
                <a:gd name="connsiteX29" fmla="*/ 6668 w 180975"/>
                <a:gd name="connsiteY29" fmla="*/ 65723 h 209550"/>
                <a:gd name="connsiteX30" fmla="*/ 0 w 180975"/>
                <a:gd name="connsiteY30" fmla="*/ 106680 h 209550"/>
                <a:gd name="connsiteX31" fmla="*/ 6668 w 180975"/>
                <a:gd name="connsiteY31" fmla="*/ 147638 h 209550"/>
                <a:gd name="connsiteX32" fmla="*/ 26670 w 180975"/>
                <a:gd name="connsiteY32" fmla="*/ 181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975" h="209550">
                  <a:moveTo>
                    <a:pt x="26670" y="181928"/>
                  </a:moveTo>
                  <a:cubicBezTo>
                    <a:pt x="35243" y="191453"/>
                    <a:pt x="45720" y="199073"/>
                    <a:pt x="58103" y="203835"/>
                  </a:cubicBezTo>
                  <a:cubicBezTo>
                    <a:pt x="70485" y="209550"/>
                    <a:pt x="84773" y="212408"/>
                    <a:pt x="100013" y="212408"/>
                  </a:cubicBezTo>
                  <a:cubicBezTo>
                    <a:pt x="112395" y="212408"/>
                    <a:pt x="123825" y="210503"/>
                    <a:pt x="134303" y="206693"/>
                  </a:cubicBezTo>
                  <a:cubicBezTo>
                    <a:pt x="144780" y="202883"/>
                    <a:pt x="153353" y="197168"/>
                    <a:pt x="161925" y="190500"/>
                  </a:cubicBezTo>
                  <a:cubicBezTo>
                    <a:pt x="169545" y="182880"/>
                    <a:pt x="176213" y="174308"/>
                    <a:pt x="180975" y="164783"/>
                  </a:cubicBezTo>
                  <a:cubicBezTo>
                    <a:pt x="185738" y="154305"/>
                    <a:pt x="188595" y="142875"/>
                    <a:pt x="189548" y="130493"/>
                  </a:cubicBezTo>
                  <a:lnTo>
                    <a:pt x="146685" y="130493"/>
                  </a:lnTo>
                  <a:cubicBezTo>
                    <a:pt x="144780" y="143828"/>
                    <a:pt x="140018" y="155258"/>
                    <a:pt x="132398" y="163830"/>
                  </a:cubicBezTo>
                  <a:cubicBezTo>
                    <a:pt x="124778" y="172403"/>
                    <a:pt x="114300" y="176213"/>
                    <a:pt x="100013" y="176213"/>
                  </a:cubicBezTo>
                  <a:cubicBezTo>
                    <a:pt x="89535" y="176213"/>
                    <a:pt x="81915" y="174308"/>
                    <a:pt x="74295" y="170498"/>
                  </a:cubicBezTo>
                  <a:cubicBezTo>
                    <a:pt x="67628" y="166688"/>
                    <a:pt x="61913" y="161925"/>
                    <a:pt x="57150" y="155258"/>
                  </a:cubicBezTo>
                  <a:cubicBezTo>
                    <a:pt x="52388" y="148590"/>
                    <a:pt x="49530" y="141923"/>
                    <a:pt x="47625" y="133350"/>
                  </a:cubicBezTo>
                  <a:cubicBezTo>
                    <a:pt x="45720" y="125730"/>
                    <a:pt x="44768" y="117158"/>
                    <a:pt x="44768" y="108585"/>
                  </a:cubicBezTo>
                  <a:cubicBezTo>
                    <a:pt x="44768" y="100013"/>
                    <a:pt x="45720" y="91440"/>
                    <a:pt x="47625" y="82868"/>
                  </a:cubicBezTo>
                  <a:cubicBezTo>
                    <a:pt x="49530" y="74295"/>
                    <a:pt x="52388" y="66675"/>
                    <a:pt x="57150" y="60960"/>
                  </a:cubicBezTo>
                  <a:cubicBezTo>
                    <a:pt x="61913" y="52388"/>
                    <a:pt x="67628" y="47625"/>
                    <a:pt x="74295" y="42863"/>
                  </a:cubicBezTo>
                  <a:cubicBezTo>
                    <a:pt x="80963" y="39053"/>
                    <a:pt x="89535" y="37148"/>
                    <a:pt x="100013" y="37148"/>
                  </a:cubicBezTo>
                  <a:cubicBezTo>
                    <a:pt x="105728" y="37148"/>
                    <a:pt x="110490" y="38100"/>
                    <a:pt x="116205" y="40005"/>
                  </a:cubicBezTo>
                  <a:cubicBezTo>
                    <a:pt x="120968" y="41910"/>
                    <a:pt x="125730" y="44768"/>
                    <a:pt x="129540" y="47625"/>
                  </a:cubicBezTo>
                  <a:cubicBezTo>
                    <a:pt x="133350" y="50483"/>
                    <a:pt x="137160" y="54293"/>
                    <a:pt x="139065" y="59055"/>
                  </a:cubicBezTo>
                  <a:cubicBezTo>
                    <a:pt x="141923" y="62865"/>
                    <a:pt x="143828" y="67628"/>
                    <a:pt x="143828" y="73343"/>
                  </a:cubicBezTo>
                  <a:lnTo>
                    <a:pt x="186690" y="73343"/>
                  </a:lnTo>
                  <a:cubicBezTo>
                    <a:pt x="185738" y="61913"/>
                    <a:pt x="181928" y="51435"/>
                    <a:pt x="177165" y="41910"/>
                  </a:cubicBezTo>
                  <a:cubicBezTo>
                    <a:pt x="172403" y="32385"/>
                    <a:pt x="165735" y="24765"/>
                    <a:pt x="158115" y="19050"/>
                  </a:cubicBezTo>
                  <a:cubicBezTo>
                    <a:pt x="150495" y="13335"/>
                    <a:pt x="140970" y="8573"/>
                    <a:pt x="131445" y="4763"/>
                  </a:cubicBezTo>
                  <a:cubicBezTo>
                    <a:pt x="121920" y="1905"/>
                    <a:pt x="110490" y="0"/>
                    <a:pt x="100013" y="0"/>
                  </a:cubicBezTo>
                  <a:cubicBezTo>
                    <a:pt x="83820" y="0"/>
                    <a:pt x="70485" y="2858"/>
                    <a:pt x="58103" y="8573"/>
                  </a:cubicBezTo>
                  <a:cubicBezTo>
                    <a:pt x="45720" y="13335"/>
                    <a:pt x="35243" y="20955"/>
                    <a:pt x="26670" y="31433"/>
                  </a:cubicBezTo>
                  <a:cubicBezTo>
                    <a:pt x="18098" y="40958"/>
                    <a:pt x="11430" y="52388"/>
                    <a:pt x="6668" y="65723"/>
                  </a:cubicBezTo>
                  <a:cubicBezTo>
                    <a:pt x="1905" y="78105"/>
                    <a:pt x="0" y="92393"/>
                    <a:pt x="0" y="106680"/>
                  </a:cubicBezTo>
                  <a:cubicBezTo>
                    <a:pt x="0" y="121920"/>
                    <a:pt x="1905" y="135255"/>
                    <a:pt x="6668" y="147638"/>
                  </a:cubicBezTo>
                  <a:cubicBezTo>
                    <a:pt x="11430" y="160973"/>
                    <a:pt x="18098" y="172403"/>
                    <a:pt x="26670" y="181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91D00A2-17C4-4C38-AD3C-C722800BC315}"/>
                </a:ext>
              </a:extLst>
            </p:cNvPr>
            <p:cNvSpPr/>
            <p:nvPr/>
          </p:nvSpPr>
          <p:spPr>
            <a:xfrm>
              <a:off x="5728335" y="2582227"/>
              <a:ext cx="142875" cy="152400"/>
            </a:xfrm>
            <a:custGeom>
              <a:avLst/>
              <a:gdLst>
                <a:gd name="connsiteX0" fmla="*/ 19050 w 142875"/>
                <a:gd name="connsiteY0" fmla="*/ 132398 h 152400"/>
                <a:gd name="connsiteX1" fmla="*/ 42863 w 142875"/>
                <a:gd name="connsiteY1" fmla="*/ 148590 h 152400"/>
                <a:gd name="connsiteX2" fmla="*/ 74295 w 142875"/>
                <a:gd name="connsiteY2" fmla="*/ 154305 h 152400"/>
                <a:gd name="connsiteX3" fmla="*/ 117158 w 142875"/>
                <a:gd name="connsiteY3" fmla="*/ 142875 h 152400"/>
                <a:gd name="connsiteX4" fmla="*/ 142875 w 142875"/>
                <a:gd name="connsiteY4" fmla="*/ 104775 h 152400"/>
                <a:gd name="connsiteX5" fmla="*/ 107633 w 142875"/>
                <a:gd name="connsiteY5" fmla="*/ 104775 h 152400"/>
                <a:gd name="connsiteX6" fmla="*/ 97155 w 142875"/>
                <a:gd name="connsiteY6" fmla="*/ 118110 h 152400"/>
                <a:gd name="connsiteX7" fmla="*/ 76200 w 142875"/>
                <a:gd name="connsiteY7" fmla="*/ 123825 h 152400"/>
                <a:gd name="connsiteX8" fmla="*/ 50483 w 142875"/>
                <a:gd name="connsiteY8" fmla="*/ 115253 h 152400"/>
                <a:gd name="connsiteX9" fmla="*/ 40958 w 142875"/>
                <a:gd name="connsiteY9" fmla="*/ 86678 h 152400"/>
                <a:gd name="connsiteX10" fmla="*/ 146685 w 142875"/>
                <a:gd name="connsiteY10" fmla="*/ 86678 h 152400"/>
                <a:gd name="connsiteX11" fmla="*/ 143828 w 142875"/>
                <a:gd name="connsiteY11" fmla="*/ 54293 h 152400"/>
                <a:gd name="connsiteX12" fmla="*/ 130492 w 142875"/>
                <a:gd name="connsiteY12" fmla="*/ 26670 h 152400"/>
                <a:gd name="connsiteX13" fmla="*/ 107633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7 h 152400"/>
                <a:gd name="connsiteX17" fmla="*/ 5715 w 142875"/>
                <a:gd name="connsiteY17" fmla="*/ 46673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19050 w 142875"/>
                <a:gd name="connsiteY20" fmla="*/ 132398 h 152400"/>
                <a:gd name="connsiteX21" fmla="*/ 40958 w 142875"/>
                <a:gd name="connsiteY21" fmla="*/ 50482 h 152400"/>
                <a:gd name="connsiteX22" fmla="*/ 46672 w 142875"/>
                <a:gd name="connsiteY22" fmla="*/ 40005 h 152400"/>
                <a:gd name="connsiteX23" fmla="*/ 57150 w 142875"/>
                <a:gd name="connsiteY23" fmla="*/ 31432 h 152400"/>
                <a:gd name="connsiteX24" fmla="*/ 73343 w 142875"/>
                <a:gd name="connsiteY24" fmla="*/ 28575 h 152400"/>
                <a:gd name="connsiteX25" fmla="*/ 95250 w 142875"/>
                <a:gd name="connsiteY25" fmla="*/ 36195 h 152400"/>
                <a:gd name="connsiteX26" fmla="*/ 105728 w 142875"/>
                <a:gd name="connsiteY26" fmla="*/ 59055 h 152400"/>
                <a:gd name="connsiteX27" fmla="*/ 40005 w 142875"/>
                <a:gd name="connsiteY27" fmla="*/ 59055 h 152400"/>
                <a:gd name="connsiteX28" fmla="*/ 40958 w 142875"/>
                <a:gd name="connsiteY28" fmla="*/ 504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19050" y="132398"/>
                  </a:moveTo>
                  <a:cubicBezTo>
                    <a:pt x="25718" y="139065"/>
                    <a:pt x="33338" y="144780"/>
                    <a:pt x="42863" y="148590"/>
                  </a:cubicBezTo>
                  <a:cubicBezTo>
                    <a:pt x="52388" y="152400"/>
                    <a:pt x="62865" y="154305"/>
                    <a:pt x="74295" y="154305"/>
                  </a:cubicBezTo>
                  <a:cubicBezTo>
                    <a:pt x="90488" y="154305"/>
                    <a:pt x="104775" y="150495"/>
                    <a:pt x="117158" y="142875"/>
                  </a:cubicBezTo>
                  <a:cubicBezTo>
                    <a:pt x="128588" y="135255"/>
                    <a:pt x="137160" y="122873"/>
                    <a:pt x="142875" y="104775"/>
                  </a:cubicBezTo>
                  <a:lnTo>
                    <a:pt x="107633" y="104775"/>
                  </a:lnTo>
                  <a:cubicBezTo>
                    <a:pt x="106680" y="109538"/>
                    <a:pt x="102870" y="113348"/>
                    <a:pt x="97155" y="118110"/>
                  </a:cubicBezTo>
                  <a:cubicBezTo>
                    <a:pt x="91440" y="121920"/>
                    <a:pt x="83820" y="123825"/>
                    <a:pt x="76200" y="123825"/>
                  </a:cubicBezTo>
                  <a:cubicBezTo>
                    <a:pt x="64770" y="123825"/>
                    <a:pt x="56197" y="120967"/>
                    <a:pt x="50483" y="115253"/>
                  </a:cubicBezTo>
                  <a:cubicBezTo>
                    <a:pt x="44768" y="109538"/>
                    <a:pt x="40958" y="100013"/>
                    <a:pt x="40958" y="86678"/>
                  </a:cubicBezTo>
                  <a:lnTo>
                    <a:pt x="146685" y="86678"/>
                  </a:lnTo>
                  <a:cubicBezTo>
                    <a:pt x="147638" y="75248"/>
                    <a:pt x="146685" y="64770"/>
                    <a:pt x="143828" y="54293"/>
                  </a:cubicBezTo>
                  <a:cubicBezTo>
                    <a:pt x="140970" y="43815"/>
                    <a:pt x="137160" y="34290"/>
                    <a:pt x="130492" y="26670"/>
                  </a:cubicBezTo>
                  <a:cubicBezTo>
                    <a:pt x="124778" y="18098"/>
                    <a:pt x="117158" y="12383"/>
                    <a:pt x="107633" y="7620"/>
                  </a:cubicBezTo>
                  <a:cubicBezTo>
                    <a:pt x="98108" y="2858"/>
                    <a:pt x="87630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2" y="15240"/>
                    <a:pt x="20955" y="21907"/>
                  </a:cubicBezTo>
                  <a:cubicBezTo>
                    <a:pt x="14288" y="28575"/>
                    <a:pt x="9525" y="37148"/>
                    <a:pt x="5715" y="46673"/>
                  </a:cubicBezTo>
                  <a:cubicBezTo>
                    <a:pt x="1905" y="56198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7620" y="117158"/>
                    <a:pt x="12383" y="124778"/>
                    <a:pt x="19050" y="132398"/>
                  </a:cubicBezTo>
                  <a:close/>
                  <a:moveTo>
                    <a:pt x="40958" y="50482"/>
                  </a:moveTo>
                  <a:cubicBezTo>
                    <a:pt x="41910" y="46673"/>
                    <a:pt x="43815" y="43815"/>
                    <a:pt x="46672" y="40005"/>
                  </a:cubicBezTo>
                  <a:cubicBezTo>
                    <a:pt x="49530" y="37148"/>
                    <a:pt x="52388" y="34290"/>
                    <a:pt x="57150" y="31432"/>
                  </a:cubicBezTo>
                  <a:cubicBezTo>
                    <a:pt x="60960" y="29528"/>
                    <a:pt x="66675" y="28575"/>
                    <a:pt x="73343" y="28575"/>
                  </a:cubicBezTo>
                  <a:cubicBezTo>
                    <a:pt x="82868" y="28575"/>
                    <a:pt x="90488" y="31432"/>
                    <a:pt x="95250" y="36195"/>
                  </a:cubicBezTo>
                  <a:cubicBezTo>
                    <a:pt x="100013" y="41910"/>
                    <a:pt x="103823" y="49530"/>
                    <a:pt x="105728" y="59055"/>
                  </a:cubicBezTo>
                  <a:lnTo>
                    <a:pt x="40005" y="59055"/>
                  </a:lnTo>
                  <a:cubicBezTo>
                    <a:pt x="39053" y="57150"/>
                    <a:pt x="40005" y="54293"/>
                    <a:pt x="4095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1A97037-F7D8-4DC8-8F08-2191A74B033E}"/>
                </a:ext>
              </a:extLst>
            </p:cNvPr>
            <p:cNvSpPr/>
            <p:nvPr/>
          </p:nvSpPr>
          <p:spPr>
            <a:xfrm>
              <a:off x="5891213" y="2581275"/>
              <a:ext cx="85725" cy="142875"/>
            </a:xfrm>
            <a:custGeom>
              <a:avLst/>
              <a:gdLst>
                <a:gd name="connsiteX0" fmla="*/ 40005 w 85725"/>
                <a:gd name="connsiteY0" fmla="*/ 84773 h 142875"/>
                <a:gd name="connsiteX1" fmla="*/ 41910 w 85725"/>
                <a:gd name="connsiteY1" fmla="*/ 66675 h 142875"/>
                <a:gd name="connsiteX2" fmla="*/ 48577 w 85725"/>
                <a:gd name="connsiteY2" fmla="*/ 51435 h 142875"/>
                <a:gd name="connsiteX3" fmla="*/ 60960 w 85725"/>
                <a:gd name="connsiteY3" fmla="*/ 40958 h 142875"/>
                <a:gd name="connsiteX4" fmla="*/ 80010 w 85725"/>
                <a:gd name="connsiteY4" fmla="*/ 37147 h 142875"/>
                <a:gd name="connsiteX5" fmla="*/ 87630 w 85725"/>
                <a:gd name="connsiteY5" fmla="*/ 37147 h 142875"/>
                <a:gd name="connsiteX6" fmla="*/ 94298 w 85725"/>
                <a:gd name="connsiteY6" fmla="*/ 38100 h 142875"/>
                <a:gd name="connsiteX7" fmla="*/ 94298 w 85725"/>
                <a:gd name="connsiteY7" fmla="*/ 952 h 142875"/>
                <a:gd name="connsiteX8" fmla="*/ 85725 w 85725"/>
                <a:gd name="connsiteY8" fmla="*/ 0 h 142875"/>
                <a:gd name="connsiteX9" fmla="*/ 71438 w 85725"/>
                <a:gd name="connsiteY9" fmla="*/ 1905 h 142875"/>
                <a:gd name="connsiteX10" fmla="*/ 58102 w 85725"/>
                <a:gd name="connsiteY10" fmla="*/ 8573 h 142875"/>
                <a:gd name="connsiteX11" fmla="*/ 46673 w 85725"/>
                <a:gd name="connsiteY11" fmla="*/ 18098 h 142875"/>
                <a:gd name="connsiteX12" fmla="*/ 39052 w 85725"/>
                <a:gd name="connsiteY12" fmla="*/ 30480 h 142875"/>
                <a:gd name="connsiteX13" fmla="*/ 38100 w 85725"/>
                <a:gd name="connsiteY13" fmla="*/ 30480 h 142875"/>
                <a:gd name="connsiteX14" fmla="*/ 38100 w 85725"/>
                <a:gd name="connsiteY14" fmla="*/ 3810 h 142875"/>
                <a:gd name="connsiteX15" fmla="*/ 0 w 85725"/>
                <a:gd name="connsiteY15" fmla="*/ 3810 h 142875"/>
                <a:gd name="connsiteX16" fmla="*/ 0 w 85725"/>
                <a:gd name="connsiteY16" fmla="*/ 150495 h 142875"/>
                <a:gd name="connsiteX17" fmla="*/ 40005 w 85725"/>
                <a:gd name="connsiteY17" fmla="*/ 150495 h 142875"/>
                <a:gd name="connsiteX18" fmla="*/ 40005 w 85725"/>
                <a:gd name="connsiteY18" fmla="*/ 847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725" h="142875">
                  <a:moveTo>
                    <a:pt x="40005" y="84773"/>
                  </a:moveTo>
                  <a:cubicBezTo>
                    <a:pt x="40005" y="78105"/>
                    <a:pt x="40957" y="72390"/>
                    <a:pt x="41910" y="66675"/>
                  </a:cubicBezTo>
                  <a:cubicBezTo>
                    <a:pt x="42863" y="60960"/>
                    <a:pt x="45720" y="56197"/>
                    <a:pt x="48577" y="51435"/>
                  </a:cubicBezTo>
                  <a:cubicBezTo>
                    <a:pt x="51435" y="47625"/>
                    <a:pt x="56198" y="43815"/>
                    <a:pt x="60960" y="40958"/>
                  </a:cubicBezTo>
                  <a:cubicBezTo>
                    <a:pt x="65723" y="38100"/>
                    <a:pt x="72390" y="37147"/>
                    <a:pt x="80010" y="37147"/>
                  </a:cubicBezTo>
                  <a:cubicBezTo>
                    <a:pt x="82868" y="37147"/>
                    <a:pt x="84773" y="37147"/>
                    <a:pt x="87630" y="37147"/>
                  </a:cubicBezTo>
                  <a:cubicBezTo>
                    <a:pt x="90488" y="37147"/>
                    <a:pt x="92393" y="38100"/>
                    <a:pt x="94298" y="38100"/>
                  </a:cubicBezTo>
                  <a:lnTo>
                    <a:pt x="94298" y="952"/>
                  </a:lnTo>
                  <a:cubicBezTo>
                    <a:pt x="91440" y="0"/>
                    <a:pt x="88582" y="0"/>
                    <a:pt x="85725" y="0"/>
                  </a:cubicBezTo>
                  <a:cubicBezTo>
                    <a:pt x="80963" y="0"/>
                    <a:pt x="76200" y="0"/>
                    <a:pt x="71438" y="1905"/>
                  </a:cubicBezTo>
                  <a:cubicBezTo>
                    <a:pt x="66675" y="3810"/>
                    <a:pt x="61913" y="5715"/>
                    <a:pt x="58102" y="8573"/>
                  </a:cubicBezTo>
                  <a:cubicBezTo>
                    <a:pt x="54293" y="11430"/>
                    <a:pt x="50482" y="14288"/>
                    <a:pt x="46673" y="18098"/>
                  </a:cubicBezTo>
                  <a:cubicBezTo>
                    <a:pt x="43815" y="21908"/>
                    <a:pt x="40957" y="26670"/>
                    <a:pt x="39052" y="30480"/>
                  </a:cubicBezTo>
                  <a:lnTo>
                    <a:pt x="38100" y="30480"/>
                  </a:lnTo>
                  <a:lnTo>
                    <a:pt x="38100" y="3810"/>
                  </a:lnTo>
                  <a:lnTo>
                    <a:pt x="0" y="3810"/>
                  </a:lnTo>
                  <a:lnTo>
                    <a:pt x="0" y="150495"/>
                  </a:lnTo>
                  <a:lnTo>
                    <a:pt x="40005" y="150495"/>
                  </a:lnTo>
                  <a:lnTo>
                    <a:pt x="40005" y="847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455F186-ED41-4915-9941-36AA1DCF039E}"/>
                </a:ext>
              </a:extLst>
            </p:cNvPr>
            <p:cNvSpPr/>
            <p:nvPr/>
          </p:nvSpPr>
          <p:spPr>
            <a:xfrm>
              <a:off x="5999798" y="2541270"/>
              <a:ext cx="85725" cy="190500"/>
            </a:xfrm>
            <a:custGeom>
              <a:avLst/>
              <a:gdLst>
                <a:gd name="connsiteX0" fmla="*/ 23813 w 85725"/>
                <a:gd name="connsiteY0" fmla="*/ 157163 h 190500"/>
                <a:gd name="connsiteX1" fmla="*/ 27622 w 85725"/>
                <a:gd name="connsiteY1" fmla="*/ 175260 h 190500"/>
                <a:gd name="connsiteX2" fmla="*/ 38100 w 85725"/>
                <a:gd name="connsiteY2" fmla="*/ 185738 h 190500"/>
                <a:gd name="connsiteX3" fmla="*/ 52388 w 85725"/>
                <a:gd name="connsiteY3" fmla="*/ 190500 h 190500"/>
                <a:gd name="connsiteX4" fmla="*/ 70485 w 85725"/>
                <a:gd name="connsiteY4" fmla="*/ 191453 h 190500"/>
                <a:gd name="connsiteX5" fmla="*/ 82867 w 85725"/>
                <a:gd name="connsiteY5" fmla="*/ 191453 h 190500"/>
                <a:gd name="connsiteX6" fmla="*/ 94297 w 85725"/>
                <a:gd name="connsiteY6" fmla="*/ 190500 h 190500"/>
                <a:gd name="connsiteX7" fmla="*/ 94297 w 85725"/>
                <a:gd name="connsiteY7" fmla="*/ 159068 h 190500"/>
                <a:gd name="connsiteX8" fmla="*/ 88582 w 85725"/>
                <a:gd name="connsiteY8" fmla="*/ 160020 h 190500"/>
                <a:gd name="connsiteX9" fmla="*/ 81915 w 85725"/>
                <a:gd name="connsiteY9" fmla="*/ 160020 h 190500"/>
                <a:gd name="connsiteX10" fmla="*/ 68580 w 85725"/>
                <a:gd name="connsiteY10" fmla="*/ 156210 h 190500"/>
                <a:gd name="connsiteX11" fmla="*/ 64770 w 85725"/>
                <a:gd name="connsiteY11" fmla="*/ 142875 h 190500"/>
                <a:gd name="connsiteX12" fmla="*/ 64770 w 85725"/>
                <a:gd name="connsiteY12" fmla="*/ 70485 h 190500"/>
                <a:gd name="connsiteX13" fmla="*/ 94297 w 85725"/>
                <a:gd name="connsiteY13" fmla="*/ 70485 h 190500"/>
                <a:gd name="connsiteX14" fmla="*/ 94297 w 85725"/>
                <a:gd name="connsiteY14" fmla="*/ 43815 h 190500"/>
                <a:gd name="connsiteX15" fmla="*/ 64770 w 85725"/>
                <a:gd name="connsiteY15" fmla="*/ 43815 h 190500"/>
                <a:gd name="connsiteX16" fmla="*/ 64770 w 85725"/>
                <a:gd name="connsiteY16" fmla="*/ 0 h 190500"/>
                <a:gd name="connsiteX17" fmla="*/ 24765 w 85725"/>
                <a:gd name="connsiteY17" fmla="*/ 0 h 190500"/>
                <a:gd name="connsiteX18" fmla="*/ 24765 w 85725"/>
                <a:gd name="connsiteY18" fmla="*/ 43815 h 190500"/>
                <a:gd name="connsiteX19" fmla="*/ 0 w 85725"/>
                <a:gd name="connsiteY19" fmla="*/ 43815 h 190500"/>
                <a:gd name="connsiteX20" fmla="*/ 0 w 85725"/>
                <a:gd name="connsiteY20" fmla="*/ 70485 h 190500"/>
                <a:gd name="connsiteX21" fmla="*/ 24765 w 85725"/>
                <a:gd name="connsiteY21" fmla="*/ 70485 h 190500"/>
                <a:gd name="connsiteX22" fmla="*/ 24765 w 85725"/>
                <a:gd name="connsiteY22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" h="190500">
                  <a:moveTo>
                    <a:pt x="23813" y="157163"/>
                  </a:moveTo>
                  <a:cubicBezTo>
                    <a:pt x="23813" y="164783"/>
                    <a:pt x="24765" y="170498"/>
                    <a:pt x="27622" y="175260"/>
                  </a:cubicBezTo>
                  <a:cubicBezTo>
                    <a:pt x="30480" y="180023"/>
                    <a:pt x="33338" y="182880"/>
                    <a:pt x="38100" y="185738"/>
                  </a:cubicBezTo>
                  <a:cubicBezTo>
                    <a:pt x="41910" y="188595"/>
                    <a:pt x="47625" y="189548"/>
                    <a:pt x="52388" y="190500"/>
                  </a:cubicBezTo>
                  <a:cubicBezTo>
                    <a:pt x="58102" y="191453"/>
                    <a:pt x="63817" y="191453"/>
                    <a:pt x="70485" y="191453"/>
                  </a:cubicBezTo>
                  <a:cubicBezTo>
                    <a:pt x="74295" y="191453"/>
                    <a:pt x="78105" y="191453"/>
                    <a:pt x="82867" y="191453"/>
                  </a:cubicBezTo>
                  <a:cubicBezTo>
                    <a:pt x="86677" y="191453"/>
                    <a:pt x="90488" y="190500"/>
                    <a:pt x="94297" y="190500"/>
                  </a:cubicBezTo>
                  <a:lnTo>
                    <a:pt x="94297" y="159068"/>
                  </a:lnTo>
                  <a:cubicBezTo>
                    <a:pt x="92392" y="159068"/>
                    <a:pt x="90488" y="160020"/>
                    <a:pt x="88582" y="160020"/>
                  </a:cubicBezTo>
                  <a:cubicBezTo>
                    <a:pt x="86677" y="160020"/>
                    <a:pt x="84772" y="160020"/>
                    <a:pt x="81915" y="160020"/>
                  </a:cubicBezTo>
                  <a:cubicBezTo>
                    <a:pt x="75247" y="160020"/>
                    <a:pt x="70485" y="159068"/>
                    <a:pt x="68580" y="156210"/>
                  </a:cubicBezTo>
                  <a:cubicBezTo>
                    <a:pt x="66675" y="154305"/>
                    <a:pt x="64770" y="149543"/>
                    <a:pt x="64770" y="142875"/>
                  </a:cubicBezTo>
                  <a:lnTo>
                    <a:pt x="64770" y="70485"/>
                  </a:lnTo>
                  <a:lnTo>
                    <a:pt x="94297" y="70485"/>
                  </a:lnTo>
                  <a:lnTo>
                    <a:pt x="94297" y="43815"/>
                  </a:lnTo>
                  <a:lnTo>
                    <a:pt x="64770" y="43815"/>
                  </a:lnTo>
                  <a:lnTo>
                    <a:pt x="64770" y="0"/>
                  </a:lnTo>
                  <a:lnTo>
                    <a:pt x="24765" y="0"/>
                  </a:lnTo>
                  <a:lnTo>
                    <a:pt x="24765" y="43815"/>
                  </a:lnTo>
                  <a:lnTo>
                    <a:pt x="0" y="43815"/>
                  </a:lnTo>
                  <a:lnTo>
                    <a:pt x="0" y="70485"/>
                  </a:lnTo>
                  <a:lnTo>
                    <a:pt x="24765" y="70485"/>
                  </a:lnTo>
                  <a:lnTo>
                    <a:pt x="24765" y="15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29F7AE-7182-4474-AEC3-1F1D8CB5EB39}"/>
                </a:ext>
              </a:extLst>
            </p:cNvPr>
            <p:cNvSpPr/>
            <p:nvPr/>
          </p:nvSpPr>
          <p:spPr>
            <a:xfrm>
              <a:off x="6114098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6F3F12-1E99-4CC3-945A-17F2BE3220CC}"/>
                </a:ext>
              </a:extLst>
            </p:cNvPr>
            <p:cNvSpPr/>
            <p:nvPr/>
          </p:nvSpPr>
          <p:spPr>
            <a:xfrm>
              <a:off x="6114098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F9AC7FC-9339-406D-882F-28FB145D0BCF}"/>
                </a:ext>
              </a:extLst>
            </p:cNvPr>
            <p:cNvSpPr/>
            <p:nvPr/>
          </p:nvSpPr>
          <p:spPr>
            <a:xfrm>
              <a:off x="6170295" y="2528888"/>
              <a:ext cx="85725" cy="200025"/>
            </a:xfrm>
            <a:custGeom>
              <a:avLst/>
              <a:gdLst>
                <a:gd name="connsiteX0" fmla="*/ 24765 w 85725"/>
                <a:gd name="connsiteY0" fmla="*/ 202883 h 200025"/>
                <a:gd name="connsiteX1" fmla="*/ 64770 w 85725"/>
                <a:gd name="connsiteY1" fmla="*/ 202883 h 200025"/>
                <a:gd name="connsiteX2" fmla="*/ 64770 w 85725"/>
                <a:gd name="connsiteY2" fmla="*/ 82868 h 200025"/>
                <a:gd name="connsiteX3" fmla="*/ 92392 w 85725"/>
                <a:gd name="connsiteY3" fmla="*/ 82868 h 200025"/>
                <a:gd name="connsiteX4" fmla="*/ 92392 w 85725"/>
                <a:gd name="connsiteY4" fmla="*/ 56198 h 200025"/>
                <a:gd name="connsiteX5" fmla="*/ 64770 w 85725"/>
                <a:gd name="connsiteY5" fmla="*/ 56198 h 200025"/>
                <a:gd name="connsiteX6" fmla="*/ 64770 w 85725"/>
                <a:gd name="connsiteY6" fmla="*/ 47625 h 200025"/>
                <a:gd name="connsiteX7" fmla="*/ 68580 w 85725"/>
                <a:gd name="connsiteY7" fmla="*/ 34290 h 200025"/>
                <a:gd name="connsiteX8" fmla="*/ 80010 w 85725"/>
                <a:gd name="connsiteY8" fmla="*/ 30480 h 200025"/>
                <a:gd name="connsiteX9" fmla="*/ 94297 w 85725"/>
                <a:gd name="connsiteY9" fmla="*/ 31433 h 200025"/>
                <a:gd name="connsiteX10" fmla="*/ 94297 w 85725"/>
                <a:gd name="connsiteY10" fmla="*/ 953 h 200025"/>
                <a:gd name="connsiteX11" fmla="*/ 83820 w 85725"/>
                <a:gd name="connsiteY11" fmla="*/ 0 h 200025"/>
                <a:gd name="connsiteX12" fmla="*/ 73342 w 85725"/>
                <a:gd name="connsiteY12" fmla="*/ 0 h 200025"/>
                <a:gd name="connsiteX13" fmla="*/ 36195 w 85725"/>
                <a:gd name="connsiteY13" fmla="*/ 12383 h 200025"/>
                <a:gd name="connsiteX14" fmla="*/ 23813 w 85725"/>
                <a:gd name="connsiteY14" fmla="*/ 44768 h 200025"/>
                <a:gd name="connsiteX15" fmla="*/ 23813 w 85725"/>
                <a:gd name="connsiteY15" fmla="*/ 56198 h 200025"/>
                <a:gd name="connsiteX16" fmla="*/ 0 w 85725"/>
                <a:gd name="connsiteY16" fmla="*/ 56198 h 200025"/>
                <a:gd name="connsiteX17" fmla="*/ 0 w 85725"/>
                <a:gd name="connsiteY17" fmla="*/ 82868 h 200025"/>
                <a:gd name="connsiteX18" fmla="*/ 23813 w 85725"/>
                <a:gd name="connsiteY18" fmla="*/ 82868 h 200025"/>
                <a:gd name="connsiteX19" fmla="*/ 23813 w 85725"/>
                <a:gd name="connsiteY19" fmla="*/ 2028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25" h="200025">
                  <a:moveTo>
                    <a:pt x="24765" y="202883"/>
                  </a:moveTo>
                  <a:lnTo>
                    <a:pt x="64770" y="202883"/>
                  </a:lnTo>
                  <a:lnTo>
                    <a:pt x="64770" y="82868"/>
                  </a:lnTo>
                  <a:lnTo>
                    <a:pt x="92392" y="82868"/>
                  </a:lnTo>
                  <a:lnTo>
                    <a:pt x="92392" y="56198"/>
                  </a:lnTo>
                  <a:lnTo>
                    <a:pt x="64770" y="56198"/>
                  </a:lnTo>
                  <a:lnTo>
                    <a:pt x="64770" y="47625"/>
                  </a:lnTo>
                  <a:cubicBezTo>
                    <a:pt x="64770" y="41910"/>
                    <a:pt x="65722" y="37148"/>
                    <a:pt x="68580" y="34290"/>
                  </a:cubicBezTo>
                  <a:cubicBezTo>
                    <a:pt x="70485" y="31433"/>
                    <a:pt x="75247" y="30480"/>
                    <a:pt x="80010" y="30480"/>
                  </a:cubicBezTo>
                  <a:cubicBezTo>
                    <a:pt x="84772" y="30480"/>
                    <a:pt x="90488" y="30480"/>
                    <a:pt x="94297" y="31433"/>
                  </a:cubicBezTo>
                  <a:lnTo>
                    <a:pt x="94297" y="953"/>
                  </a:lnTo>
                  <a:cubicBezTo>
                    <a:pt x="90488" y="953"/>
                    <a:pt x="87630" y="953"/>
                    <a:pt x="83820" y="0"/>
                  </a:cubicBezTo>
                  <a:cubicBezTo>
                    <a:pt x="80010" y="0"/>
                    <a:pt x="76200" y="0"/>
                    <a:pt x="73342" y="0"/>
                  </a:cubicBezTo>
                  <a:cubicBezTo>
                    <a:pt x="57150" y="0"/>
                    <a:pt x="44767" y="3810"/>
                    <a:pt x="36195" y="12383"/>
                  </a:cubicBezTo>
                  <a:cubicBezTo>
                    <a:pt x="27622" y="20955"/>
                    <a:pt x="23813" y="31433"/>
                    <a:pt x="23813" y="44768"/>
                  </a:cubicBezTo>
                  <a:lnTo>
                    <a:pt x="23813" y="56198"/>
                  </a:lnTo>
                  <a:lnTo>
                    <a:pt x="0" y="56198"/>
                  </a:lnTo>
                  <a:lnTo>
                    <a:pt x="0" y="82868"/>
                  </a:lnTo>
                  <a:lnTo>
                    <a:pt x="23813" y="82868"/>
                  </a:lnTo>
                  <a:lnTo>
                    <a:pt x="23813" y="202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6797E6-31F6-4586-9CD4-1A4DF261360D}"/>
                </a:ext>
              </a:extLst>
            </p:cNvPr>
            <p:cNvSpPr/>
            <p:nvPr/>
          </p:nvSpPr>
          <p:spPr>
            <a:xfrm>
              <a:off x="6287453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27EDDC0-07EC-4A23-BA8E-296DFA18AEEC}"/>
                </a:ext>
              </a:extLst>
            </p:cNvPr>
            <p:cNvSpPr/>
            <p:nvPr/>
          </p:nvSpPr>
          <p:spPr>
            <a:xfrm>
              <a:off x="6287453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DE61C93-0AC8-4C9D-9DC5-5132202B60D4}"/>
                </a:ext>
              </a:extLst>
            </p:cNvPr>
            <p:cNvSpPr/>
            <p:nvPr/>
          </p:nvSpPr>
          <p:spPr>
            <a:xfrm>
              <a:off x="6380798" y="4068128"/>
              <a:ext cx="28575" cy="95250"/>
            </a:xfrm>
            <a:custGeom>
              <a:avLst/>
              <a:gdLst>
                <a:gd name="connsiteX0" fmla="*/ 0 w 28575"/>
                <a:gd name="connsiteY0" fmla="*/ 0 h 95250"/>
                <a:gd name="connsiteX1" fmla="*/ 28575 w 28575"/>
                <a:gd name="connsiteY1" fmla="*/ 0 h 95250"/>
                <a:gd name="connsiteX2" fmla="*/ 28575 w 28575"/>
                <a:gd name="connsiteY2" fmla="*/ 103823 h 95250"/>
                <a:gd name="connsiteX3" fmla="*/ 0 w 28575"/>
                <a:gd name="connsiteY3" fmla="*/ 1038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0">
                  <a:moveTo>
                    <a:pt x="0" y="0"/>
                  </a:moveTo>
                  <a:lnTo>
                    <a:pt x="28575" y="0"/>
                  </a:lnTo>
                  <a:lnTo>
                    <a:pt x="28575" y="103823"/>
                  </a:lnTo>
                  <a:lnTo>
                    <a:pt x="0" y="1038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098B524-B440-4703-B2EF-8790574A8592}"/>
                </a:ext>
              </a:extLst>
            </p:cNvPr>
            <p:cNvSpPr/>
            <p:nvPr/>
          </p:nvSpPr>
          <p:spPr>
            <a:xfrm>
              <a:off x="6380798" y="402812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28575 w 28575"/>
                <a:gd name="connsiteY1" fmla="*/ 0 h 19050"/>
                <a:gd name="connsiteX2" fmla="*/ 28575 w 28575"/>
                <a:gd name="connsiteY2" fmla="*/ 23812 h 19050"/>
                <a:gd name="connsiteX3" fmla="*/ 0 w 28575"/>
                <a:gd name="connsiteY3" fmla="*/ 238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28575" y="0"/>
                  </a:lnTo>
                  <a:lnTo>
                    <a:pt x="28575" y="23812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A9933A50-2516-4FB8-98F4-54028C5CE95D}"/>
                </a:ext>
              </a:extLst>
            </p:cNvPr>
            <p:cNvSpPr/>
            <p:nvPr/>
          </p:nvSpPr>
          <p:spPr>
            <a:xfrm>
              <a:off x="6424613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3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8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8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3" y="87630"/>
                    <a:pt x="107633" y="55245"/>
                  </a:cubicBezTo>
                  <a:cubicBezTo>
                    <a:pt x="107633" y="21908"/>
                    <a:pt x="86677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8" y="55245"/>
                  </a:moveTo>
                  <a:cubicBezTo>
                    <a:pt x="79058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8" y="39053"/>
                    <a:pt x="79058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F75F630-23C6-41BF-AAC7-E12A10C87E80}"/>
                </a:ext>
              </a:extLst>
            </p:cNvPr>
            <p:cNvSpPr/>
            <p:nvPr/>
          </p:nvSpPr>
          <p:spPr>
            <a:xfrm>
              <a:off x="6550342" y="4065270"/>
              <a:ext cx="95250" cy="104775"/>
            </a:xfrm>
            <a:custGeom>
              <a:avLst/>
              <a:gdLst>
                <a:gd name="connsiteX0" fmla="*/ 98108 w 95250"/>
                <a:gd name="connsiteY0" fmla="*/ 106680 h 104775"/>
                <a:gd name="connsiteX1" fmla="*/ 98108 w 95250"/>
                <a:gd name="connsiteY1" fmla="*/ 42863 h 104775"/>
                <a:gd name="connsiteX2" fmla="*/ 60008 w 95250"/>
                <a:gd name="connsiteY2" fmla="*/ 0 h 104775"/>
                <a:gd name="connsiteX3" fmla="*/ 28575 w 95250"/>
                <a:gd name="connsiteY3" fmla="*/ 17145 h 104775"/>
                <a:gd name="connsiteX4" fmla="*/ 27623 w 95250"/>
                <a:gd name="connsiteY4" fmla="*/ 17145 h 104775"/>
                <a:gd name="connsiteX5" fmla="*/ 27623 w 95250"/>
                <a:gd name="connsiteY5" fmla="*/ 2858 h 104775"/>
                <a:gd name="connsiteX6" fmla="*/ 0 w 95250"/>
                <a:gd name="connsiteY6" fmla="*/ 2858 h 104775"/>
                <a:gd name="connsiteX7" fmla="*/ 0 w 95250"/>
                <a:gd name="connsiteY7" fmla="*/ 106680 h 104775"/>
                <a:gd name="connsiteX8" fmla="*/ 28575 w 95250"/>
                <a:gd name="connsiteY8" fmla="*/ 106680 h 104775"/>
                <a:gd name="connsiteX9" fmla="*/ 28575 w 95250"/>
                <a:gd name="connsiteY9" fmla="*/ 52388 h 104775"/>
                <a:gd name="connsiteX10" fmla="*/ 50483 w 95250"/>
                <a:gd name="connsiteY10" fmla="*/ 22860 h 104775"/>
                <a:gd name="connsiteX11" fmla="*/ 68580 w 95250"/>
                <a:gd name="connsiteY11" fmla="*/ 48577 h 104775"/>
                <a:gd name="connsiteX12" fmla="*/ 68580 w 95250"/>
                <a:gd name="connsiteY12" fmla="*/ 107633 h 104775"/>
                <a:gd name="connsiteX13" fmla="*/ 98108 w 95250"/>
                <a:gd name="connsiteY13" fmla="*/ 1076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8108" y="106680"/>
                  </a:moveTo>
                  <a:lnTo>
                    <a:pt x="98108" y="42863"/>
                  </a:lnTo>
                  <a:cubicBezTo>
                    <a:pt x="98108" y="17145"/>
                    <a:pt x="90488" y="0"/>
                    <a:pt x="60008" y="0"/>
                  </a:cubicBezTo>
                  <a:cubicBezTo>
                    <a:pt x="47625" y="0"/>
                    <a:pt x="35243" y="5715"/>
                    <a:pt x="28575" y="17145"/>
                  </a:cubicBezTo>
                  <a:lnTo>
                    <a:pt x="27623" y="17145"/>
                  </a:lnTo>
                  <a:lnTo>
                    <a:pt x="27623" y="2858"/>
                  </a:lnTo>
                  <a:lnTo>
                    <a:pt x="0" y="2858"/>
                  </a:lnTo>
                  <a:lnTo>
                    <a:pt x="0" y="106680"/>
                  </a:lnTo>
                  <a:lnTo>
                    <a:pt x="28575" y="106680"/>
                  </a:lnTo>
                  <a:lnTo>
                    <a:pt x="28575" y="52388"/>
                  </a:lnTo>
                  <a:cubicBezTo>
                    <a:pt x="28575" y="31433"/>
                    <a:pt x="35243" y="22860"/>
                    <a:pt x="50483" y="22860"/>
                  </a:cubicBezTo>
                  <a:cubicBezTo>
                    <a:pt x="63818" y="22860"/>
                    <a:pt x="68580" y="31433"/>
                    <a:pt x="68580" y="48577"/>
                  </a:cubicBezTo>
                  <a:lnTo>
                    <a:pt x="68580" y="107633"/>
                  </a:lnTo>
                  <a:lnTo>
                    <a:pt x="98108" y="107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90F469C-A80D-49AD-9C70-6DF412458DB7}"/>
                </a:ext>
              </a:extLst>
            </p:cNvPr>
            <p:cNvSpPr/>
            <p:nvPr/>
          </p:nvSpPr>
          <p:spPr>
            <a:xfrm>
              <a:off x="5516880" y="4260533"/>
              <a:ext cx="1123950" cy="66675"/>
            </a:xfrm>
            <a:custGeom>
              <a:avLst/>
              <a:gdLst>
                <a:gd name="connsiteX0" fmla="*/ 0 w 1123950"/>
                <a:gd name="connsiteY0" fmla="*/ 0 h 66675"/>
                <a:gd name="connsiteX1" fmla="*/ 1132523 w 1123950"/>
                <a:gd name="connsiteY1" fmla="*/ 0 h 66675"/>
                <a:gd name="connsiteX2" fmla="*/ 1132523 w 1123950"/>
                <a:gd name="connsiteY2" fmla="*/ 72390 h 66675"/>
                <a:gd name="connsiteX3" fmla="*/ 0 w 112395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6675">
                  <a:moveTo>
                    <a:pt x="0" y="0"/>
                  </a:moveTo>
                  <a:lnTo>
                    <a:pt x="1132523" y="0"/>
                  </a:lnTo>
                  <a:lnTo>
                    <a:pt x="1132523" y="72390"/>
                  </a:lnTo>
                  <a:lnTo>
                    <a:pt x="0" y="723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A5E1496-EF9C-483D-B1C3-875104C2F865}"/>
                </a:ext>
              </a:extLst>
            </p:cNvPr>
            <p:cNvSpPr/>
            <p:nvPr/>
          </p:nvSpPr>
          <p:spPr>
            <a:xfrm>
              <a:off x="6647498" y="4016692"/>
              <a:ext cx="28575" cy="28575"/>
            </a:xfrm>
            <a:custGeom>
              <a:avLst/>
              <a:gdLst>
                <a:gd name="connsiteX0" fmla="*/ 25717 w 28575"/>
                <a:gd name="connsiteY0" fmla="*/ 4763 h 28575"/>
                <a:gd name="connsiteX1" fmla="*/ 15240 w 28575"/>
                <a:gd name="connsiteY1" fmla="*/ 0 h 28575"/>
                <a:gd name="connsiteX2" fmla="*/ 4763 w 28575"/>
                <a:gd name="connsiteY2" fmla="*/ 4763 h 28575"/>
                <a:gd name="connsiteX3" fmla="*/ 0 w 28575"/>
                <a:gd name="connsiteY3" fmla="*/ 15240 h 28575"/>
                <a:gd name="connsiteX4" fmla="*/ 4763 w 28575"/>
                <a:gd name="connsiteY4" fmla="*/ 25717 h 28575"/>
                <a:gd name="connsiteX5" fmla="*/ 15240 w 28575"/>
                <a:gd name="connsiteY5" fmla="*/ 30480 h 28575"/>
                <a:gd name="connsiteX6" fmla="*/ 25717 w 28575"/>
                <a:gd name="connsiteY6" fmla="*/ 25717 h 28575"/>
                <a:gd name="connsiteX7" fmla="*/ 30480 w 28575"/>
                <a:gd name="connsiteY7" fmla="*/ 15240 h 28575"/>
                <a:gd name="connsiteX8" fmla="*/ 25717 w 28575"/>
                <a:gd name="connsiteY8" fmla="*/ 4763 h 28575"/>
                <a:gd name="connsiteX9" fmla="*/ 24765 w 28575"/>
                <a:gd name="connsiteY9" fmla="*/ 24765 h 28575"/>
                <a:gd name="connsiteX10" fmla="*/ 16192 w 28575"/>
                <a:gd name="connsiteY10" fmla="*/ 28575 h 28575"/>
                <a:gd name="connsiteX11" fmla="*/ 6667 w 28575"/>
                <a:gd name="connsiteY11" fmla="*/ 24765 h 28575"/>
                <a:gd name="connsiteX12" fmla="*/ 2857 w 28575"/>
                <a:gd name="connsiteY12" fmla="*/ 15240 h 28575"/>
                <a:gd name="connsiteX13" fmla="*/ 6667 w 28575"/>
                <a:gd name="connsiteY13" fmla="*/ 5715 h 28575"/>
                <a:gd name="connsiteX14" fmla="*/ 15240 w 28575"/>
                <a:gd name="connsiteY14" fmla="*/ 1905 h 28575"/>
                <a:gd name="connsiteX15" fmla="*/ 23813 w 28575"/>
                <a:gd name="connsiteY15" fmla="*/ 5715 h 28575"/>
                <a:gd name="connsiteX16" fmla="*/ 27623 w 28575"/>
                <a:gd name="connsiteY16" fmla="*/ 15240 h 28575"/>
                <a:gd name="connsiteX17" fmla="*/ 24765 w 28575"/>
                <a:gd name="connsiteY17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25717" y="4763"/>
                  </a:moveTo>
                  <a:cubicBezTo>
                    <a:pt x="22860" y="1905"/>
                    <a:pt x="19050" y="0"/>
                    <a:pt x="15240" y="0"/>
                  </a:cubicBezTo>
                  <a:cubicBezTo>
                    <a:pt x="11430" y="0"/>
                    <a:pt x="7620" y="1905"/>
                    <a:pt x="4763" y="4763"/>
                  </a:cubicBezTo>
                  <a:cubicBezTo>
                    <a:pt x="1905" y="7620"/>
                    <a:pt x="0" y="11430"/>
                    <a:pt x="0" y="15240"/>
                  </a:cubicBezTo>
                  <a:cubicBezTo>
                    <a:pt x="0" y="19050"/>
                    <a:pt x="1905" y="22860"/>
                    <a:pt x="4763" y="25717"/>
                  </a:cubicBezTo>
                  <a:cubicBezTo>
                    <a:pt x="7620" y="28575"/>
                    <a:pt x="11430" y="30480"/>
                    <a:pt x="15240" y="30480"/>
                  </a:cubicBezTo>
                  <a:cubicBezTo>
                    <a:pt x="19050" y="30480"/>
                    <a:pt x="22860" y="28575"/>
                    <a:pt x="25717" y="25717"/>
                  </a:cubicBezTo>
                  <a:cubicBezTo>
                    <a:pt x="28575" y="22860"/>
                    <a:pt x="30480" y="19050"/>
                    <a:pt x="30480" y="15240"/>
                  </a:cubicBezTo>
                  <a:cubicBezTo>
                    <a:pt x="30480" y="11430"/>
                    <a:pt x="28575" y="7620"/>
                    <a:pt x="25717" y="4763"/>
                  </a:cubicBezTo>
                  <a:close/>
                  <a:moveTo>
                    <a:pt x="24765" y="24765"/>
                  </a:moveTo>
                  <a:cubicBezTo>
                    <a:pt x="21907" y="27623"/>
                    <a:pt x="19050" y="28575"/>
                    <a:pt x="16192" y="28575"/>
                  </a:cubicBezTo>
                  <a:cubicBezTo>
                    <a:pt x="12382" y="28575"/>
                    <a:pt x="9525" y="27623"/>
                    <a:pt x="6667" y="24765"/>
                  </a:cubicBezTo>
                  <a:cubicBezTo>
                    <a:pt x="3810" y="21908"/>
                    <a:pt x="2857" y="19050"/>
                    <a:pt x="2857" y="15240"/>
                  </a:cubicBezTo>
                  <a:cubicBezTo>
                    <a:pt x="2857" y="11430"/>
                    <a:pt x="3810" y="8573"/>
                    <a:pt x="6667" y="5715"/>
                  </a:cubicBezTo>
                  <a:cubicBezTo>
                    <a:pt x="9525" y="2858"/>
                    <a:pt x="12382" y="1905"/>
                    <a:pt x="15240" y="1905"/>
                  </a:cubicBezTo>
                  <a:cubicBezTo>
                    <a:pt x="19050" y="1905"/>
                    <a:pt x="21907" y="2858"/>
                    <a:pt x="23813" y="5715"/>
                  </a:cubicBezTo>
                  <a:cubicBezTo>
                    <a:pt x="26670" y="8573"/>
                    <a:pt x="27623" y="11430"/>
                    <a:pt x="27623" y="15240"/>
                  </a:cubicBezTo>
                  <a:cubicBezTo>
                    <a:pt x="28575" y="19050"/>
                    <a:pt x="26670" y="21908"/>
                    <a:pt x="24765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2F4CD572-4AC0-4339-A5E4-6236F166287C}"/>
                </a:ext>
              </a:extLst>
            </p:cNvPr>
            <p:cNvSpPr/>
            <p:nvPr/>
          </p:nvSpPr>
          <p:spPr>
            <a:xfrm>
              <a:off x="6656070" y="4023360"/>
              <a:ext cx="9525" cy="9525"/>
            </a:xfrm>
            <a:custGeom>
              <a:avLst/>
              <a:gdLst>
                <a:gd name="connsiteX0" fmla="*/ 13335 w 9525"/>
                <a:gd name="connsiteY0" fmla="*/ 15240 h 9525"/>
                <a:gd name="connsiteX1" fmla="*/ 13335 w 9525"/>
                <a:gd name="connsiteY1" fmla="*/ 14288 h 9525"/>
                <a:gd name="connsiteX2" fmla="*/ 13335 w 9525"/>
                <a:gd name="connsiteY2" fmla="*/ 13335 h 9525"/>
                <a:gd name="connsiteX3" fmla="*/ 12382 w 9525"/>
                <a:gd name="connsiteY3" fmla="*/ 10478 h 9525"/>
                <a:gd name="connsiteX4" fmla="*/ 9525 w 9525"/>
                <a:gd name="connsiteY4" fmla="*/ 8573 h 9525"/>
                <a:gd name="connsiteX5" fmla="*/ 11430 w 9525"/>
                <a:gd name="connsiteY5" fmla="*/ 7620 h 9525"/>
                <a:gd name="connsiteX6" fmla="*/ 13335 w 9525"/>
                <a:gd name="connsiteY6" fmla="*/ 4763 h 9525"/>
                <a:gd name="connsiteX7" fmla="*/ 10477 w 9525"/>
                <a:gd name="connsiteY7" fmla="*/ 953 h 9525"/>
                <a:gd name="connsiteX8" fmla="*/ 5715 w 9525"/>
                <a:gd name="connsiteY8" fmla="*/ 0 h 9525"/>
                <a:gd name="connsiteX9" fmla="*/ 0 w 9525"/>
                <a:gd name="connsiteY9" fmla="*/ 0 h 9525"/>
                <a:gd name="connsiteX10" fmla="*/ 0 w 9525"/>
                <a:gd name="connsiteY10" fmla="*/ 16193 h 9525"/>
                <a:gd name="connsiteX11" fmla="*/ 2857 w 9525"/>
                <a:gd name="connsiteY11" fmla="*/ 16193 h 9525"/>
                <a:gd name="connsiteX12" fmla="*/ 2857 w 9525"/>
                <a:gd name="connsiteY12" fmla="*/ 9525 h 9525"/>
                <a:gd name="connsiteX13" fmla="*/ 4763 w 9525"/>
                <a:gd name="connsiteY13" fmla="*/ 9525 h 9525"/>
                <a:gd name="connsiteX14" fmla="*/ 7620 w 9525"/>
                <a:gd name="connsiteY14" fmla="*/ 10478 h 9525"/>
                <a:gd name="connsiteX15" fmla="*/ 9525 w 9525"/>
                <a:gd name="connsiteY15" fmla="*/ 14288 h 9525"/>
                <a:gd name="connsiteX16" fmla="*/ 9525 w 9525"/>
                <a:gd name="connsiteY16" fmla="*/ 15240 h 9525"/>
                <a:gd name="connsiteX17" fmla="*/ 9525 w 9525"/>
                <a:gd name="connsiteY17" fmla="*/ 16193 h 9525"/>
                <a:gd name="connsiteX18" fmla="*/ 9525 w 9525"/>
                <a:gd name="connsiteY18" fmla="*/ 16193 h 9525"/>
                <a:gd name="connsiteX19" fmla="*/ 9525 w 9525"/>
                <a:gd name="connsiteY19" fmla="*/ 16193 h 9525"/>
                <a:gd name="connsiteX20" fmla="*/ 12382 w 9525"/>
                <a:gd name="connsiteY20" fmla="*/ 16193 h 9525"/>
                <a:gd name="connsiteX21" fmla="*/ 13335 w 9525"/>
                <a:gd name="connsiteY21" fmla="*/ 15240 h 9525"/>
                <a:gd name="connsiteX22" fmla="*/ 13335 w 9525"/>
                <a:gd name="connsiteY22" fmla="*/ 15240 h 9525"/>
                <a:gd name="connsiteX23" fmla="*/ 9525 w 9525"/>
                <a:gd name="connsiteY23" fmla="*/ 7620 h 9525"/>
                <a:gd name="connsiteX24" fmla="*/ 6667 w 9525"/>
                <a:gd name="connsiteY24" fmla="*/ 7620 h 9525"/>
                <a:gd name="connsiteX25" fmla="*/ 3810 w 9525"/>
                <a:gd name="connsiteY25" fmla="*/ 7620 h 9525"/>
                <a:gd name="connsiteX26" fmla="*/ 3810 w 9525"/>
                <a:gd name="connsiteY26" fmla="*/ 1905 h 9525"/>
                <a:gd name="connsiteX27" fmla="*/ 6667 w 9525"/>
                <a:gd name="connsiteY27" fmla="*/ 1905 h 9525"/>
                <a:gd name="connsiteX28" fmla="*/ 10477 w 9525"/>
                <a:gd name="connsiteY28" fmla="*/ 2858 h 9525"/>
                <a:gd name="connsiteX29" fmla="*/ 11430 w 9525"/>
                <a:gd name="connsiteY29" fmla="*/ 4763 h 9525"/>
                <a:gd name="connsiteX30" fmla="*/ 9525 w 9525"/>
                <a:gd name="connsiteY30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25" h="9525">
                  <a:moveTo>
                    <a:pt x="13335" y="15240"/>
                  </a:moveTo>
                  <a:cubicBezTo>
                    <a:pt x="13335" y="15240"/>
                    <a:pt x="13335" y="14288"/>
                    <a:pt x="13335" y="14288"/>
                  </a:cubicBezTo>
                  <a:lnTo>
                    <a:pt x="13335" y="13335"/>
                  </a:lnTo>
                  <a:cubicBezTo>
                    <a:pt x="13335" y="12383"/>
                    <a:pt x="13335" y="11430"/>
                    <a:pt x="12382" y="10478"/>
                  </a:cubicBezTo>
                  <a:cubicBezTo>
                    <a:pt x="11430" y="9525"/>
                    <a:pt x="10477" y="9525"/>
                    <a:pt x="9525" y="8573"/>
                  </a:cubicBezTo>
                  <a:cubicBezTo>
                    <a:pt x="10477" y="8573"/>
                    <a:pt x="11430" y="8573"/>
                    <a:pt x="11430" y="7620"/>
                  </a:cubicBezTo>
                  <a:cubicBezTo>
                    <a:pt x="12382" y="6668"/>
                    <a:pt x="13335" y="5715"/>
                    <a:pt x="13335" y="4763"/>
                  </a:cubicBezTo>
                  <a:cubicBezTo>
                    <a:pt x="13335" y="2858"/>
                    <a:pt x="12382" y="953"/>
                    <a:pt x="10477" y="953"/>
                  </a:cubicBezTo>
                  <a:cubicBezTo>
                    <a:pt x="9525" y="953"/>
                    <a:pt x="7620" y="0"/>
                    <a:pt x="5715" y="0"/>
                  </a:cubicBezTo>
                  <a:lnTo>
                    <a:pt x="0" y="0"/>
                  </a:lnTo>
                  <a:lnTo>
                    <a:pt x="0" y="16193"/>
                  </a:lnTo>
                  <a:lnTo>
                    <a:pt x="2857" y="16193"/>
                  </a:lnTo>
                  <a:lnTo>
                    <a:pt x="2857" y="9525"/>
                  </a:lnTo>
                  <a:lnTo>
                    <a:pt x="4763" y="9525"/>
                  </a:lnTo>
                  <a:cubicBezTo>
                    <a:pt x="6667" y="9525"/>
                    <a:pt x="7620" y="9525"/>
                    <a:pt x="7620" y="10478"/>
                  </a:cubicBezTo>
                  <a:cubicBezTo>
                    <a:pt x="8572" y="11430"/>
                    <a:pt x="9525" y="12383"/>
                    <a:pt x="9525" y="14288"/>
                  </a:cubicBezTo>
                  <a:lnTo>
                    <a:pt x="9525" y="15240"/>
                  </a:lnTo>
                  <a:lnTo>
                    <a:pt x="9525" y="16193"/>
                  </a:lnTo>
                  <a:cubicBezTo>
                    <a:pt x="9525" y="16193"/>
                    <a:pt x="9525" y="16193"/>
                    <a:pt x="9525" y="16193"/>
                  </a:cubicBezTo>
                  <a:cubicBezTo>
                    <a:pt x="9525" y="16193"/>
                    <a:pt x="9525" y="16193"/>
                    <a:pt x="9525" y="16193"/>
                  </a:cubicBezTo>
                  <a:lnTo>
                    <a:pt x="12382" y="16193"/>
                  </a:lnTo>
                  <a:lnTo>
                    <a:pt x="13335" y="15240"/>
                  </a:lnTo>
                  <a:cubicBezTo>
                    <a:pt x="13335" y="16193"/>
                    <a:pt x="13335" y="16193"/>
                    <a:pt x="13335" y="15240"/>
                  </a:cubicBezTo>
                  <a:close/>
                  <a:moveTo>
                    <a:pt x="9525" y="7620"/>
                  </a:moveTo>
                  <a:cubicBezTo>
                    <a:pt x="8572" y="7620"/>
                    <a:pt x="7620" y="7620"/>
                    <a:pt x="6667" y="7620"/>
                  </a:cubicBezTo>
                  <a:lnTo>
                    <a:pt x="3810" y="7620"/>
                  </a:lnTo>
                  <a:lnTo>
                    <a:pt x="3810" y="1905"/>
                  </a:lnTo>
                  <a:lnTo>
                    <a:pt x="6667" y="1905"/>
                  </a:lnTo>
                  <a:cubicBezTo>
                    <a:pt x="8572" y="1905"/>
                    <a:pt x="9525" y="1905"/>
                    <a:pt x="10477" y="2858"/>
                  </a:cubicBezTo>
                  <a:cubicBezTo>
                    <a:pt x="11430" y="2858"/>
                    <a:pt x="11430" y="3810"/>
                    <a:pt x="11430" y="4763"/>
                  </a:cubicBezTo>
                  <a:cubicBezTo>
                    <a:pt x="10477" y="6668"/>
                    <a:pt x="10477" y="7620"/>
                    <a:pt x="9525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C7F773E-4E8F-4D3D-9078-111B8E4B4E8D}"/>
                </a:ext>
              </a:extLst>
            </p:cNvPr>
            <p:cNvSpPr/>
            <p:nvPr/>
          </p:nvSpPr>
          <p:spPr>
            <a:xfrm>
              <a:off x="6340792" y="2581275"/>
              <a:ext cx="142875" cy="152400"/>
            </a:xfrm>
            <a:custGeom>
              <a:avLst/>
              <a:gdLst>
                <a:gd name="connsiteX0" fmla="*/ 20955 w 142875"/>
                <a:gd name="connsiteY0" fmla="*/ 133350 h 152400"/>
                <a:gd name="connsiteX1" fmla="*/ 44768 w 142875"/>
                <a:gd name="connsiteY1" fmla="*/ 149543 h 152400"/>
                <a:gd name="connsiteX2" fmla="*/ 76200 w 142875"/>
                <a:gd name="connsiteY2" fmla="*/ 155258 h 152400"/>
                <a:gd name="connsiteX3" fmla="*/ 119063 w 142875"/>
                <a:gd name="connsiteY3" fmla="*/ 143828 h 152400"/>
                <a:gd name="connsiteX4" fmla="*/ 144780 w 142875"/>
                <a:gd name="connsiteY4" fmla="*/ 105728 h 152400"/>
                <a:gd name="connsiteX5" fmla="*/ 109538 w 142875"/>
                <a:gd name="connsiteY5" fmla="*/ 105728 h 152400"/>
                <a:gd name="connsiteX6" fmla="*/ 98108 w 142875"/>
                <a:gd name="connsiteY6" fmla="*/ 118110 h 152400"/>
                <a:gd name="connsiteX7" fmla="*/ 77153 w 142875"/>
                <a:gd name="connsiteY7" fmla="*/ 123825 h 152400"/>
                <a:gd name="connsiteX8" fmla="*/ 51435 w 142875"/>
                <a:gd name="connsiteY8" fmla="*/ 115253 h 152400"/>
                <a:gd name="connsiteX9" fmla="*/ 41910 w 142875"/>
                <a:gd name="connsiteY9" fmla="*/ 86678 h 152400"/>
                <a:gd name="connsiteX10" fmla="*/ 147638 w 142875"/>
                <a:gd name="connsiteY10" fmla="*/ 86678 h 152400"/>
                <a:gd name="connsiteX11" fmla="*/ 144780 w 142875"/>
                <a:gd name="connsiteY11" fmla="*/ 54293 h 152400"/>
                <a:gd name="connsiteX12" fmla="*/ 131445 w 142875"/>
                <a:gd name="connsiteY12" fmla="*/ 26670 h 152400"/>
                <a:gd name="connsiteX13" fmla="*/ 108585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8 h 152400"/>
                <a:gd name="connsiteX17" fmla="*/ 5715 w 142875"/>
                <a:gd name="connsiteY17" fmla="*/ 46672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20955 w 142875"/>
                <a:gd name="connsiteY20" fmla="*/ 133350 h 152400"/>
                <a:gd name="connsiteX21" fmla="*/ 42863 w 142875"/>
                <a:gd name="connsiteY21" fmla="*/ 51435 h 152400"/>
                <a:gd name="connsiteX22" fmla="*/ 48578 w 142875"/>
                <a:gd name="connsiteY22" fmla="*/ 40958 h 152400"/>
                <a:gd name="connsiteX23" fmla="*/ 59055 w 142875"/>
                <a:gd name="connsiteY23" fmla="*/ 32385 h 152400"/>
                <a:gd name="connsiteX24" fmla="*/ 75248 w 142875"/>
                <a:gd name="connsiteY24" fmla="*/ 29528 h 152400"/>
                <a:gd name="connsiteX25" fmla="*/ 97155 w 142875"/>
                <a:gd name="connsiteY25" fmla="*/ 37147 h 152400"/>
                <a:gd name="connsiteX26" fmla="*/ 107633 w 142875"/>
                <a:gd name="connsiteY26" fmla="*/ 60008 h 152400"/>
                <a:gd name="connsiteX27" fmla="*/ 40958 w 142875"/>
                <a:gd name="connsiteY27" fmla="*/ 60008 h 152400"/>
                <a:gd name="connsiteX28" fmla="*/ 42863 w 142875"/>
                <a:gd name="connsiteY28" fmla="*/ 5143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20955" y="133350"/>
                  </a:moveTo>
                  <a:cubicBezTo>
                    <a:pt x="27623" y="140018"/>
                    <a:pt x="35243" y="145733"/>
                    <a:pt x="44768" y="149543"/>
                  </a:cubicBezTo>
                  <a:cubicBezTo>
                    <a:pt x="54293" y="153353"/>
                    <a:pt x="64770" y="155258"/>
                    <a:pt x="76200" y="155258"/>
                  </a:cubicBezTo>
                  <a:cubicBezTo>
                    <a:pt x="92393" y="155258"/>
                    <a:pt x="106680" y="151448"/>
                    <a:pt x="119063" y="143828"/>
                  </a:cubicBezTo>
                  <a:cubicBezTo>
                    <a:pt x="130493" y="136208"/>
                    <a:pt x="139065" y="123825"/>
                    <a:pt x="144780" y="105728"/>
                  </a:cubicBezTo>
                  <a:lnTo>
                    <a:pt x="109538" y="105728"/>
                  </a:lnTo>
                  <a:cubicBezTo>
                    <a:pt x="107633" y="109538"/>
                    <a:pt x="103823" y="114300"/>
                    <a:pt x="98108" y="118110"/>
                  </a:cubicBezTo>
                  <a:cubicBezTo>
                    <a:pt x="92393" y="121920"/>
                    <a:pt x="84773" y="123825"/>
                    <a:pt x="77153" y="123825"/>
                  </a:cubicBezTo>
                  <a:cubicBezTo>
                    <a:pt x="65723" y="123825"/>
                    <a:pt x="57150" y="120968"/>
                    <a:pt x="51435" y="115253"/>
                  </a:cubicBezTo>
                  <a:cubicBezTo>
                    <a:pt x="45720" y="109538"/>
                    <a:pt x="41910" y="100013"/>
                    <a:pt x="41910" y="86678"/>
                  </a:cubicBezTo>
                  <a:lnTo>
                    <a:pt x="147638" y="86678"/>
                  </a:lnTo>
                  <a:cubicBezTo>
                    <a:pt x="148590" y="75248"/>
                    <a:pt x="147638" y="64770"/>
                    <a:pt x="144780" y="54293"/>
                  </a:cubicBezTo>
                  <a:cubicBezTo>
                    <a:pt x="141923" y="43815"/>
                    <a:pt x="138113" y="34290"/>
                    <a:pt x="131445" y="26670"/>
                  </a:cubicBezTo>
                  <a:cubicBezTo>
                    <a:pt x="125730" y="18098"/>
                    <a:pt x="118110" y="12383"/>
                    <a:pt x="108585" y="7620"/>
                  </a:cubicBezTo>
                  <a:cubicBezTo>
                    <a:pt x="99060" y="1905"/>
                    <a:pt x="88583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3" y="15240"/>
                    <a:pt x="20955" y="21908"/>
                  </a:cubicBezTo>
                  <a:cubicBezTo>
                    <a:pt x="14288" y="28575"/>
                    <a:pt x="9525" y="37147"/>
                    <a:pt x="5715" y="46672"/>
                  </a:cubicBezTo>
                  <a:cubicBezTo>
                    <a:pt x="1905" y="56197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9525" y="118110"/>
                    <a:pt x="14288" y="125730"/>
                    <a:pt x="20955" y="133350"/>
                  </a:cubicBezTo>
                  <a:close/>
                  <a:moveTo>
                    <a:pt x="42863" y="51435"/>
                  </a:moveTo>
                  <a:cubicBezTo>
                    <a:pt x="43815" y="47625"/>
                    <a:pt x="45720" y="44768"/>
                    <a:pt x="48578" y="40958"/>
                  </a:cubicBezTo>
                  <a:cubicBezTo>
                    <a:pt x="51435" y="38100"/>
                    <a:pt x="54293" y="35243"/>
                    <a:pt x="59055" y="32385"/>
                  </a:cubicBezTo>
                  <a:cubicBezTo>
                    <a:pt x="62865" y="30480"/>
                    <a:pt x="68580" y="29528"/>
                    <a:pt x="75248" y="29528"/>
                  </a:cubicBezTo>
                  <a:cubicBezTo>
                    <a:pt x="84773" y="29528"/>
                    <a:pt x="92393" y="32385"/>
                    <a:pt x="97155" y="37147"/>
                  </a:cubicBezTo>
                  <a:cubicBezTo>
                    <a:pt x="101918" y="42863"/>
                    <a:pt x="105728" y="50483"/>
                    <a:pt x="107633" y="60008"/>
                  </a:cubicBezTo>
                  <a:lnTo>
                    <a:pt x="40958" y="60008"/>
                  </a:lnTo>
                  <a:cubicBezTo>
                    <a:pt x="40958" y="58103"/>
                    <a:pt x="41910" y="55245"/>
                    <a:pt x="42863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324A15-CB08-47A4-8EE5-D29599676556}"/>
                </a:ext>
              </a:extLst>
            </p:cNvPr>
            <p:cNvSpPr/>
            <p:nvPr/>
          </p:nvSpPr>
          <p:spPr>
            <a:xfrm>
              <a:off x="6499860" y="2528888"/>
              <a:ext cx="142875" cy="200025"/>
            </a:xfrm>
            <a:custGeom>
              <a:avLst/>
              <a:gdLst>
                <a:gd name="connsiteX0" fmla="*/ 16192 w 142875"/>
                <a:gd name="connsiteY0" fmla="*/ 182880 h 200025"/>
                <a:gd name="connsiteX1" fmla="*/ 37148 w 142875"/>
                <a:gd name="connsiteY1" fmla="*/ 200025 h 200025"/>
                <a:gd name="connsiteX2" fmla="*/ 65723 w 142875"/>
                <a:gd name="connsiteY2" fmla="*/ 206693 h 200025"/>
                <a:gd name="connsiteX3" fmla="*/ 91440 w 142875"/>
                <a:gd name="connsiteY3" fmla="*/ 200978 h 200025"/>
                <a:gd name="connsiteX4" fmla="*/ 110490 w 142875"/>
                <a:gd name="connsiteY4" fmla="*/ 183833 h 200025"/>
                <a:gd name="connsiteX5" fmla="*/ 111442 w 142875"/>
                <a:gd name="connsiteY5" fmla="*/ 183833 h 200025"/>
                <a:gd name="connsiteX6" fmla="*/ 111442 w 142875"/>
                <a:gd name="connsiteY6" fmla="*/ 202883 h 200025"/>
                <a:gd name="connsiteX7" fmla="*/ 149542 w 142875"/>
                <a:gd name="connsiteY7" fmla="*/ 202883 h 200025"/>
                <a:gd name="connsiteX8" fmla="*/ 149542 w 142875"/>
                <a:gd name="connsiteY8" fmla="*/ 0 h 200025"/>
                <a:gd name="connsiteX9" fmla="*/ 109538 w 142875"/>
                <a:gd name="connsiteY9" fmla="*/ 0 h 200025"/>
                <a:gd name="connsiteX10" fmla="*/ 109538 w 142875"/>
                <a:gd name="connsiteY10" fmla="*/ 74295 h 200025"/>
                <a:gd name="connsiteX11" fmla="*/ 108585 w 142875"/>
                <a:gd name="connsiteY11" fmla="*/ 74295 h 200025"/>
                <a:gd name="connsiteX12" fmla="*/ 89535 w 142875"/>
                <a:gd name="connsiteY12" fmla="*/ 58103 h 200025"/>
                <a:gd name="connsiteX13" fmla="*/ 64770 w 142875"/>
                <a:gd name="connsiteY13" fmla="*/ 52388 h 200025"/>
                <a:gd name="connsiteX14" fmla="*/ 36195 w 142875"/>
                <a:gd name="connsiteY14" fmla="*/ 59055 h 200025"/>
                <a:gd name="connsiteX15" fmla="*/ 16192 w 142875"/>
                <a:gd name="connsiteY15" fmla="*/ 76200 h 200025"/>
                <a:gd name="connsiteX16" fmla="*/ 3810 w 142875"/>
                <a:gd name="connsiteY16" fmla="*/ 100965 h 200025"/>
                <a:gd name="connsiteX17" fmla="*/ 0 w 142875"/>
                <a:gd name="connsiteY17" fmla="*/ 129540 h 200025"/>
                <a:gd name="connsiteX18" fmla="*/ 3810 w 142875"/>
                <a:gd name="connsiteY18" fmla="*/ 159068 h 200025"/>
                <a:gd name="connsiteX19" fmla="*/ 16192 w 142875"/>
                <a:gd name="connsiteY19" fmla="*/ 182880 h 200025"/>
                <a:gd name="connsiteX20" fmla="*/ 41910 w 142875"/>
                <a:gd name="connsiteY20" fmla="*/ 111443 h 200025"/>
                <a:gd name="connsiteX21" fmla="*/ 47625 w 142875"/>
                <a:gd name="connsiteY21" fmla="*/ 96203 h 200025"/>
                <a:gd name="connsiteX22" fmla="*/ 58102 w 142875"/>
                <a:gd name="connsiteY22" fmla="*/ 85725 h 200025"/>
                <a:gd name="connsiteX23" fmla="*/ 75248 w 142875"/>
                <a:gd name="connsiteY23" fmla="*/ 81915 h 200025"/>
                <a:gd name="connsiteX24" fmla="*/ 91440 w 142875"/>
                <a:gd name="connsiteY24" fmla="*/ 85725 h 200025"/>
                <a:gd name="connsiteX25" fmla="*/ 101917 w 142875"/>
                <a:gd name="connsiteY25" fmla="*/ 96203 h 200025"/>
                <a:gd name="connsiteX26" fmla="*/ 107632 w 142875"/>
                <a:gd name="connsiteY26" fmla="*/ 111443 h 200025"/>
                <a:gd name="connsiteX27" fmla="*/ 109538 w 142875"/>
                <a:gd name="connsiteY27" fmla="*/ 128588 h 200025"/>
                <a:gd name="connsiteX28" fmla="*/ 107632 w 142875"/>
                <a:gd name="connsiteY28" fmla="*/ 145733 h 200025"/>
                <a:gd name="connsiteX29" fmla="*/ 101917 w 142875"/>
                <a:gd name="connsiteY29" fmla="*/ 160973 h 200025"/>
                <a:gd name="connsiteX30" fmla="*/ 91440 w 142875"/>
                <a:gd name="connsiteY30" fmla="*/ 171450 h 200025"/>
                <a:gd name="connsiteX31" fmla="*/ 75248 w 142875"/>
                <a:gd name="connsiteY31" fmla="*/ 175260 h 200025"/>
                <a:gd name="connsiteX32" fmla="*/ 59055 w 142875"/>
                <a:gd name="connsiteY32" fmla="*/ 171450 h 200025"/>
                <a:gd name="connsiteX33" fmla="*/ 47625 w 142875"/>
                <a:gd name="connsiteY33" fmla="*/ 160973 h 200025"/>
                <a:gd name="connsiteX34" fmla="*/ 40957 w 142875"/>
                <a:gd name="connsiteY34" fmla="*/ 145733 h 200025"/>
                <a:gd name="connsiteX35" fmla="*/ 39052 w 142875"/>
                <a:gd name="connsiteY35" fmla="*/ 128588 h 200025"/>
                <a:gd name="connsiteX36" fmla="*/ 41910 w 142875"/>
                <a:gd name="connsiteY36" fmla="*/ 11144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75" h="200025">
                  <a:moveTo>
                    <a:pt x="16192" y="182880"/>
                  </a:moveTo>
                  <a:cubicBezTo>
                    <a:pt x="21907" y="190500"/>
                    <a:pt x="28575" y="196215"/>
                    <a:pt x="37148" y="200025"/>
                  </a:cubicBezTo>
                  <a:cubicBezTo>
                    <a:pt x="45720" y="203835"/>
                    <a:pt x="55245" y="206693"/>
                    <a:pt x="65723" y="206693"/>
                  </a:cubicBezTo>
                  <a:cubicBezTo>
                    <a:pt x="75248" y="206693"/>
                    <a:pt x="83820" y="204788"/>
                    <a:pt x="91440" y="200978"/>
                  </a:cubicBezTo>
                  <a:cubicBezTo>
                    <a:pt x="99060" y="197168"/>
                    <a:pt x="105727" y="191453"/>
                    <a:pt x="110490" y="183833"/>
                  </a:cubicBezTo>
                  <a:lnTo>
                    <a:pt x="111442" y="183833"/>
                  </a:lnTo>
                  <a:lnTo>
                    <a:pt x="111442" y="202883"/>
                  </a:lnTo>
                  <a:lnTo>
                    <a:pt x="149542" y="202883"/>
                  </a:lnTo>
                  <a:lnTo>
                    <a:pt x="149542" y="0"/>
                  </a:lnTo>
                  <a:lnTo>
                    <a:pt x="109538" y="0"/>
                  </a:lnTo>
                  <a:lnTo>
                    <a:pt x="109538" y="74295"/>
                  </a:lnTo>
                  <a:lnTo>
                    <a:pt x="108585" y="74295"/>
                  </a:lnTo>
                  <a:cubicBezTo>
                    <a:pt x="103823" y="66675"/>
                    <a:pt x="98107" y="61913"/>
                    <a:pt x="89535" y="58103"/>
                  </a:cubicBezTo>
                  <a:cubicBezTo>
                    <a:pt x="81915" y="54293"/>
                    <a:pt x="73342" y="52388"/>
                    <a:pt x="64770" y="52388"/>
                  </a:cubicBezTo>
                  <a:cubicBezTo>
                    <a:pt x="54292" y="52388"/>
                    <a:pt x="44767" y="54293"/>
                    <a:pt x="36195" y="59055"/>
                  </a:cubicBezTo>
                  <a:cubicBezTo>
                    <a:pt x="27623" y="62865"/>
                    <a:pt x="20955" y="68580"/>
                    <a:pt x="16192" y="76200"/>
                  </a:cubicBezTo>
                  <a:cubicBezTo>
                    <a:pt x="10477" y="82868"/>
                    <a:pt x="6667" y="91440"/>
                    <a:pt x="3810" y="100965"/>
                  </a:cubicBezTo>
                  <a:cubicBezTo>
                    <a:pt x="952" y="110490"/>
                    <a:pt x="0" y="120015"/>
                    <a:pt x="0" y="129540"/>
                  </a:cubicBezTo>
                  <a:cubicBezTo>
                    <a:pt x="0" y="140018"/>
                    <a:pt x="952" y="149543"/>
                    <a:pt x="3810" y="159068"/>
                  </a:cubicBezTo>
                  <a:cubicBezTo>
                    <a:pt x="6667" y="167640"/>
                    <a:pt x="10477" y="175260"/>
                    <a:pt x="16192" y="182880"/>
                  </a:cubicBezTo>
                  <a:close/>
                  <a:moveTo>
                    <a:pt x="41910" y="111443"/>
                  </a:moveTo>
                  <a:cubicBezTo>
                    <a:pt x="42863" y="105728"/>
                    <a:pt x="44767" y="100965"/>
                    <a:pt x="47625" y="96203"/>
                  </a:cubicBezTo>
                  <a:cubicBezTo>
                    <a:pt x="50482" y="91440"/>
                    <a:pt x="54292" y="88583"/>
                    <a:pt x="58102" y="85725"/>
                  </a:cubicBezTo>
                  <a:cubicBezTo>
                    <a:pt x="62865" y="82868"/>
                    <a:pt x="68580" y="81915"/>
                    <a:pt x="75248" y="81915"/>
                  </a:cubicBezTo>
                  <a:cubicBezTo>
                    <a:pt x="81915" y="81915"/>
                    <a:pt x="87630" y="82868"/>
                    <a:pt x="91440" y="85725"/>
                  </a:cubicBezTo>
                  <a:cubicBezTo>
                    <a:pt x="96202" y="88583"/>
                    <a:pt x="99060" y="91440"/>
                    <a:pt x="101917" y="96203"/>
                  </a:cubicBezTo>
                  <a:cubicBezTo>
                    <a:pt x="104775" y="100013"/>
                    <a:pt x="106680" y="105728"/>
                    <a:pt x="107632" y="111443"/>
                  </a:cubicBezTo>
                  <a:cubicBezTo>
                    <a:pt x="108585" y="117158"/>
                    <a:pt x="109538" y="122873"/>
                    <a:pt x="109538" y="128588"/>
                  </a:cubicBezTo>
                  <a:cubicBezTo>
                    <a:pt x="109538" y="134303"/>
                    <a:pt x="108585" y="140970"/>
                    <a:pt x="107632" y="145733"/>
                  </a:cubicBezTo>
                  <a:cubicBezTo>
                    <a:pt x="106680" y="151448"/>
                    <a:pt x="104775" y="156210"/>
                    <a:pt x="101917" y="160973"/>
                  </a:cubicBezTo>
                  <a:cubicBezTo>
                    <a:pt x="99060" y="165735"/>
                    <a:pt x="95250" y="168593"/>
                    <a:pt x="91440" y="171450"/>
                  </a:cubicBezTo>
                  <a:cubicBezTo>
                    <a:pt x="86677" y="174308"/>
                    <a:pt x="81915" y="175260"/>
                    <a:pt x="75248" y="175260"/>
                  </a:cubicBezTo>
                  <a:cubicBezTo>
                    <a:pt x="68580" y="175260"/>
                    <a:pt x="63817" y="174308"/>
                    <a:pt x="59055" y="171450"/>
                  </a:cubicBezTo>
                  <a:cubicBezTo>
                    <a:pt x="54292" y="168593"/>
                    <a:pt x="50482" y="164783"/>
                    <a:pt x="47625" y="160973"/>
                  </a:cubicBezTo>
                  <a:cubicBezTo>
                    <a:pt x="44767" y="156210"/>
                    <a:pt x="42863" y="151448"/>
                    <a:pt x="40957" y="145733"/>
                  </a:cubicBezTo>
                  <a:cubicBezTo>
                    <a:pt x="40005" y="140018"/>
                    <a:pt x="39052" y="134303"/>
                    <a:pt x="39052" y="128588"/>
                  </a:cubicBezTo>
                  <a:cubicBezTo>
                    <a:pt x="40005" y="122873"/>
                    <a:pt x="40957" y="117158"/>
                    <a:pt x="4191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6BB4763-44D9-40B3-9AD9-5B75C39998B3}"/>
                </a:ext>
              </a:extLst>
            </p:cNvPr>
            <p:cNvSpPr/>
            <p:nvPr/>
          </p:nvSpPr>
          <p:spPr>
            <a:xfrm>
              <a:off x="5845493" y="3061335"/>
              <a:ext cx="504825" cy="647700"/>
            </a:xfrm>
            <a:custGeom>
              <a:avLst/>
              <a:gdLst>
                <a:gd name="connsiteX0" fmla="*/ 509587 w 504825"/>
                <a:gd name="connsiteY0" fmla="*/ 461963 h 647700"/>
                <a:gd name="connsiteX1" fmla="*/ 385762 w 504825"/>
                <a:gd name="connsiteY1" fmla="*/ 305753 h 647700"/>
                <a:gd name="connsiteX2" fmla="*/ 385762 w 504825"/>
                <a:gd name="connsiteY2" fmla="*/ 303848 h 647700"/>
                <a:gd name="connsiteX3" fmla="*/ 481965 w 504825"/>
                <a:gd name="connsiteY3" fmla="*/ 159067 h 647700"/>
                <a:gd name="connsiteX4" fmla="*/ 405765 w 504825"/>
                <a:gd name="connsiteY4" fmla="*/ 23813 h 647700"/>
                <a:gd name="connsiteX5" fmla="*/ 234315 w 504825"/>
                <a:gd name="connsiteY5" fmla="*/ 0 h 647700"/>
                <a:gd name="connsiteX6" fmla="*/ 0 w 504825"/>
                <a:gd name="connsiteY6" fmla="*/ 0 h 647700"/>
                <a:gd name="connsiteX7" fmla="*/ 0 w 504825"/>
                <a:gd name="connsiteY7" fmla="*/ 648653 h 647700"/>
                <a:gd name="connsiteX8" fmla="*/ 313372 w 504825"/>
                <a:gd name="connsiteY8" fmla="*/ 648653 h 647700"/>
                <a:gd name="connsiteX9" fmla="*/ 509587 w 504825"/>
                <a:gd name="connsiteY9" fmla="*/ 461963 h 647700"/>
                <a:gd name="connsiteX10" fmla="*/ 85725 w 504825"/>
                <a:gd name="connsiteY10" fmla="*/ 73342 h 647700"/>
                <a:gd name="connsiteX11" fmla="*/ 258127 w 504825"/>
                <a:gd name="connsiteY11" fmla="*/ 73342 h 647700"/>
                <a:gd name="connsiteX12" fmla="*/ 396240 w 504825"/>
                <a:gd name="connsiteY12" fmla="*/ 176213 h 647700"/>
                <a:gd name="connsiteX13" fmla="*/ 258127 w 504825"/>
                <a:gd name="connsiteY13" fmla="*/ 280035 h 647700"/>
                <a:gd name="connsiteX14" fmla="*/ 85725 w 504825"/>
                <a:gd name="connsiteY14" fmla="*/ 280035 h 647700"/>
                <a:gd name="connsiteX15" fmla="*/ 85725 w 504825"/>
                <a:gd name="connsiteY15" fmla="*/ 73342 h 647700"/>
                <a:gd name="connsiteX16" fmla="*/ 85725 w 504825"/>
                <a:gd name="connsiteY16" fmla="*/ 576263 h 647700"/>
                <a:gd name="connsiteX17" fmla="*/ 85725 w 504825"/>
                <a:gd name="connsiteY17" fmla="*/ 351473 h 647700"/>
                <a:gd name="connsiteX18" fmla="*/ 282893 w 504825"/>
                <a:gd name="connsiteY18" fmla="*/ 351473 h 647700"/>
                <a:gd name="connsiteX19" fmla="*/ 423862 w 504825"/>
                <a:gd name="connsiteY19" fmla="*/ 459105 h 647700"/>
                <a:gd name="connsiteX20" fmla="*/ 301943 w 504825"/>
                <a:gd name="connsiteY20" fmla="*/ 575310 h 647700"/>
                <a:gd name="connsiteX21" fmla="*/ 85725 w 504825"/>
                <a:gd name="connsiteY21" fmla="*/ 57531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4825" h="647700">
                  <a:moveTo>
                    <a:pt x="509587" y="461963"/>
                  </a:moveTo>
                  <a:cubicBezTo>
                    <a:pt x="509587" y="381953"/>
                    <a:pt x="465772" y="321945"/>
                    <a:pt x="385762" y="305753"/>
                  </a:cubicBezTo>
                  <a:lnTo>
                    <a:pt x="385762" y="303848"/>
                  </a:lnTo>
                  <a:cubicBezTo>
                    <a:pt x="445770" y="279082"/>
                    <a:pt x="481965" y="227648"/>
                    <a:pt x="481965" y="159067"/>
                  </a:cubicBezTo>
                  <a:cubicBezTo>
                    <a:pt x="481965" y="95250"/>
                    <a:pt x="448628" y="49530"/>
                    <a:pt x="405765" y="23813"/>
                  </a:cubicBezTo>
                  <a:cubicBezTo>
                    <a:pt x="366712" y="0"/>
                    <a:pt x="291465" y="0"/>
                    <a:pt x="234315" y="0"/>
                  </a:cubicBezTo>
                  <a:lnTo>
                    <a:pt x="0" y="0"/>
                  </a:lnTo>
                  <a:lnTo>
                    <a:pt x="0" y="648653"/>
                  </a:lnTo>
                  <a:lnTo>
                    <a:pt x="313372" y="648653"/>
                  </a:lnTo>
                  <a:cubicBezTo>
                    <a:pt x="441960" y="648653"/>
                    <a:pt x="509587" y="558165"/>
                    <a:pt x="509587" y="461963"/>
                  </a:cubicBezTo>
                  <a:close/>
                  <a:moveTo>
                    <a:pt x="85725" y="73342"/>
                  </a:moveTo>
                  <a:lnTo>
                    <a:pt x="258127" y="73342"/>
                  </a:lnTo>
                  <a:cubicBezTo>
                    <a:pt x="332422" y="73342"/>
                    <a:pt x="396240" y="85725"/>
                    <a:pt x="396240" y="176213"/>
                  </a:cubicBezTo>
                  <a:cubicBezTo>
                    <a:pt x="396240" y="243840"/>
                    <a:pt x="356235" y="280035"/>
                    <a:pt x="258127" y="280035"/>
                  </a:cubicBezTo>
                  <a:lnTo>
                    <a:pt x="85725" y="280035"/>
                  </a:lnTo>
                  <a:lnTo>
                    <a:pt x="85725" y="73342"/>
                  </a:lnTo>
                  <a:close/>
                  <a:moveTo>
                    <a:pt x="85725" y="576263"/>
                  </a:moveTo>
                  <a:lnTo>
                    <a:pt x="85725" y="351473"/>
                  </a:lnTo>
                  <a:lnTo>
                    <a:pt x="282893" y="351473"/>
                  </a:lnTo>
                  <a:cubicBezTo>
                    <a:pt x="355283" y="351473"/>
                    <a:pt x="423862" y="375285"/>
                    <a:pt x="423862" y="459105"/>
                  </a:cubicBezTo>
                  <a:cubicBezTo>
                    <a:pt x="423862" y="529590"/>
                    <a:pt x="376237" y="575310"/>
                    <a:pt x="301943" y="575310"/>
                  </a:cubicBezTo>
                  <a:lnTo>
                    <a:pt x="85725" y="575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E567A01-9B6E-469E-B9EC-3F3348F13BDD}"/>
                </a:ext>
              </a:extLst>
            </p:cNvPr>
            <p:cNvSpPr/>
            <p:nvPr/>
          </p:nvSpPr>
          <p:spPr>
            <a:xfrm>
              <a:off x="5514975" y="2818445"/>
              <a:ext cx="1133475" cy="1133475"/>
            </a:xfrm>
            <a:custGeom>
              <a:avLst/>
              <a:gdLst>
                <a:gd name="connsiteX0" fmla="*/ 567690 w 1133475"/>
                <a:gd name="connsiteY0" fmla="*/ 1135383 h 1133475"/>
                <a:gd name="connsiteX1" fmla="*/ 1135380 w 1133475"/>
                <a:gd name="connsiteY1" fmla="*/ 567693 h 1133475"/>
                <a:gd name="connsiteX2" fmla="*/ 567690 w 1133475"/>
                <a:gd name="connsiteY2" fmla="*/ 3 h 1133475"/>
                <a:gd name="connsiteX3" fmla="*/ 0 w 1133475"/>
                <a:gd name="connsiteY3" fmla="*/ 567693 h 1133475"/>
                <a:gd name="connsiteX4" fmla="*/ 567690 w 1133475"/>
                <a:gd name="connsiteY4" fmla="*/ 1135383 h 1133475"/>
                <a:gd name="connsiteX5" fmla="*/ 567690 w 1133475"/>
                <a:gd name="connsiteY5" fmla="*/ 74298 h 1133475"/>
                <a:gd name="connsiteX6" fmla="*/ 1061085 w 1133475"/>
                <a:gd name="connsiteY6" fmla="*/ 567693 h 1133475"/>
                <a:gd name="connsiteX7" fmla="*/ 567690 w 1133475"/>
                <a:gd name="connsiteY7" fmla="*/ 1061088 h 1133475"/>
                <a:gd name="connsiteX8" fmla="*/ 74295 w 1133475"/>
                <a:gd name="connsiteY8" fmla="*/ 567693 h 1133475"/>
                <a:gd name="connsiteX9" fmla="*/ 567690 w 1133475"/>
                <a:gd name="connsiteY9" fmla="*/ 7429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5" h="1133475">
                  <a:moveTo>
                    <a:pt x="567690" y="1135383"/>
                  </a:moveTo>
                  <a:cubicBezTo>
                    <a:pt x="881063" y="1135383"/>
                    <a:pt x="1135380" y="881065"/>
                    <a:pt x="1135380" y="567693"/>
                  </a:cubicBezTo>
                  <a:cubicBezTo>
                    <a:pt x="1135380" y="254320"/>
                    <a:pt x="881063" y="3"/>
                    <a:pt x="567690" y="3"/>
                  </a:cubicBezTo>
                  <a:cubicBezTo>
                    <a:pt x="254318" y="-950"/>
                    <a:pt x="0" y="253368"/>
                    <a:pt x="0" y="567693"/>
                  </a:cubicBezTo>
                  <a:cubicBezTo>
                    <a:pt x="0" y="881065"/>
                    <a:pt x="254318" y="1135383"/>
                    <a:pt x="567690" y="1135383"/>
                  </a:cubicBezTo>
                  <a:close/>
                  <a:moveTo>
                    <a:pt x="567690" y="74298"/>
                  </a:moveTo>
                  <a:cubicBezTo>
                    <a:pt x="840105" y="74298"/>
                    <a:pt x="1061085" y="295278"/>
                    <a:pt x="1061085" y="567693"/>
                  </a:cubicBezTo>
                  <a:cubicBezTo>
                    <a:pt x="1061085" y="840108"/>
                    <a:pt x="840105" y="1061088"/>
                    <a:pt x="567690" y="1061088"/>
                  </a:cubicBezTo>
                  <a:cubicBezTo>
                    <a:pt x="295275" y="1061088"/>
                    <a:pt x="74295" y="840108"/>
                    <a:pt x="74295" y="567693"/>
                  </a:cubicBezTo>
                  <a:cubicBezTo>
                    <a:pt x="75248" y="295278"/>
                    <a:pt x="295275" y="74298"/>
                    <a:pt x="567690" y="74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7CF948C-ACB8-49D1-9F6D-6A04A61F2804}"/>
                </a:ext>
              </a:extLst>
            </p:cNvPr>
            <p:cNvSpPr/>
            <p:nvPr/>
          </p:nvSpPr>
          <p:spPr>
            <a:xfrm>
              <a:off x="5517833" y="4024313"/>
              <a:ext cx="133350" cy="142875"/>
            </a:xfrm>
            <a:custGeom>
              <a:avLst/>
              <a:gdLst>
                <a:gd name="connsiteX0" fmla="*/ 70485 w 133350"/>
                <a:gd name="connsiteY0" fmla="*/ 26670 h 142875"/>
                <a:gd name="connsiteX1" fmla="*/ 101918 w 133350"/>
                <a:gd name="connsiteY1" fmla="*/ 51435 h 142875"/>
                <a:gd name="connsiteX2" fmla="*/ 132398 w 133350"/>
                <a:gd name="connsiteY2" fmla="*/ 51435 h 142875"/>
                <a:gd name="connsiteX3" fmla="*/ 70485 w 133350"/>
                <a:gd name="connsiteY3" fmla="*/ 0 h 142875"/>
                <a:gd name="connsiteX4" fmla="*/ 0 w 133350"/>
                <a:gd name="connsiteY4" fmla="*/ 76200 h 142875"/>
                <a:gd name="connsiteX5" fmla="*/ 70485 w 133350"/>
                <a:gd name="connsiteY5" fmla="*/ 150495 h 142875"/>
                <a:gd name="connsiteX6" fmla="*/ 133350 w 133350"/>
                <a:gd name="connsiteY6" fmla="*/ 91440 h 142875"/>
                <a:gd name="connsiteX7" fmla="*/ 102870 w 133350"/>
                <a:gd name="connsiteY7" fmla="*/ 91440 h 142875"/>
                <a:gd name="connsiteX8" fmla="*/ 70485 w 133350"/>
                <a:gd name="connsiteY8" fmla="*/ 123825 h 142875"/>
                <a:gd name="connsiteX9" fmla="*/ 31432 w 133350"/>
                <a:gd name="connsiteY9" fmla="*/ 76200 h 142875"/>
                <a:gd name="connsiteX10" fmla="*/ 70485 w 133350"/>
                <a:gd name="connsiteY10" fmla="*/ 266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142875">
                  <a:moveTo>
                    <a:pt x="70485" y="26670"/>
                  </a:moveTo>
                  <a:cubicBezTo>
                    <a:pt x="85725" y="26670"/>
                    <a:pt x="100013" y="37147"/>
                    <a:pt x="101918" y="51435"/>
                  </a:cubicBezTo>
                  <a:lnTo>
                    <a:pt x="132398" y="51435"/>
                  </a:lnTo>
                  <a:cubicBezTo>
                    <a:pt x="128588" y="18097"/>
                    <a:pt x="101918" y="0"/>
                    <a:pt x="70485" y="0"/>
                  </a:cubicBezTo>
                  <a:cubicBezTo>
                    <a:pt x="25718" y="0"/>
                    <a:pt x="0" y="33338"/>
                    <a:pt x="0" y="76200"/>
                  </a:cubicBezTo>
                  <a:cubicBezTo>
                    <a:pt x="0" y="117158"/>
                    <a:pt x="25718" y="150495"/>
                    <a:pt x="70485" y="150495"/>
                  </a:cubicBezTo>
                  <a:cubicBezTo>
                    <a:pt x="105728" y="150495"/>
                    <a:pt x="130493" y="127635"/>
                    <a:pt x="133350" y="91440"/>
                  </a:cubicBezTo>
                  <a:lnTo>
                    <a:pt x="102870" y="91440"/>
                  </a:lnTo>
                  <a:cubicBezTo>
                    <a:pt x="100965" y="110490"/>
                    <a:pt x="89535" y="123825"/>
                    <a:pt x="70485" y="123825"/>
                  </a:cubicBezTo>
                  <a:cubicBezTo>
                    <a:pt x="41910" y="123825"/>
                    <a:pt x="31432" y="100013"/>
                    <a:pt x="31432" y="76200"/>
                  </a:cubicBezTo>
                  <a:cubicBezTo>
                    <a:pt x="31432" y="51435"/>
                    <a:pt x="41910" y="26670"/>
                    <a:pt x="70485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87669AA1-9AAF-436D-AFBA-F8D3796DCB61}"/>
                </a:ext>
              </a:extLst>
            </p:cNvPr>
            <p:cNvSpPr/>
            <p:nvPr/>
          </p:nvSpPr>
          <p:spPr>
            <a:xfrm>
              <a:off x="5663565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2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7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7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7632" y="21908"/>
                    <a:pt x="86678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7" y="55245"/>
                  </a:moveTo>
                  <a:cubicBezTo>
                    <a:pt x="79057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7" y="39053"/>
                    <a:pt x="79057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BC05D66-F451-435B-9CF5-ABA80BE9D356}"/>
                </a:ext>
              </a:extLst>
            </p:cNvPr>
            <p:cNvSpPr/>
            <p:nvPr/>
          </p:nvSpPr>
          <p:spPr>
            <a:xfrm>
              <a:off x="5788343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2 w 66675"/>
                <a:gd name="connsiteY8" fmla="*/ 21908 h 104775"/>
                <a:gd name="connsiteX9" fmla="*/ 27622 w 66675"/>
                <a:gd name="connsiteY9" fmla="*/ 21908 h 104775"/>
                <a:gd name="connsiteX10" fmla="*/ 27622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2" y="0"/>
                    <a:pt x="63818" y="0"/>
                    <a:pt x="60960" y="0"/>
                  </a:cubicBezTo>
                  <a:cubicBezTo>
                    <a:pt x="46672" y="0"/>
                    <a:pt x="33338" y="9525"/>
                    <a:pt x="27622" y="21908"/>
                  </a:cubicBezTo>
                  <a:lnTo>
                    <a:pt x="27622" y="21908"/>
                  </a:lnTo>
                  <a:lnTo>
                    <a:pt x="27622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68A7BBF-AA62-40FD-9CA6-87507D7A9A10}"/>
                </a:ext>
              </a:extLst>
            </p:cNvPr>
            <p:cNvSpPr/>
            <p:nvPr/>
          </p:nvSpPr>
          <p:spPr>
            <a:xfrm>
              <a:off x="5870257" y="4065270"/>
              <a:ext cx="104775" cy="142875"/>
            </a:xfrm>
            <a:custGeom>
              <a:avLst/>
              <a:gdLst>
                <a:gd name="connsiteX0" fmla="*/ 0 w 104775"/>
                <a:gd name="connsiteY0" fmla="*/ 2858 h 142875"/>
                <a:gd name="connsiteX1" fmla="*/ 0 w 104775"/>
                <a:gd name="connsiteY1" fmla="*/ 143827 h 142875"/>
                <a:gd name="connsiteX2" fmla="*/ 28575 w 104775"/>
                <a:gd name="connsiteY2" fmla="*/ 143827 h 142875"/>
                <a:gd name="connsiteX3" fmla="*/ 28575 w 104775"/>
                <a:gd name="connsiteY3" fmla="*/ 94297 h 142875"/>
                <a:gd name="connsiteX4" fmla="*/ 28575 w 104775"/>
                <a:gd name="connsiteY4" fmla="*/ 94297 h 142875"/>
                <a:gd name="connsiteX5" fmla="*/ 60007 w 104775"/>
                <a:gd name="connsiteY5" fmla="*/ 109538 h 142875"/>
                <a:gd name="connsiteX6" fmla="*/ 105728 w 104775"/>
                <a:gd name="connsiteY6" fmla="*/ 56197 h 142875"/>
                <a:gd name="connsiteX7" fmla="*/ 58103 w 104775"/>
                <a:gd name="connsiteY7" fmla="*/ 0 h 142875"/>
                <a:gd name="connsiteX8" fmla="*/ 27623 w 104775"/>
                <a:gd name="connsiteY8" fmla="*/ 16192 h 142875"/>
                <a:gd name="connsiteX9" fmla="*/ 27623 w 104775"/>
                <a:gd name="connsiteY9" fmla="*/ 16192 h 142875"/>
                <a:gd name="connsiteX10" fmla="*/ 27623 w 104775"/>
                <a:gd name="connsiteY10" fmla="*/ 2858 h 142875"/>
                <a:gd name="connsiteX11" fmla="*/ 0 w 104775"/>
                <a:gd name="connsiteY11" fmla="*/ 2858 h 142875"/>
                <a:gd name="connsiteX12" fmla="*/ 52388 w 104775"/>
                <a:gd name="connsiteY12" fmla="*/ 20955 h 142875"/>
                <a:gd name="connsiteX13" fmla="*/ 77153 w 104775"/>
                <a:gd name="connsiteY13" fmla="*/ 54292 h 142875"/>
                <a:gd name="connsiteX14" fmla="*/ 52388 w 104775"/>
                <a:gd name="connsiteY14" fmla="*/ 87630 h 142875"/>
                <a:gd name="connsiteX15" fmla="*/ 27623 w 104775"/>
                <a:gd name="connsiteY15" fmla="*/ 54292 h 142875"/>
                <a:gd name="connsiteX16" fmla="*/ 52388 w 104775"/>
                <a:gd name="connsiteY16" fmla="*/ 209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75" h="142875">
                  <a:moveTo>
                    <a:pt x="0" y="2858"/>
                  </a:moveTo>
                  <a:lnTo>
                    <a:pt x="0" y="143827"/>
                  </a:lnTo>
                  <a:lnTo>
                    <a:pt x="28575" y="143827"/>
                  </a:lnTo>
                  <a:lnTo>
                    <a:pt x="28575" y="94297"/>
                  </a:lnTo>
                  <a:lnTo>
                    <a:pt x="28575" y="94297"/>
                  </a:lnTo>
                  <a:cubicBezTo>
                    <a:pt x="35243" y="104775"/>
                    <a:pt x="47625" y="109538"/>
                    <a:pt x="60007" y="109538"/>
                  </a:cubicBezTo>
                  <a:cubicBezTo>
                    <a:pt x="90488" y="109538"/>
                    <a:pt x="105728" y="83820"/>
                    <a:pt x="105728" y="56197"/>
                  </a:cubicBezTo>
                  <a:cubicBezTo>
                    <a:pt x="105728" y="26670"/>
                    <a:pt x="91440" y="0"/>
                    <a:pt x="58103" y="0"/>
                  </a:cubicBezTo>
                  <a:cubicBezTo>
                    <a:pt x="45720" y="0"/>
                    <a:pt x="34290" y="4763"/>
                    <a:pt x="27623" y="16192"/>
                  </a:cubicBezTo>
                  <a:lnTo>
                    <a:pt x="27623" y="16192"/>
                  </a:lnTo>
                  <a:lnTo>
                    <a:pt x="27623" y="2858"/>
                  </a:lnTo>
                  <a:lnTo>
                    <a:pt x="0" y="2858"/>
                  </a:lnTo>
                  <a:close/>
                  <a:moveTo>
                    <a:pt x="52388" y="20955"/>
                  </a:moveTo>
                  <a:cubicBezTo>
                    <a:pt x="70485" y="20955"/>
                    <a:pt x="77153" y="38100"/>
                    <a:pt x="77153" y="54292"/>
                  </a:cubicBezTo>
                  <a:cubicBezTo>
                    <a:pt x="77153" y="71438"/>
                    <a:pt x="71438" y="87630"/>
                    <a:pt x="52388" y="87630"/>
                  </a:cubicBezTo>
                  <a:cubicBezTo>
                    <a:pt x="34290" y="87630"/>
                    <a:pt x="27623" y="71438"/>
                    <a:pt x="27623" y="54292"/>
                  </a:cubicBezTo>
                  <a:cubicBezTo>
                    <a:pt x="27623" y="38100"/>
                    <a:pt x="33338" y="20955"/>
                    <a:pt x="52388" y="20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B54D708C-20DE-49E9-821E-514A56F1434A}"/>
                </a:ext>
              </a:extLst>
            </p:cNvPr>
            <p:cNvSpPr/>
            <p:nvPr/>
          </p:nvSpPr>
          <p:spPr>
            <a:xfrm>
              <a:off x="5990273" y="4065270"/>
              <a:ext cx="104775" cy="104775"/>
            </a:xfrm>
            <a:custGeom>
              <a:avLst/>
              <a:gdLst>
                <a:gd name="connsiteX0" fmla="*/ 53340 w 104775"/>
                <a:gd name="connsiteY0" fmla="*/ 0 h 104775"/>
                <a:gd name="connsiteX1" fmla="*/ 0 w 104775"/>
                <a:gd name="connsiteY1" fmla="*/ 55245 h 104775"/>
                <a:gd name="connsiteX2" fmla="*/ 53340 w 104775"/>
                <a:gd name="connsiteY2" fmla="*/ 109538 h 104775"/>
                <a:gd name="connsiteX3" fmla="*/ 107632 w 104775"/>
                <a:gd name="connsiteY3" fmla="*/ 55245 h 104775"/>
                <a:gd name="connsiteX4" fmla="*/ 53340 w 104775"/>
                <a:gd name="connsiteY4" fmla="*/ 0 h 104775"/>
                <a:gd name="connsiteX5" fmla="*/ 53340 w 104775"/>
                <a:gd name="connsiteY5" fmla="*/ 87630 h 104775"/>
                <a:gd name="connsiteX6" fmla="*/ 28575 w 104775"/>
                <a:gd name="connsiteY6" fmla="*/ 54292 h 104775"/>
                <a:gd name="connsiteX7" fmla="*/ 53340 w 104775"/>
                <a:gd name="connsiteY7" fmla="*/ 20955 h 104775"/>
                <a:gd name="connsiteX8" fmla="*/ 79057 w 104775"/>
                <a:gd name="connsiteY8" fmla="*/ 54292 h 104775"/>
                <a:gd name="connsiteX9" fmla="*/ 53340 w 104775"/>
                <a:gd name="connsiteY9" fmla="*/ 87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3340" y="0"/>
                  </a:moveTo>
                  <a:cubicBezTo>
                    <a:pt x="20955" y="0"/>
                    <a:pt x="0" y="21908"/>
                    <a:pt x="0" y="55245"/>
                  </a:cubicBez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6680" y="20955"/>
                    <a:pt x="85725" y="0"/>
                    <a:pt x="53340" y="0"/>
                  </a:cubicBezTo>
                  <a:close/>
                  <a:moveTo>
                    <a:pt x="53340" y="87630"/>
                  </a:moveTo>
                  <a:cubicBezTo>
                    <a:pt x="34290" y="87630"/>
                    <a:pt x="28575" y="70485"/>
                    <a:pt x="28575" y="54292"/>
                  </a:cubicBezTo>
                  <a:cubicBezTo>
                    <a:pt x="28575" y="37147"/>
                    <a:pt x="34290" y="20955"/>
                    <a:pt x="53340" y="20955"/>
                  </a:cubicBezTo>
                  <a:cubicBezTo>
                    <a:pt x="72390" y="20955"/>
                    <a:pt x="79057" y="38100"/>
                    <a:pt x="79057" y="54292"/>
                  </a:cubicBezTo>
                  <a:cubicBezTo>
                    <a:pt x="78105" y="70485"/>
                    <a:pt x="72390" y="87630"/>
                    <a:pt x="53340" y="87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B8F3B4A-0BCF-4A78-9905-5B55C5BCB718}"/>
                </a:ext>
              </a:extLst>
            </p:cNvPr>
            <p:cNvSpPr/>
            <p:nvPr/>
          </p:nvSpPr>
          <p:spPr>
            <a:xfrm>
              <a:off x="6116002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3 w 66675"/>
                <a:gd name="connsiteY8" fmla="*/ 21908 h 104775"/>
                <a:gd name="connsiteX9" fmla="*/ 27623 w 66675"/>
                <a:gd name="connsiteY9" fmla="*/ 21908 h 104775"/>
                <a:gd name="connsiteX10" fmla="*/ 27623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3" y="0"/>
                    <a:pt x="63818" y="0"/>
                    <a:pt x="60960" y="0"/>
                  </a:cubicBezTo>
                  <a:cubicBezTo>
                    <a:pt x="46673" y="0"/>
                    <a:pt x="33338" y="9525"/>
                    <a:pt x="27623" y="21908"/>
                  </a:cubicBezTo>
                  <a:lnTo>
                    <a:pt x="27623" y="21908"/>
                  </a:lnTo>
                  <a:lnTo>
                    <a:pt x="27623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066640D-7A08-4787-ADA5-6CDEB358F3CB}"/>
                </a:ext>
              </a:extLst>
            </p:cNvPr>
            <p:cNvSpPr/>
            <p:nvPr/>
          </p:nvSpPr>
          <p:spPr>
            <a:xfrm>
              <a:off x="6189345" y="4065270"/>
              <a:ext cx="95250" cy="104775"/>
            </a:xfrm>
            <a:custGeom>
              <a:avLst/>
              <a:gdLst>
                <a:gd name="connsiteX0" fmla="*/ 35242 w 95250"/>
                <a:gd name="connsiteY0" fmla="*/ 46672 h 104775"/>
                <a:gd name="connsiteX1" fmla="*/ 0 w 95250"/>
                <a:gd name="connsiteY1" fmla="*/ 78105 h 104775"/>
                <a:gd name="connsiteX2" fmla="*/ 35242 w 95250"/>
                <a:gd name="connsiteY2" fmla="*/ 109538 h 104775"/>
                <a:gd name="connsiteX3" fmla="*/ 70485 w 95250"/>
                <a:gd name="connsiteY3" fmla="*/ 96202 h 104775"/>
                <a:gd name="connsiteX4" fmla="*/ 72390 w 95250"/>
                <a:gd name="connsiteY4" fmla="*/ 106680 h 104775"/>
                <a:gd name="connsiteX5" fmla="*/ 100965 w 95250"/>
                <a:gd name="connsiteY5" fmla="*/ 106680 h 104775"/>
                <a:gd name="connsiteX6" fmla="*/ 97155 w 95250"/>
                <a:gd name="connsiteY6" fmla="*/ 83820 h 104775"/>
                <a:gd name="connsiteX7" fmla="*/ 97155 w 95250"/>
                <a:gd name="connsiteY7" fmla="*/ 29527 h 104775"/>
                <a:gd name="connsiteX8" fmla="*/ 51435 w 95250"/>
                <a:gd name="connsiteY8" fmla="*/ 0 h 104775"/>
                <a:gd name="connsiteX9" fmla="*/ 2857 w 95250"/>
                <a:gd name="connsiteY9" fmla="*/ 35242 h 104775"/>
                <a:gd name="connsiteX10" fmla="*/ 31432 w 95250"/>
                <a:gd name="connsiteY10" fmla="*/ 35242 h 104775"/>
                <a:gd name="connsiteX11" fmla="*/ 50482 w 95250"/>
                <a:gd name="connsiteY11" fmla="*/ 20002 h 104775"/>
                <a:gd name="connsiteX12" fmla="*/ 68580 w 95250"/>
                <a:gd name="connsiteY12" fmla="*/ 34290 h 104775"/>
                <a:gd name="connsiteX13" fmla="*/ 35242 w 95250"/>
                <a:gd name="connsiteY13" fmla="*/ 46672 h 104775"/>
                <a:gd name="connsiteX14" fmla="*/ 69532 w 95250"/>
                <a:gd name="connsiteY14" fmla="*/ 65722 h 104775"/>
                <a:gd name="connsiteX15" fmla="*/ 46672 w 95250"/>
                <a:gd name="connsiteY15" fmla="*/ 89535 h 104775"/>
                <a:gd name="connsiteX16" fmla="*/ 29527 w 95250"/>
                <a:gd name="connsiteY16" fmla="*/ 76200 h 104775"/>
                <a:gd name="connsiteX17" fmla="*/ 46672 w 95250"/>
                <a:gd name="connsiteY17" fmla="*/ 60960 h 104775"/>
                <a:gd name="connsiteX18" fmla="*/ 70485 w 95250"/>
                <a:gd name="connsiteY18" fmla="*/ 55245 h 104775"/>
                <a:gd name="connsiteX19" fmla="*/ 70485 w 95250"/>
                <a:gd name="connsiteY19" fmla="*/ 657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104775">
                  <a:moveTo>
                    <a:pt x="35242" y="46672"/>
                  </a:moveTo>
                  <a:cubicBezTo>
                    <a:pt x="17145" y="49530"/>
                    <a:pt x="0" y="54292"/>
                    <a:pt x="0" y="78105"/>
                  </a:cubicBezTo>
                  <a:cubicBezTo>
                    <a:pt x="0" y="99060"/>
                    <a:pt x="15240" y="109538"/>
                    <a:pt x="35242" y="109538"/>
                  </a:cubicBezTo>
                  <a:cubicBezTo>
                    <a:pt x="47625" y="109538"/>
                    <a:pt x="60960" y="105727"/>
                    <a:pt x="70485" y="96202"/>
                  </a:cubicBezTo>
                  <a:cubicBezTo>
                    <a:pt x="70485" y="100013"/>
                    <a:pt x="71438" y="102870"/>
                    <a:pt x="72390" y="106680"/>
                  </a:cubicBezTo>
                  <a:lnTo>
                    <a:pt x="100965" y="106680"/>
                  </a:lnTo>
                  <a:cubicBezTo>
                    <a:pt x="98107" y="102870"/>
                    <a:pt x="97155" y="93345"/>
                    <a:pt x="97155" y="83820"/>
                  </a:cubicBezTo>
                  <a:lnTo>
                    <a:pt x="97155" y="29527"/>
                  </a:lnTo>
                  <a:cubicBezTo>
                    <a:pt x="97155" y="4763"/>
                    <a:pt x="72390" y="0"/>
                    <a:pt x="51435" y="0"/>
                  </a:cubicBezTo>
                  <a:cubicBezTo>
                    <a:pt x="28575" y="0"/>
                    <a:pt x="3810" y="7620"/>
                    <a:pt x="2857" y="35242"/>
                  </a:cubicBezTo>
                  <a:lnTo>
                    <a:pt x="31432" y="35242"/>
                  </a:lnTo>
                  <a:cubicBezTo>
                    <a:pt x="32385" y="23813"/>
                    <a:pt x="39052" y="20002"/>
                    <a:pt x="50482" y="20002"/>
                  </a:cubicBezTo>
                  <a:cubicBezTo>
                    <a:pt x="60960" y="20002"/>
                    <a:pt x="68580" y="21908"/>
                    <a:pt x="68580" y="34290"/>
                  </a:cubicBezTo>
                  <a:cubicBezTo>
                    <a:pt x="69532" y="44767"/>
                    <a:pt x="53340" y="43815"/>
                    <a:pt x="35242" y="46672"/>
                  </a:cubicBezTo>
                  <a:close/>
                  <a:moveTo>
                    <a:pt x="69532" y="65722"/>
                  </a:moveTo>
                  <a:cubicBezTo>
                    <a:pt x="69532" y="72390"/>
                    <a:pt x="68580" y="89535"/>
                    <a:pt x="46672" y="89535"/>
                  </a:cubicBezTo>
                  <a:cubicBezTo>
                    <a:pt x="37147" y="89535"/>
                    <a:pt x="29527" y="86677"/>
                    <a:pt x="29527" y="76200"/>
                  </a:cubicBezTo>
                  <a:cubicBezTo>
                    <a:pt x="29527" y="65722"/>
                    <a:pt x="37147" y="62865"/>
                    <a:pt x="46672" y="60960"/>
                  </a:cubicBezTo>
                  <a:cubicBezTo>
                    <a:pt x="55245" y="59055"/>
                    <a:pt x="65722" y="59055"/>
                    <a:pt x="70485" y="55245"/>
                  </a:cubicBezTo>
                  <a:lnTo>
                    <a:pt x="70485" y="65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C288112-4621-42F0-86BA-8C3D96B146A9}"/>
                </a:ext>
              </a:extLst>
            </p:cNvPr>
            <p:cNvSpPr/>
            <p:nvPr/>
          </p:nvSpPr>
          <p:spPr>
            <a:xfrm>
              <a:off x="6299835" y="4036695"/>
              <a:ext cx="66675" cy="133350"/>
            </a:xfrm>
            <a:custGeom>
              <a:avLst/>
              <a:gdLst>
                <a:gd name="connsiteX0" fmla="*/ 66675 w 66675"/>
                <a:gd name="connsiteY0" fmla="*/ 50483 h 133350"/>
                <a:gd name="connsiteX1" fmla="*/ 66675 w 66675"/>
                <a:gd name="connsiteY1" fmla="*/ 31433 h 133350"/>
                <a:gd name="connsiteX2" fmla="*/ 45720 w 66675"/>
                <a:gd name="connsiteY2" fmla="*/ 31433 h 133350"/>
                <a:gd name="connsiteX3" fmla="*/ 45720 w 66675"/>
                <a:gd name="connsiteY3" fmla="*/ 0 h 133350"/>
                <a:gd name="connsiteX4" fmla="*/ 17145 w 66675"/>
                <a:gd name="connsiteY4" fmla="*/ 0 h 133350"/>
                <a:gd name="connsiteX5" fmla="*/ 17145 w 66675"/>
                <a:gd name="connsiteY5" fmla="*/ 31433 h 133350"/>
                <a:gd name="connsiteX6" fmla="*/ 0 w 66675"/>
                <a:gd name="connsiteY6" fmla="*/ 31433 h 133350"/>
                <a:gd name="connsiteX7" fmla="*/ 0 w 66675"/>
                <a:gd name="connsiteY7" fmla="*/ 50483 h 133350"/>
                <a:gd name="connsiteX8" fmla="*/ 17145 w 66675"/>
                <a:gd name="connsiteY8" fmla="*/ 50483 h 133350"/>
                <a:gd name="connsiteX9" fmla="*/ 17145 w 66675"/>
                <a:gd name="connsiteY9" fmla="*/ 111442 h 133350"/>
                <a:gd name="connsiteX10" fmla="*/ 49530 w 66675"/>
                <a:gd name="connsiteY10" fmla="*/ 136208 h 133350"/>
                <a:gd name="connsiteX11" fmla="*/ 66675 w 66675"/>
                <a:gd name="connsiteY11" fmla="*/ 135255 h 133350"/>
                <a:gd name="connsiteX12" fmla="*/ 66675 w 66675"/>
                <a:gd name="connsiteY12" fmla="*/ 113347 h 133350"/>
                <a:gd name="connsiteX13" fmla="*/ 58102 w 66675"/>
                <a:gd name="connsiteY13" fmla="*/ 114300 h 133350"/>
                <a:gd name="connsiteX14" fmla="*/ 45720 w 66675"/>
                <a:gd name="connsiteY14" fmla="*/ 101917 h 133350"/>
                <a:gd name="connsiteX15" fmla="*/ 45720 w 66675"/>
                <a:gd name="connsiteY15" fmla="*/ 50483 h 133350"/>
                <a:gd name="connsiteX16" fmla="*/ 66675 w 66675"/>
                <a:gd name="connsiteY16" fmla="*/ 504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133350">
                  <a:moveTo>
                    <a:pt x="66675" y="50483"/>
                  </a:moveTo>
                  <a:lnTo>
                    <a:pt x="66675" y="31433"/>
                  </a:lnTo>
                  <a:lnTo>
                    <a:pt x="45720" y="31433"/>
                  </a:lnTo>
                  <a:lnTo>
                    <a:pt x="45720" y="0"/>
                  </a:lnTo>
                  <a:lnTo>
                    <a:pt x="17145" y="0"/>
                  </a:lnTo>
                  <a:lnTo>
                    <a:pt x="17145" y="31433"/>
                  </a:lnTo>
                  <a:lnTo>
                    <a:pt x="0" y="31433"/>
                  </a:lnTo>
                  <a:lnTo>
                    <a:pt x="0" y="50483"/>
                  </a:lnTo>
                  <a:lnTo>
                    <a:pt x="17145" y="50483"/>
                  </a:lnTo>
                  <a:lnTo>
                    <a:pt x="17145" y="111442"/>
                  </a:lnTo>
                  <a:cubicBezTo>
                    <a:pt x="17145" y="132397"/>
                    <a:pt x="32385" y="136208"/>
                    <a:pt x="49530" y="136208"/>
                  </a:cubicBezTo>
                  <a:cubicBezTo>
                    <a:pt x="55245" y="136208"/>
                    <a:pt x="60960" y="136208"/>
                    <a:pt x="66675" y="135255"/>
                  </a:cubicBezTo>
                  <a:lnTo>
                    <a:pt x="66675" y="113347"/>
                  </a:lnTo>
                  <a:cubicBezTo>
                    <a:pt x="63817" y="114300"/>
                    <a:pt x="60960" y="114300"/>
                    <a:pt x="58102" y="114300"/>
                  </a:cubicBezTo>
                  <a:cubicBezTo>
                    <a:pt x="48577" y="114300"/>
                    <a:pt x="45720" y="111442"/>
                    <a:pt x="45720" y="101917"/>
                  </a:cubicBezTo>
                  <a:lnTo>
                    <a:pt x="45720" y="50483"/>
                  </a:lnTo>
                  <a:lnTo>
                    <a:pt x="66675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51" name="Gráfico 47">
            <a:extLst>
              <a:ext uri="{FF2B5EF4-FFF2-40B4-BE49-F238E27FC236}">
                <a16:creationId xmlns:a16="http://schemas.microsoft.com/office/drawing/2014/main" id="{D9EC7CC7-8487-484A-A43C-A99ECB15EBAE}"/>
              </a:ext>
            </a:extLst>
          </p:cNvPr>
          <p:cNvGrpSpPr/>
          <p:nvPr/>
        </p:nvGrpSpPr>
        <p:grpSpPr>
          <a:xfrm>
            <a:off x="10476159" y="944618"/>
            <a:ext cx="1715841" cy="45719"/>
            <a:chOff x="3833043" y="1323690"/>
            <a:chExt cx="8351337" cy="38099"/>
          </a:xfrm>
          <a:solidFill>
            <a:schemeClr val="accent1"/>
          </a:solidFill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A7C4276-E4B1-4242-9034-15DF358753AB}"/>
                </a:ext>
              </a:extLst>
            </p:cNvPr>
            <p:cNvSpPr/>
            <p:nvPr/>
          </p:nvSpPr>
          <p:spPr>
            <a:xfrm>
              <a:off x="3833043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DC0C23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B2B134D-23DA-49AF-8009-E70DA9556003}"/>
                </a:ext>
              </a:extLst>
            </p:cNvPr>
            <p:cNvSpPr/>
            <p:nvPr/>
          </p:nvSpPr>
          <p:spPr>
            <a:xfrm>
              <a:off x="54979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18932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7D45089-7674-4591-9F75-56B3746D7E07}"/>
                </a:ext>
              </a:extLst>
            </p:cNvPr>
            <p:cNvSpPr/>
            <p:nvPr/>
          </p:nvSpPr>
          <p:spPr>
            <a:xfrm>
              <a:off x="7162910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B05B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F5D1568A-C916-4ACF-9388-62AEB4619816}"/>
                </a:ext>
              </a:extLst>
            </p:cNvPr>
            <p:cNvSpPr/>
            <p:nvPr/>
          </p:nvSpPr>
          <p:spPr>
            <a:xfrm>
              <a:off x="8827844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2DAFE6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0544C97-7755-480B-9BB4-3FA7832AB360}"/>
                </a:ext>
              </a:extLst>
            </p:cNvPr>
            <p:cNvSpPr/>
            <p:nvPr/>
          </p:nvSpPr>
          <p:spPr>
            <a:xfrm>
              <a:off x="104927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954B97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CAD27E5-5139-42E0-94FE-52113DB516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705" y="269089"/>
            <a:ext cx="380267" cy="5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0" r:id="rId4"/>
    <p:sldLayoutId id="2147483654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FDDA-8140-4E23-9A8B-C8DBBABD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0230" y="1378857"/>
            <a:ext cx="7965526" cy="1444194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 smtClean="0"/>
              <a:t>Introducción a la programación con java se</a:t>
            </a:r>
            <a:endParaRPr lang="es-CL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0BC0CF-B17D-4A50-ABE9-4484FAE4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Noviembre de 2021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4A6EDC5-665D-4C54-9434-DB56AD78E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 smtClean="0"/>
              <a:t>Informática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59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La clase padre “Persona” quedaría:</a:t>
            </a:r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CL" b="1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6" name="Imagen 5"/>
          <p:cNvPicPr/>
          <p:nvPr/>
        </p:nvPicPr>
        <p:blipFill rotWithShape="1">
          <a:blip r:embed="rId2"/>
          <a:srcRect l="21271" t="13357" r="46142" b="17441"/>
          <a:stretch/>
        </p:blipFill>
        <p:spPr bwMode="auto">
          <a:xfrm>
            <a:off x="3657599" y="2261213"/>
            <a:ext cx="4385733" cy="36146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 rotWithShape="1">
          <a:blip r:embed="rId3"/>
          <a:srcRect l="21182" t="13196" r="46413" b="8268"/>
          <a:stretch/>
        </p:blipFill>
        <p:spPr bwMode="auto">
          <a:xfrm>
            <a:off x="3574473" y="1828799"/>
            <a:ext cx="4359563" cy="3925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80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Y las clases hijas “Estudiante y Profesor” quedarían:</a:t>
            </a:r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ES" dirty="0"/>
              <a:t>Las otras dos clases deben extender a Persona, para ser subclases de ella y por consecuencia, deben sobrescribir el constructor de Persona:</a:t>
            </a:r>
            <a:endParaRPr lang="es-CL" dirty="0"/>
          </a:p>
          <a:p>
            <a:pPr marL="0" indent="0">
              <a:buNone/>
            </a:pPr>
            <a:endParaRPr lang="es-CL" b="1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7" name="Imagen 6"/>
          <p:cNvPicPr/>
          <p:nvPr/>
        </p:nvPicPr>
        <p:blipFill rotWithShape="1">
          <a:blip r:embed="rId2"/>
          <a:srcRect l="21272" t="13036" r="47137" b="73285"/>
          <a:stretch/>
        </p:blipFill>
        <p:spPr bwMode="auto">
          <a:xfrm>
            <a:off x="1873673" y="2261213"/>
            <a:ext cx="2766059" cy="2175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 rotWithShape="1">
          <a:blip r:embed="rId3"/>
          <a:srcRect l="21634" t="12875" r="47228" b="73284"/>
          <a:stretch/>
        </p:blipFill>
        <p:spPr bwMode="auto">
          <a:xfrm>
            <a:off x="5903805" y="2261213"/>
            <a:ext cx="2799928" cy="2175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30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Creando dos arreglos dinámicos de tipo </a:t>
            </a:r>
            <a:r>
              <a:rPr lang="es-MX" b="1" dirty="0" err="1" smtClean="0"/>
              <a:t>ArrayList</a:t>
            </a:r>
            <a:r>
              <a:rPr lang="es-MX" b="1" dirty="0" smtClean="0"/>
              <a:t> (colecciones) en el </a:t>
            </a:r>
            <a:r>
              <a:rPr lang="es-MX" b="1" dirty="0" err="1" smtClean="0"/>
              <a:t>main</a:t>
            </a:r>
            <a:r>
              <a:rPr lang="es-MX" b="1" dirty="0" smtClean="0"/>
              <a:t>:</a:t>
            </a:r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CL" b="1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6" name="Text Box 573"/>
          <p:cNvSpPr txBox="1">
            <a:spLocks noChangeArrowheads="1"/>
          </p:cNvSpPr>
          <p:nvPr/>
        </p:nvSpPr>
        <p:spPr bwMode="auto">
          <a:xfrm>
            <a:off x="1303867" y="2607733"/>
            <a:ext cx="9821333" cy="10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 marR="662940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s-CL" sz="16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CL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</a:t>
            </a:r>
            <a:r>
              <a:rPr lang="es-CL" sz="16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CL" sz="1600" spc="6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listaEstudiantes</a:t>
            </a:r>
            <a:r>
              <a:rPr lang="es-CL" sz="1600" spc="6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sz="1600" spc="65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CL" sz="1600" spc="65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s-CL" sz="16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s-CL" sz="1600" spc="-55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s-CL" sz="16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CL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s-CL" sz="16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s-CL" sz="1600" spc="45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listaProfesores</a:t>
            </a:r>
            <a:r>
              <a:rPr lang="es-CL" sz="1600" spc="5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sz="1600" spc="5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CL" sz="1600" spc="45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s-CL" sz="1600" dirty="0">
                <a:solidFill>
                  <a:srgbClr val="981A1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s-CL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04801" y="1277257"/>
            <a:ext cx="11345332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Agregamos objetos de tipo Estudiante y Persona a cada colección</a:t>
            </a:r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CL" b="1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ES" dirty="0" smtClean="0"/>
              <a:t>Los ciclos “</a:t>
            </a:r>
            <a:r>
              <a:rPr lang="es-ES" dirty="0" err="1" smtClean="0"/>
              <a:t>for</a:t>
            </a:r>
            <a:r>
              <a:rPr lang="es-ES" dirty="0" smtClean="0"/>
              <a:t>” indicados recorren las listas creadas</a:t>
            </a:r>
            <a:endParaRPr lang="es-ES" sz="2400" dirty="0"/>
          </a:p>
        </p:txBody>
      </p:sp>
      <p:sp>
        <p:nvSpPr>
          <p:cNvPr id="5" name="Text Box 577"/>
          <p:cNvSpPr txBox="1">
            <a:spLocks noChangeArrowheads="1"/>
          </p:cNvSpPr>
          <p:nvPr/>
        </p:nvSpPr>
        <p:spPr bwMode="auto">
          <a:xfrm>
            <a:off x="863600" y="1777999"/>
            <a:ext cx="9211733" cy="353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 marR="1521460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listaEstudiantes</a:t>
            </a:r>
            <a:r>
              <a:rPr lang="es-CL" sz="16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60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CL" sz="1600" spc="65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600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"1"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1600" spc="6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"Juan"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1600" spc="6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2211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lang="es-CL" sz="1600" spc="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listaEstudiantes</a:t>
            </a:r>
            <a:r>
              <a:rPr lang="es-CL" sz="16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60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CL" sz="1600" spc="8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600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"2"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1600" spc="8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CL" sz="1600" dirty="0" err="1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Andres</a:t>
            </a:r>
            <a:r>
              <a:rPr lang="es-CL" sz="1600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1600" spc="8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2211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lang="es-CL" sz="1600" spc="-55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listaEstudiantes</a:t>
            </a:r>
            <a:r>
              <a:rPr lang="es-CL" sz="16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60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CL" sz="1600" spc="8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600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"3"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1600" spc="8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"Juan"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1600" spc="8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2211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lang="es-CL" sz="1600" spc="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listaProfesores</a:t>
            </a:r>
            <a:r>
              <a:rPr lang="es-CL" sz="16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60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CL" sz="1600" spc="45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600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"10"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1600" spc="5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CL" sz="1600" dirty="0" err="1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Jose</a:t>
            </a:r>
            <a:r>
              <a:rPr lang="es-CL" sz="1600" dirty="0">
                <a:solidFill>
                  <a:srgbClr val="AA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1600" spc="4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2211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lang="es-CL" sz="1600" spc="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s-CL" sz="1600" spc="1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s-CL" sz="1600" spc="1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CL" sz="1600" spc="1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listaProfesores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CL" sz="1600" spc="1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CL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6235">
              <a:spcBef>
                <a:spcPts val="10"/>
              </a:spcBef>
              <a:spcAft>
                <a:spcPts val="0"/>
              </a:spcAft>
            </a:pP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s-CL" sz="16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s-CL" sz="16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s-CL" sz="16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s-CL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445"/>
              </a:spcBef>
              <a:spcAft>
                <a:spcPts val="0"/>
              </a:spcAft>
            </a:pP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CL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6235" indent="-146685">
              <a:lnSpc>
                <a:spcPct val="140000"/>
              </a:lnSpc>
              <a:spcBef>
                <a:spcPts val="445"/>
              </a:spcBef>
              <a:spcAft>
                <a:spcPts val="0"/>
              </a:spcAft>
            </a:pPr>
            <a:r>
              <a:rPr lang="es-CL" sz="1600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</a:t>
            </a:r>
            <a:r>
              <a:rPr lang="es-CL" sz="1600" spc="4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</a:t>
            </a:r>
            <a:r>
              <a:rPr lang="es-CL" sz="1600" spc="5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CL" sz="1600" spc="4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listaEstudiantes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CL" sz="1600" spc="5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s-CL" sz="1600" spc="-55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s-CL" sz="16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s-CL" sz="16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</a:t>
            </a:r>
            <a:r>
              <a:rPr lang="es-CL" sz="16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s-CL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5"/>
              </a:spcBef>
              <a:spcAft>
                <a:spcPts val="0"/>
              </a:spcAft>
            </a:pP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CL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04801" y="1277257"/>
            <a:ext cx="11345332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También se puede escribir así:</a:t>
            </a:r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CL" b="1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5" name="Text Box 577"/>
          <p:cNvSpPr txBox="1">
            <a:spLocks noChangeArrowheads="1"/>
          </p:cNvSpPr>
          <p:nvPr/>
        </p:nvSpPr>
        <p:spPr bwMode="auto">
          <a:xfrm>
            <a:off x="863600" y="1777998"/>
            <a:ext cx="9211733" cy="462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 marR="1521460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MX" sz="1400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 </a:t>
            </a:r>
            <a:r>
              <a:rPr lang="es-MX" sz="14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s-MX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09550" marR="1521460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MX" sz="14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s-MX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sz="140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CL" sz="1400" spc="65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</a:t>
            </a:r>
            <a:r>
              <a:rPr lang="es-CL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40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"1"</a:t>
            </a:r>
            <a:r>
              <a:rPr lang="es-CL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1400" spc="65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"Juan"</a:t>
            </a:r>
            <a:r>
              <a:rPr lang="es-CL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1400" spc="65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>
                <a:solidFill>
                  <a:srgbClr val="2211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s-CL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09550" marR="1521460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CL" sz="14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listaEstudiantes</a:t>
            </a:r>
            <a:r>
              <a:rPr lang="es-CL" sz="1400" dirty="0" err="1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4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s-CL" sz="140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400" dirty="0" err="1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s-CL" sz="140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s-CL" sz="1400" spc="5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09550" marR="1521460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MX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s-MX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sz="140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CL" sz="1400" spc="65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</a:t>
            </a:r>
            <a:r>
              <a:rPr lang="es-CL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400" dirty="0" smtClean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“2"</a:t>
            </a:r>
            <a:r>
              <a:rPr lang="es-CL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1400" spc="65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 smtClean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CL" sz="1400" dirty="0" err="1" smtClean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Andres</a:t>
            </a:r>
            <a:r>
              <a:rPr lang="es-CL" sz="1400" dirty="0" smtClean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CL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1400" spc="65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>
                <a:solidFill>
                  <a:srgbClr val="2211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s-CL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09550" marR="1521460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CL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listaEstudiantes</a:t>
            </a:r>
            <a:r>
              <a:rPr lang="es-CL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s-CL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s-CL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s-CL" sz="1400" spc="5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09550" marR="1521460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MX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s-MX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sz="140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CL" sz="1400" spc="65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</a:t>
            </a:r>
            <a:r>
              <a:rPr lang="es-CL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400" dirty="0" smtClean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“3"</a:t>
            </a:r>
            <a:r>
              <a:rPr lang="es-CL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1400" spc="65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"Juan"</a:t>
            </a:r>
            <a:r>
              <a:rPr lang="es-CL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1400" spc="65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 smtClean="0">
                <a:solidFill>
                  <a:srgbClr val="2211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s-CL" sz="1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CL" sz="1400" dirty="0">
              <a:solidFill>
                <a:srgbClr val="333333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marR="1521460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CL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listaEstudiantes</a:t>
            </a:r>
            <a:r>
              <a:rPr lang="es-CL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s-CL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s-CL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s-CL" sz="1400" spc="5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09550" marR="1521460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MX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Profesor pro;</a:t>
            </a:r>
          </a:p>
          <a:p>
            <a:pPr marL="209550" marR="1521460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MX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pro=</a:t>
            </a:r>
            <a:r>
              <a:rPr lang="es-CL" sz="1400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s-CL" sz="1400" spc="45" dirty="0">
                <a:solidFill>
                  <a:srgbClr val="77008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s-CL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40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"10"</a:t>
            </a:r>
            <a:r>
              <a:rPr lang="es-CL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1400" spc="5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CL" sz="1400" dirty="0" err="1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Jose</a:t>
            </a:r>
            <a:r>
              <a:rPr lang="es-CL" sz="1400" dirty="0">
                <a:solidFill>
                  <a:srgbClr val="AA111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s-CL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CL" sz="1400" spc="45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>
                <a:solidFill>
                  <a:srgbClr val="22119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s-CL" sz="1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09550" marR="1521460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CL" sz="14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listaProfesores</a:t>
            </a:r>
            <a:r>
              <a:rPr lang="es-CL" sz="1400" dirty="0" err="1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400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s-CL" sz="1400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s-CL" sz="1400" spc="5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CL" sz="1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s-CL" sz="1400" spc="1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s-CL" sz="1400" spc="1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CL" sz="1400" spc="1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listaProfesores</a:t>
            </a:r>
            <a:r>
              <a:rPr lang="es-CL" sz="1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CL" sz="1400" spc="1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C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6235">
              <a:spcBef>
                <a:spcPts val="10"/>
              </a:spcBef>
              <a:spcAft>
                <a:spcPts val="0"/>
              </a:spcAft>
            </a:pPr>
            <a:r>
              <a:rPr lang="es-CL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s-CL" sz="14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s-CL" sz="14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s-CL" sz="1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s-CL" sz="14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s-CL" sz="1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s-C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445"/>
              </a:spcBef>
              <a:spcAft>
                <a:spcPts val="0"/>
              </a:spcAft>
            </a:pPr>
            <a:r>
              <a:rPr lang="es-CL" sz="1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C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6235" indent="-146685">
              <a:lnSpc>
                <a:spcPct val="140000"/>
              </a:lnSpc>
              <a:spcBef>
                <a:spcPts val="445"/>
              </a:spcBef>
              <a:spcAft>
                <a:spcPts val="0"/>
              </a:spcAft>
            </a:pPr>
            <a:r>
              <a:rPr lang="es-CL" sz="1400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CL" sz="1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</a:t>
            </a:r>
            <a:r>
              <a:rPr lang="es-CL" sz="1400" spc="4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</a:t>
            </a:r>
            <a:r>
              <a:rPr lang="es-CL" sz="1400" spc="5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CL" sz="1400" spc="4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listaEstudiantes</a:t>
            </a:r>
            <a:r>
              <a:rPr lang="es-CL" sz="1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CL" sz="1400" spc="5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s-CL" sz="1400" spc="-55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s-CL" sz="14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s-CL" sz="14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s-CL" sz="1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</a:t>
            </a:r>
            <a:r>
              <a:rPr lang="es-CL" sz="14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CL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s-CL" sz="1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s-C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5"/>
              </a:spcBef>
              <a:spcAft>
                <a:spcPts val="0"/>
              </a:spcAft>
            </a:pPr>
            <a:r>
              <a:rPr lang="es-CL" sz="14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C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Abstracción I</a:t>
            </a:r>
          </a:p>
          <a:p>
            <a:pPr marL="0" indent="0">
              <a:buNone/>
            </a:pPr>
            <a:r>
              <a:rPr lang="es-MX" dirty="0" smtClean="0"/>
              <a:t>Competencias:</a:t>
            </a:r>
            <a:endParaRPr lang="es-CL" dirty="0"/>
          </a:p>
          <a:p>
            <a:pPr lvl="0"/>
            <a:r>
              <a:rPr lang="es-ES" dirty="0"/>
              <a:t>Implementar polimorfismo mediante interfaces </a:t>
            </a:r>
            <a:endParaRPr lang="es-CL" sz="2000" dirty="0"/>
          </a:p>
          <a:p>
            <a:pPr lvl="0"/>
            <a:r>
              <a:rPr lang="es-ES" dirty="0"/>
              <a:t>Definir una interfaz</a:t>
            </a:r>
            <a:endParaRPr lang="es-CL" sz="2000" dirty="0"/>
          </a:p>
          <a:p>
            <a:pPr lvl="0"/>
            <a:r>
              <a:rPr lang="es-ES" dirty="0"/>
              <a:t>Implementar una interfaz</a:t>
            </a:r>
            <a:endParaRPr lang="es-CL" sz="2000" dirty="0"/>
          </a:p>
          <a:p>
            <a:pPr lvl="1"/>
            <a:endParaRPr lang="es-MX" sz="2400" dirty="0"/>
          </a:p>
          <a:p>
            <a:pPr marL="0" indent="0">
              <a:buNone/>
            </a:pPr>
            <a:r>
              <a:rPr lang="es-ES" b="1" dirty="0"/>
              <a:t>Introducción</a:t>
            </a:r>
            <a:endParaRPr lang="es-CL" dirty="0"/>
          </a:p>
          <a:p>
            <a:r>
              <a:rPr lang="es-ES" dirty="0"/>
              <a:t>En este capítulo continuaremos viendo lo que es el polimorfismo, pero en su otra cara, la aplicación con interfaces, que son clases importantes a la hora de llevar a cabo el concepto de abstracción. Veremos también la primera parte de lo que es la abstracción en POO, un concepto que se utiliza bastante debido a su gran utilidad a la hora de hacer aplicaciones más dinámicas.</a:t>
            </a:r>
            <a:endParaRPr lang="es-CL" dirty="0"/>
          </a:p>
          <a:p>
            <a:pPr marL="1371600" lvl="3" indent="0">
              <a:buNone/>
            </a:pPr>
            <a:endParaRPr lang="es-CL" sz="2400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655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/>
              <a:t>Las interfaces</a:t>
            </a:r>
            <a:endParaRPr lang="es-CL" dirty="0"/>
          </a:p>
          <a:p>
            <a:r>
              <a:rPr lang="es-ES" dirty="0"/>
              <a:t>Como vimos anteriormente, se puede utilizar el polimorfismo entre superclases y subclases, pero no es la única forma de implementar el polimorfismo, también existen las interfaces, que es lo que conoceremos en esta unidad</a:t>
            </a:r>
            <a:r>
              <a:rPr lang="es-ES" dirty="0" smtClean="0"/>
              <a:t>.</a:t>
            </a:r>
          </a:p>
          <a:p>
            <a:endParaRPr lang="es-CL" dirty="0"/>
          </a:p>
          <a:p>
            <a:r>
              <a:rPr lang="es-ES" dirty="0"/>
              <a:t>Las interfaces, se declaran utilizando la palabra reservada interface en lugar de </a:t>
            </a:r>
            <a:r>
              <a:rPr lang="es-ES" dirty="0" err="1"/>
              <a:t>class</a:t>
            </a:r>
            <a:r>
              <a:rPr lang="es-ES" dirty="0"/>
              <a:t> y proveen de una lista de prototipos de métodos, lo que significa que sólo se declara tipo de retorno, nombre y parámetros de entrada</a:t>
            </a:r>
            <a:r>
              <a:rPr lang="es-ES" dirty="0" smtClean="0"/>
              <a:t>.</a:t>
            </a:r>
          </a:p>
          <a:p>
            <a:endParaRPr lang="es-CL" dirty="0"/>
          </a:p>
          <a:p>
            <a:r>
              <a:rPr lang="es-ES" dirty="0"/>
              <a:t>Otras clases, pueden implementar (heredar) a las interfaces, para lo que deben agregar la palabra </a:t>
            </a:r>
            <a:r>
              <a:rPr lang="es-ES" dirty="0" err="1"/>
              <a:t>implements</a:t>
            </a:r>
            <a:r>
              <a:rPr lang="es-ES" dirty="0"/>
              <a:t> después del nombre de la clase. Al haber implementado una interfaz, la clase podrá contener sus propias versiones de los métodos de la interfaz.</a:t>
            </a:r>
            <a:endParaRPr lang="es-CL" dirty="0"/>
          </a:p>
          <a:p>
            <a:pPr marL="1371600" lvl="3" indent="0">
              <a:buNone/>
            </a:pPr>
            <a:endParaRPr lang="es-CL" sz="2400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351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Veamos un ejemplo de interface</a:t>
            </a:r>
          </a:p>
          <a:p>
            <a:pPr marL="0" indent="0">
              <a:buNone/>
            </a:pPr>
            <a:endParaRPr lang="es-CL" dirty="0"/>
          </a:p>
          <a:p>
            <a:pPr marL="1371600" lvl="3" indent="0">
              <a:buNone/>
            </a:pPr>
            <a:endParaRPr lang="es-CL" sz="2400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1761067" y="2180907"/>
            <a:ext cx="8534400" cy="3508693"/>
            <a:chOff x="0" y="-322"/>
            <a:chExt cx="9792" cy="4226"/>
          </a:xfrm>
        </p:grpSpPr>
        <p:sp>
          <p:nvSpPr>
            <p:cNvPr id="6" name="AutoShape 468"/>
            <p:cNvSpPr>
              <a:spLocks/>
            </p:cNvSpPr>
            <p:nvPr/>
          </p:nvSpPr>
          <p:spPr bwMode="auto">
            <a:xfrm>
              <a:off x="0" y="0"/>
              <a:ext cx="9792" cy="3904"/>
            </a:xfrm>
            <a:custGeom>
              <a:avLst/>
              <a:gdLst>
                <a:gd name="T0" fmla="*/ 9744 w 9792"/>
                <a:gd name="T1" fmla="*/ 0 h 3904"/>
                <a:gd name="T2" fmla="*/ 48 w 9792"/>
                <a:gd name="T3" fmla="*/ 0 h 3904"/>
                <a:gd name="T4" fmla="*/ 29 w 9792"/>
                <a:gd name="T5" fmla="*/ 4 h 3904"/>
                <a:gd name="T6" fmla="*/ 14 w 9792"/>
                <a:gd name="T7" fmla="*/ 14 h 3904"/>
                <a:gd name="T8" fmla="*/ 4 w 9792"/>
                <a:gd name="T9" fmla="*/ 29 h 3904"/>
                <a:gd name="T10" fmla="*/ 0 w 9792"/>
                <a:gd name="T11" fmla="*/ 48 h 3904"/>
                <a:gd name="T12" fmla="*/ 0 w 9792"/>
                <a:gd name="T13" fmla="*/ 3856 h 3904"/>
                <a:gd name="T14" fmla="*/ 4 w 9792"/>
                <a:gd name="T15" fmla="*/ 3875 h 3904"/>
                <a:gd name="T16" fmla="*/ 14 w 9792"/>
                <a:gd name="T17" fmla="*/ 3890 h 3904"/>
                <a:gd name="T18" fmla="*/ 29 w 9792"/>
                <a:gd name="T19" fmla="*/ 3900 h 3904"/>
                <a:gd name="T20" fmla="*/ 48 w 9792"/>
                <a:gd name="T21" fmla="*/ 3904 h 3904"/>
                <a:gd name="T22" fmla="*/ 9744 w 9792"/>
                <a:gd name="T23" fmla="*/ 3904 h 3904"/>
                <a:gd name="T24" fmla="*/ 9763 w 9792"/>
                <a:gd name="T25" fmla="*/ 3900 h 3904"/>
                <a:gd name="T26" fmla="*/ 9778 w 9792"/>
                <a:gd name="T27" fmla="*/ 3890 h 3904"/>
                <a:gd name="T28" fmla="*/ 9788 w 9792"/>
                <a:gd name="T29" fmla="*/ 3875 h 3904"/>
                <a:gd name="T30" fmla="*/ 9790 w 9792"/>
                <a:gd name="T31" fmla="*/ 3864 h 3904"/>
                <a:gd name="T32" fmla="*/ 72 w 9792"/>
                <a:gd name="T33" fmla="*/ 3864 h 3904"/>
                <a:gd name="T34" fmla="*/ 60 w 9792"/>
                <a:gd name="T35" fmla="*/ 3861 h 3904"/>
                <a:gd name="T36" fmla="*/ 49 w 9792"/>
                <a:gd name="T37" fmla="*/ 3855 h 3904"/>
                <a:gd name="T38" fmla="*/ 43 w 9792"/>
                <a:gd name="T39" fmla="*/ 3844 h 3904"/>
                <a:gd name="T40" fmla="*/ 40 w 9792"/>
                <a:gd name="T41" fmla="*/ 3832 h 3904"/>
                <a:gd name="T42" fmla="*/ 40 w 9792"/>
                <a:gd name="T43" fmla="*/ 72 h 3904"/>
                <a:gd name="T44" fmla="*/ 43 w 9792"/>
                <a:gd name="T45" fmla="*/ 60 h 3904"/>
                <a:gd name="T46" fmla="*/ 49 w 9792"/>
                <a:gd name="T47" fmla="*/ 49 h 3904"/>
                <a:gd name="T48" fmla="*/ 60 w 9792"/>
                <a:gd name="T49" fmla="*/ 43 h 3904"/>
                <a:gd name="T50" fmla="*/ 72 w 9792"/>
                <a:gd name="T51" fmla="*/ 40 h 3904"/>
                <a:gd name="T52" fmla="*/ 9790 w 9792"/>
                <a:gd name="T53" fmla="*/ 40 h 3904"/>
                <a:gd name="T54" fmla="*/ 9788 w 9792"/>
                <a:gd name="T55" fmla="*/ 29 h 3904"/>
                <a:gd name="T56" fmla="*/ 9778 w 9792"/>
                <a:gd name="T57" fmla="*/ 14 h 3904"/>
                <a:gd name="T58" fmla="*/ 9763 w 9792"/>
                <a:gd name="T59" fmla="*/ 4 h 3904"/>
                <a:gd name="T60" fmla="*/ 9744 w 9792"/>
                <a:gd name="T61" fmla="*/ 0 h 3904"/>
                <a:gd name="T62" fmla="*/ 9790 w 9792"/>
                <a:gd name="T63" fmla="*/ 40 h 3904"/>
                <a:gd name="T64" fmla="*/ 9720 w 9792"/>
                <a:gd name="T65" fmla="*/ 40 h 3904"/>
                <a:gd name="T66" fmla="*/ 9732 w 9792"/>
                <a:gd name="T67" fmla="*/ 43 h 3904"/>
                <a:gd name="T68" fmla="*/ 9743 w 9792"/>
                <a:gd name="T69" fmla="*/ 49 h 3904"/>
                <a:gd name="T70" fmla="*/ 9749 w 9792"/>
                <a:gd name="T71" fmla="*/ 60 h 3904"/>
                <a:gd name="T72" fmla="*/ 9752 w 9792"/>
                <a:gd name="T73" fmla="*/ 72 h 3904"/>
                <a:gd name="T74" fmla="*/ 9752 w 9792"/>
                <a:gd name="T75" fmla="*/ 3832 h 3904"/>
                <a:gd name="T76" fmla="*/ 9749 w 9792"/>
                <a:gd name="T77" fmla="*/ 3844 h 3904"/>
                <a:gd name="T78" fmla="*/ 9743 w 9792"/>
                <a:gd name="T79" fmla="*/ 3855 h 3904"/>
                <a:gd name="T80" fmla="*/ 9732 w 9792"/>
                <a:gd name="T81" fmla="*/ 3861 h 3904"/>
                <a:gd name="T82" fmla="*/ 9720 w 9792"/>
                <a:gd name="T83" fmla="*/ 3864 h 3904"/>
                <a:gd name="T84" fmla="*/ 9790 w 9792"/>
                <a:gd name="T85" fmla="*/ 3864 h 3904"/>
                <a:gd name="T86" fmla="*/ 9792 w 9792"/>
                <a:gd name="T87" fmla="*/ 3856 h 3904"/>
                <a:gd name="T88" fmla="*/ 9792 w 9792"/>
                <a:gd name="T89" fmla="*/ 48 h 3904"/>
                <a:gd name="T90" fmla="*/ 9790 w 9792"/>
                <a:gd name="T91" fmla="*/ 40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792" h="3904">
                  <a:moveTo>
                    <a:pt x="9744" y="0"/>
                  </a:moveTo>
                  <a:lnTo>
                    <a:pt x="48" y="0"/>
                  </a:lnTo>
                  <a:lnTo>
                    <a:pt x="29" y="4"/>
                  </a:lnTo>
                  <a:lnTo>
                    <a:pt x="14" y="14"/>
                  </a:lnTo>
                  <a:lnTo>
                    <a:pt x="4" y="29"/>
                  </a:lnTo>
                  <a:lnTo>
                    <a:pt x="0" y="48"/>
                  </a:lnTo>
                  <a:lnTo>
                    <a:pt x="0" y="3856"/>
                  </a:lnTo>
                  <a:lnTo>
                    <a:pt x="4" y="3875"/>
                  </a:lnTo>
                  <a:lnTo>
                    <a:pt x="14" y="3890"/>
                  </a:lnTo>
                  <a:lnTo>
                    <a:pt x="29" y="3900"/>
                  </a:lnTo>
                  <a:lnTo>
                    <a:pt x="48" y="3904"/>
                  </a:lnTo>
                  <a:lnTo>
                    <a:pt x="9744" y="3904"/>
                  </a:lnTo>
                  <a:lnTo>
                    <a:pt x="9763" y="3900"/>
                  </a:lnTo>
                  <a:lnTo>
                    <a:pt x="9778" y="3890"/>
                  </a:lnTo>
                  <a:lnTo>
                    <a:pt x="9788" y="3875"/>
                  </a:lnTo>
                  <a:lnTo>
                    <a:pt x="9790" y="3864"/>
                  </a:lnTo>
                  <a:lnTo>
                    <a:pt x="72" y="3864"/>
                  </a:lnTo>
                  <a:lnTo>
                    <a:pt x="60" y="3861"/>
                  </a:lnTo>
                  <a:lnTo>
                    <a:pt x="49" y="3855"/>
                  </a:lnTo>
                  <a:lnTo>
                    <a:pt x="43" y="3844"/>
                  </a:lnTo>
                  <a:lnTo>
                    <a:pt x="40" y="3832"/>
                  </a:lnTo>
                  <a:lnTo>
                    <a:pt x="40" y="72"/>
                  </a:lnTo>
                  <a:lnTo>
                    <a:pt x="43" y="60"/>
                  </a:lnTo>
                  <a:lnTo>
                    <a:pt x="49" y="49"/>
                  </a:lnTo>
                  <a:lnTo>
                    <a:pt x="60" y="43"/>
                  </a:lnTo>
                  <a:lnTo>
                    <a:pt x="72" y="40"/>
                  </a:lnTo>
                  <a:lnTo>
                    <a:pt x="9790" y="40"/>
                  </a:lnTo>
                  <a:lnTo>
                    <a:pt x="9788" y="29"/>
                  </a:lnTo>
                  <a:lnTo>
                    <a:pt x="9778" y="14"/>
                  </a:lnTo>
                  <a:lnTo>
                    <a:pt x="9763" y="4"/>
                  </a:lnTo>
                  <a:lnTo>
                    <a:pt x="9744" y="0"/>
                  </a:lnTo>
                  <a:close/>
                  <a:moveTo>
                    <a:pt x="9790" y="40"/>
                  </a:moveTo>
                  <a:lnTo>
                    <a:pt x="9720" y="40"/>
                  </a:lnTo>
                  <a:lnTo>
                    <a:pt x="9732" y="43"/>
                  </a:lnTo>
                  <a:lnTo>
                    <a:pt x="9743" y="49"/>
                  </a:lnTo>
                  <a:lnTo>
                    <a:pt x="9749" y="60"/>
                  </a:lnTo>
                  <a:lnTo>
                    <a:pt x="9752" y="72"/>
                  </a:lnTo>
                  <a:lnTo>
                    <a:pt x="9752" y="3832"/>
                  </a:lnTo>
                  <a:lnTo>
                    <a:pt x="9749" y="3844"/>
                  </a:lnTo>
                  <a:lnTo>
                    <a:pt x="9743" y="3855"/>
                  </a:lnTo>
                  <a:lnTo>
                    <a:pt x="9732" y="3861"/>
                  </a:lnTo>
                  <a:lnTo>
                    <a:pt x="9720" y="3864"/>
                  </a:lnTo>
                  <a:lnTo>
                    <a:pt x="9790" y="3864"/>
                  </a:lnTo>
                  <a:lnTo>
                    <a:pt x="9792" y="3856"/>
                  </a:lnTo>
                  <a:lnTo>
                    <a:pt x="9792" y="48"/>
                  </a:lnTo>
                  <a:lnTo>
                    <a:pt x="9790" y="40"/>
                  </a:lnTo>
                  <a:close/>
                </a:path>
              </a:pathLst>
            </a:custGeom>
            <a:solidFill>
              <a:srgbClr val="E7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CL"/>
            </a:p>
          </p:txBody>
        </p:sp>
        <p:sp>
          <p:nvSpPr>
            <p:cNvPr id="7" name="Freeform 469"/>
            <p:cNvSpPr>
              <a:spLocks/>
            </p:cNvSpPr>
            <p:nvPr/>
          </p:nvSpPr>
          <p:spPr bwMode="auto">
            <a:xfrm>
              <a:off x="0" y="-322"/>
              <a:ext cx="9760" cy="3872"/>
            </a:xfrm>
            <a:custGeom>
              <a:avLst/>
              <a:gdLst>
                <a:gd name="T0" fmla="+- 0 9776 16"/>
                <a:gd name="T1" fmla="*/ T0 w 9760"/>
                <a:gd name="T2" fmla="+- 0 48 16"/>
                <a:gd name="T3" fmla="*/ 48 h 3872"/>
                <a:gd name="T4" fmla="+- 0 9773 16"/>
                <a:gd name="T5" fmla="*/ T4 w 9760"/>
                <a:gd name="T6" fmla="+- 0 36 16"/>
                <a:gd name="T7" fmla="*/ 36 h 3872"/>
                <a:gd name="T8" fmla="+- 0 9767 16"/>
                <a:gd name="T9" fmla="*/ T8 w 9760"/>
                <a:gd name="T10" fmla="+- 0 25 16"/>
                <a:gd name="T11" fmla="*/ 25 h 3872"/>
                <a:gd name="T12" fmla="+- 0 9756 16"/>
                <a:gd name="T13" fmla="*/ T12 w 9760"/>
                <a:gd name="T14" fmla="+- 0 19 16"/>
                <a:gd name="T15" fmla="*/ 19 h 3872"/>
                <a:gd name="T16" fmla="+- 0 9744 16"/>
                <a:gd name="T17" fmla="*/ T16 w 9760"/>
                <a:gd name="T18" fmla="+- 0 16 16"/>
                <a:gd name="T19" fmla="*/ 16 h 3872"/>
                <a:gd name="T20" fmla="+- 0 48 16"/>
                <a:gd name="T21" fmla="*/ T20 w 9760"/>
                <a:gd name="T22" fmla="+- 0 16 16"/>
                <a:gd name="T23" fmla="*/ 16 h 3872"/>
                <a:gd name="T24" fmla="+- 0 36 16"/>
                <a:gd name="T25" fmla="*/ T24 w 9760"/>
                <a:gd name="T26" fmla="+- 0 19 16"/>
                <a:gd name="T27" fmla="*/ 19 h 3872"/>
                <a:gd name="T28" fmla="+- 0 25 16"/>
                <a:gd name="T29" fmla="*/ T28 w 9760"/>
                <a:gd name="T30" fmla="+- 0 25 16"/>
                <a:gd name="T31" fmla="*/ 25 h 3872"/>
                <a:gd name="T32" fmla="+- 0 19 16"/>
                <a:gd name="T33" fmla="*/ T32 w 9760"/>
                <a:gd name="T34" fmla="+- 0 36 16"/>
                <a:gd name="T35" fmla="*/ 36 h 3872"/>
                <a:gd name="T36" fmla="+- 0 16 16"/>
                <a:gd name="T37" fmla="*/ T36 w 9760"/>
                <a:gd name="T38" fmla="+- 0 48 16"/>
                <a:gd name="T39" fmla="*/ 48 h 3872"/>
                <a:gd name="T40" fmla="+- 0 16 16"/>
                <a:gd name="T41" fmla="*/ T40 w 9760"/>
                <a:gd name="T42" fmla="+- 0 3856 16"/>
                <a:gd name="T43" fmla="*/ 3856 h 3872"/>
                <a:gd name="T44" fmla="+- 0 19 16"/>
                <a:gd name="T45" fmla="*/ T44 w 9760"/>
                <a:gd name="T46" fmla="+- 0 3868 16"/>
                <a:gd name="T47" fmla="*/ 3868 h 3872"/>
                <a:gd name="T48" fmla="+- 0 25 16"/>
                <a:gd name="T49" fmla="*/ T48 w 9760"/>
                <a:gd name="T50" fmla="+- 0 3879 16"/>
                <a:gd name="T51" fmla="*/ 3879 h 3872"/>
                <a:gd name="T52" fmla="+- 0 36 16"/>
                <a:gd name="T53" fmla="*/ T52 w 9760"/>
                <a:gd name="T54" fmla="+- 0 3885 16"/>
                <a:gd name="T55" fmla="*/ 3885 h 3872"/>
                <a:gd name="T56" fmla="+- 0 48 16"/>
                <a:gd name="T57" fmla="*/ T56 w 9760"/>
                <a:gd name="T58" fmla="+- 0 3888 16"/>
                <a:gd name="T59" fmla="*/ 3888 h 3872"/>
                <a:gd name="T60" fmla="+- 0 9744 16"/>
                <a:gd name="T61" fmla="*/ T60 w 9760"/>
                <a:gd name="T62" fmla="+- 0 3888 16"/>
                <a:gd name="T63" fmla="*/ 3888 h 3872"/>
                <a:gd name="T64" fmla="+- 0 9756 16"/>
                <a:gd name="T65" fmla="*/ T64 w 9760"/>
                <a:gd name="T66" fmla="+- 0 3885 16"/>
                <a:gd name="T67" fmla="*/ 3885 h 3872"/>
                <a:gd name="T68" fmla="+- 0 9767 16"/>
                <a:gd name="T69" fmla="*/ T68 w 9760"/>
                <a:gd name="T70" fmla="+- 0 3879 16"/>
                <a:gd name="T71" fmla="*/ 3879 h 3872"/>
                <a:gd name="T72" fmla="+- 0 9773 16"/>
                <a:gd name="T73" fmla="*/ T72 w 9760"/>
                <a:gd name="T74" fmla="+- 0 3868 16"/>
                <a:gd name="T75" fmla="*/ 3868 h 3872"/>
                <a:gd name="T76" fmla="+- 0 9776 16"/>
                <a:gd name="T77" fmla="*/ T76 w 9760"/>
                <a:gd name="T78" fmla="+- 0 3856 16"/>
                <a:gd name="T79" fmla="*/ 3856 h 3872"/>
                <a:gd name="T80" fmla="+- 0 9776 16"/>
                <a:gd name="T81" fmla="*/ T80 w 9760"/>
                <a:gd name="T82" fmla="+- 0 1952 16"/>
                <a:gd name="T83" fmla="*/ 1952 h 3872"/>
                <a:gd name="T84" fmla="+- 0 9776 16"/>
                <a:gd name="T85" fmla="*/ T84 w 9760"/>
                <a:gd name="T86" fmla="+- 0 48 16"/>
                <a:gd name="T87" fmla="*/ 48 h 38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9760" h="3872">
                  <a:moveTo>
                    <a:pt x="9760" y="32"/>
                  </a:moveTo>
                  <a:lnTo>
                    <a:pt x="9757" y="20"/>
                  </a:lnTo>
                  <a:lnTo>
                    <a:pt x="9751" y="9"/>
                  </a:lnTo>
                  <a:lnTo>
                    <a:pt x="9740" y="3"/>
                  </a:lnTo>
                  <a:lnTo>
                    <a:pt x="9728" y="0"/>
                  </a:lnTo>
                  <a:lnTo>
                    <a:pt x="32" y="0"/>
                  </a:lnTo>
                  <a:lnTo>
                    <a:pt x="20" y="3"/>
                  </a:lnTo>
                  <a:lnTo>
                    <a:pt x="9" y="9"/>
                  </a:lnTo>
                  <a:lnTo>
                    <a:pt x="3" y="20"/>
                  </a:lnTo>
                  <a:lnTo>
                    <a:pt x="0" y="32"/>
                  </a:lnTo>
                  <a:lnTo>
                    <a:pt x="0" y="3840"/>
                  </a:lnTo>
                  <a:lnTo>
                    <a:pt x="3" y="3852"/>
                  </a:lnTo>
                  <a:lnTo>
                    <a:pt x="9" y="3863"/>
                  </a:lnTo>
                  <a:lnTo>
                    <a:pt x="20" y="3869"/>
                  </a:lnTo>
                  <a:lnTo>
                    <a:pt x="32" y="3872"/>
                  </a:lnTo>
                  <a:lnTo>
                    <a:pt x="9728" y="3872"/>
                  </a:lnTo>
                  <a:lnTo>
                    <a:pt x="9740" y="3869"/>
                  </a:lnTo>
                  <a:lnTo>
                    <a:pt x="9751" y="3863"/>
                  </a:lnTo>
                  <a:lnTo>
                    <a:pt x="9757" y="3852"/>
                  </a:lnTo>
                  <a:lnTo>
                    <a:pt x="9760" y="3840"/>
                  </a:lnTo>
                  <a:lnTo>
                    <a:pt x="9760" y="1936"/>
                  </a:lnTo>
                  <a:lnTo>
                    <a:pt x="9760" y="32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CL"/>
            </a:p>
          </p:txBody>
        </p:sp>
        <p:sp>
          <p:nvSpPr>
            <p:cNvPr id="8" name="Text Box 470"/>
            <p:cNvSpPr txBox="1">
              <a:spLocks noChangeArrowheads="1"/>
            </p:cNvSpPr>
            <p:nvPr/>
          </p:nvSpPr>
          <p:spPr bwMode="auto">
            <a:xfrm>
              <a:off x="331" y="207"/>
              <a:ext cx="3707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010"/>
                </a:lnSpc>
                <a:spcAft>
                  <a:spcPts val="0"/>
                </a:spcAft>
              </a:pPr>
              <a:r>
                <a:rPr lang="es-CL" sz="950">
                  <a:solidFill>
                    <a:srgbClr val="AA55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//Interfaz:</a:t>
              </a:r>
              <a:endParaRPr lang="es-CL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46050" indent="-146685">
                <a:lnSpc>
                  <a:spcPct val="140000"/>
                </a:lnSpc>
                <a:spcBef>
                  <a:spcPts val="440"/>
                </a:spcBef>
                <a:spcAft>
                  <a:spcPts val="0"/>
                </a:spcAft>
              </a:pPr>
              <a:r>
                <a:rPr lang="es-CL" sz="950">
                  <a:solidFill>
                    <a:srgbClr val="770088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public</a:t>
              </a:r>
              <a:r>
                <a:rPr lang="es-CL" sz="950" spc="45">
                  <a:solidFill>
                    <a:srgbClr val="770088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CL" sz="950">
                  <a:solidFill>
                    <a:srgbClr val="770088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interface</a:t>
              </a:r>
              <a:r>
                <a:rPr lang="es-CL" sz="950" spc="50">
                  <a:solidFill>
                    <a:srgbClr val="770088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CL" sz="95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nombreInterfaz</a:t>
              </a:r>
              <a:r>
                <a:rPr lang="es-CL" sz="95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s-CL" sz="950" spc="-56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CL" sz="950">
                  <a:solidFill>
                    <a:srgbClr val="008855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es-CL" sz="950" spc="15">
                  <a:solidFill>
                    <a:srgbClr val="008855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CL" sz="95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imprimirHola</a:t>
              </a:r>
              <a:r>
                <a:rPr lang="es-CL" sz="95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  <a:endParaRPr lang="es-CL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ts val="1025"/>
                </a:lnSpc>
                <a:spcBef>
                  <a:spcPts val="10"/>
                </a:spcBef>
                <a:spcAft>
                  <a:spcPts val="0"/>
                </a:spcAft>
              </a:pPr>
              <a:r>
                <a:rPr lang="es-CL" sz="95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s-CL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471"/>
            <p:cNvSpPr txBox="1">
              <a:spLocks noChangeArrowheads="1"/>
            </p:cNvSpPr>
            <p:nvPr/>
          </p:nvSpPr>
          <p:spPr bwMode="auto">
            <a:xfrm>
              <a:off x="331" y="1727"/>
              <a:ext cx="8431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010"/>
                </a:lnSpc>
                <a:spcAft>
                  <a:spcPts val="0"/>
                </a:spcAft>
              </a:pPr>
              <a:r>
                <a:rPr lang="es-CL" sz="950">
                  <a:solidFill>
                    <a:srgbClr val="AA55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//Implementación:</a:t>
              </a:r>
              <a:endParaRPr lang="es-CL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46050" indent="-146685">
                <a:lnSpc>
                  <a:spcPct val="140000"/>
                </a:lnSpc>
                <a:spcBef>
                  <a:spcPts val="440"/>
                </a:spcBef>
                <a:spcAft>
                  <a:spcPts val="0"/>
                </a:spcAft>
              </a:pPr>
              <a:r>
                <a:rPr lang="es-CL" sz="950">
                  <a:solidFill>
                    <a:srgbClr val="770088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public</a:t>
              </a:r>
              <a:r>
                <a:rPr lang="es-CL" sz="950" spc="65">
                  <a:solidFill>
                    <a:srgbClr val="770088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CL" sz="950">
                  <a:solidFill>
                    <a:srgbClr val="770088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r>
                <a:rPr lang="es-CL" sz="950" spc="70">
                  <a:solidFill>
                    <a:srgbClr val="770088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CL" sz="95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nombreClase</a:t>
              </a:r>
              <a:r>
                <a:rPr lang="es-CL" sz="950" spc="7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CL" sz="950">
                  <a:solidFill>
                    <a:srgbClr val="770088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implements</a:t>
              </a:r>
              <a:r>
                <a:rPr lang="es-CL" sz="950" spc="65">
                  <a:solidFill>
                    <a:srgbClr val="770088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CL" sz="95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nombreInterfaz</a:t>
              </a:r>
              <a:r>
                <a:rPr lang="es-CL" sz="95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[,</a:t>
              </a:r>
              <a:r>
                <a:rPr lang="es-CL" sz="950" spc="7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CL" sz="95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nombreOtraInterfaz</a:t>
              </a:r>
              <a:r>
                <a:rPr lang="es-CL" sz="95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]{</a:t>
              </a:r>
              <a:r>
                <a:rPr lang="es-CL" sz="950" spc="-56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CL" sz="950">
                  <a:solidFill>
                    <a:srgbClr val="555555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@Override</a:t>
              </a:r>
              <a:endParaRPr lang="es-CL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92100" marR="1301115" indent="-146685">
                <a:lnSpc>
                  <a:spcPct val="140000"/>
                </a:lnSpc>
                <a:spcBef>
                  <a:spcPts val="10"/>
                </a:spcBef>
                <a:spcAft>
                  <a:spcPts val="0"/>
                </a:spcAft>
              </a:pPr>
              <a:r>
                <a:rPr lang="es-CL" sz="950">
                  <a:solidFill>
                    <a:srgbClr val="770088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public</a:t>
              </a:r>
              <a:r>
                <a:rPr lang="es-CL" sz="950" spc="40">
                  <a:solidFill>
                    <a:srgbClr val="770088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CL" sz="950">
                  <a:solidFill>
                    <a:srgbClr val="008855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es-CL" sz="950" spc="40">
                  <a:solidFill>
                    <a:srgbClr val="008855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CL" sz="95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imprimirHola</a:t>
              </a:r>
              <a:r>
                <a:rPr lang="es-CL" sz="95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(){</a:t>
              </a:r>
              <a:r>
                <a:rPr lang="es-CL" sz="950" spc="5">
                  <a:solidFill>
                    <a:srgbClr val="333333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CL" sz="95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r>
                <a:rPr lang="es-CL" sz="95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s-CL" sz="95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s-CL" sz="95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s-CL" sz="95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println</a:t>
              </a:r>
              <a:r>
                <a:rPr lang="es-CL" sz="95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s-CL" sz="950">
                  <a:solidFill>
                    <a:srgbClr val="AA111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"hola"</a:t>
              </a:r>
              <a:r>
                <a:rPr lang="es-CL" sz="95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es-CL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46050">
                <a:spcBef>
                  <a:spcPts val="5"/>
                </a:spcBef>
                <a:spcAft>
                  <a:spcPts val="0"/>
                </a:spcAft>
              </a:pPr>
              <a:r>
                <a:rPr lang="es-CL" sz="95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s-CL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ts val="1025"/>
                </a:lnSpc>
                <a:spcBef>
                  <a:spcPts val="440"/>
                </a:spcBef>
                <a:spcAft>
                  <a:spcPts val="0"/>
                </a:spcAft>
              </a:pPr>
              <a:r>
                <a:rPr lang="es-CL" sz="950">
                  <a:solidFill>
                    <a:srgbClr val="333333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s-CL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3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r>
              <a:rPr lang="es-ES" dirty="0"/>
              <a:t>Las interfaces no ayudan mucho con la reutilización del código, pero ayudan a mantener ordenado el código, gracias a que Eclipse nos ayuda a llegar a cada una de las implementaciones del método de una interfaz y conoceremos un poco de lo que debería hacer cada clase que implemente una interfaz en concreto.</a:t>
            </a:r>
            <a:endParaRPr lang="es-CL" dirty="0"/>
          </a:p>
          <a:p>
            <a:endParaRPr lang="es-CL" dirty="0"/>
          </a:p>
          <a:p>
            <a:r>
              <a:rPr lang="es-ES" b="1" dirty="0"/>
              <a:t>En resumen, las interfaces ayudan a crear código más entendible para quienes tengan que trabajarlo.</a:t>
            </a:r>
            <a:endParaRPr lang="es-CL" dirty="0"/>
          </a:p>
          <a:p>
            <a:r>
              <a:rPr lang="es-ES" dirty="0"/>
              <a:t>Veamos un ejemplo en código del uso de las interfaces y cómo podríamos utilizarlas aplicando polimorfismo con ellas. </a:t>
            </a:r>
            <a:endParaRPr lang="es-ES" dirty="0" smtClean="0"/>
          </a:p>
          <a:p>
            <a:r>
              <a:rPr lang="es-ES" dirty="0" smtClean="0"/>
              <a:t>Crearemos </a:t>
            </a:r>
            <a:r>
              <a:rPr lang="es-ES" dirty="0"/>
              <a:t>una porción de la estructura de un juego donde sólo se puede avanzar hacia adelante y saltar (</a:t>
            </a:r>
            <a:r>
              <a:rPr lang="es-ES"/>
              <a:t>algo </a:t>
            </a:r>
            <a:r>
              <a:rPr lang="es-ES" smtClean="0"/>
              <a:t>así </a:t>
            </a:r>
            <a:r>
              <a:rPr lang="es-ES" dirty="0"/>
              <a:t>como escapar de un enemigo que rompe todo a su paso).</a:t>
            </a:r>
            <a:endParaRPr lang="es-CL" dirty="0"/>
          </a:p>
          <a:p>
            <a:pPr marL="1371600" lvl="3" indent="0">
              <a:buNone/>
            </a:pPr>
            <a:endParaRPr lang="es-CL" sz="2400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709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Polimorfismo con interfaces</a:t>
            </a:r>
            <a:endParaRPr lang="es-CL" dirty="0"/>
          </a:p>
          <a:p>
            <a:r>
              <a:rPr lang="es-ES" dirty="0"/>
              <a:t>Creamos un proyecto </a:t>
            </a:r>
            <a:r>
              <a:rPr lang="es-ES" dirty="0" smtClean="0"/>
              <a:t>y en este la </a:t>
            </a:r>
            <a:r>
              <a:rPr lang="es-ES" dirty="0"/>
              <a:t>siguiente interfaz dentro de un paquete Interfaces</a:t>
            </a:r>
            <a:r>
              <a:rPr lang="es-ES" dirty="0" smtClean="0"/>
              <a:t>: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ES" dirty="0" smtClean="0"/>
              <a:t>Creamos </a:t>
            </a:r>
            <a:r>
              <a:rPr lang="es-ES" dirty="0"/>
              <a:t>un proyecto y en este la siguiente interfaz dentro de un paquete Interfaces: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1371600" lvl="3" indent="0">
              <a:buNone/>
            </a:pPr>
            <a:endParaRPr lang="es-MX" sz="2400" dirty="0" smtClean="0"/>
          </a:p>
          <a:p>
            <a:pPr marL="1371600" lvl="3" indent="0">
              <a:buNone/>
            </a:pPr>
            <a:endParaRPr lang="es-MX" sz="2400" dirty="0"/>
          </a:p>
          <a:p>
            <a:pPr marL="1371600" lvl="3" indent="0">
              <a:buNone/>
            </a:pPr>
            <a:endParaRPr lang="es-CL" sz="2400" dirty="0" smtClean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10" name="Text Box 631"/>
          <p:cNvSpPr txBox="1">
            <a:spLocks noChangeArrowheads="1"/>
          </p:cNvSpPr>
          <p:nvPr/>
        </p:nvSpPr>
        <p:spPr bwMode="auto">
          <a:xfrm>
            <a:off x="2512061" y="2261213"/>
            <a:ext cx="796544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6235" marR="3693795" indent="-146685">
              <a:lnSpc>
                <a:spcPct val="140000"/>
              </a:lnSpc>
              <a:spcBef>
                <a:spcPts val="5"/>
              </a:spcBef>
              <a:spcAft>
                <a:spcPts val="0"/>
              </a:spcAft>
            </a:pPr>
            <a:r>
              <a:rPr lang="es-CL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CL" spc="25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s-CL" spc="3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Personaje</a:t>
            </a:r>
            <a:r>
              <a:rPr lang="es-CL" spc="25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s-CL" spc="-55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555" dirty="0" smtClean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s-CL" dirty="0" err="1" smtClean="0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CL" spc="10" dirty="0" smtClean="0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mover</a:t>
            </a: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dirty="0" err="1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L" spc="15" dirty="0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s-C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5"/>
              </a:spcBef>
              <a:spcAft>
                <a:spcPts val="0"/>
              </a:spcAft>
            </a:pPr>
            <a:r>
              <a:rPr lang="es-CL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C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 Box 635"/>
          <p:cNvSpPr txBox="1">
            <a:spLocks noChangeArrowheads="1"/>
          </p:cNvSpPr>
          <p:nvPr/>
        </p:nvSpPr>
        <p:spPr bwMode="auto">
          <a:xfrm>
            <a:off x="2743200" y="4718668"/>
            <a:ext cx="7294880" cy="105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es-CL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5"/>
              </a:spcBef>
              <a:spcAft>
                <a:spcPts val="0"/>
              </a:spcAft>
            </a:pPr>
            <a:r>
              <a:rPr lang="es-CL" sz="1600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CL" sz="1600" spc="6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CL" sz="1600" spc="6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Protagonista</a:t>
            </a:r>
            <a:r>
              <a:rPr lang="es-CL" sz="1600" spc="6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s-CL" sz="1600" spc="6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Personaje</a:t>
            </a: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CL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9550">
              <a:spcBef>
                <a:spcPts val="440"/>
              </a:spcBef>
              <a:spcAft>
                <a:spcPts val="0"/>
              </a:spcAft>
            </a:pPr>
            <a:r>
              <a:rPr lang="es-CL" sz="16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CL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8D9E26A3-9FC5-4974-92EC-586B2E5D3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172" y="1113313"/>
            <a:ext cx="7913656" cy="1630161"/>
          </a:xfrm>
        </p:spPr>
        <p:txBody>
          <a:bodyPr>
            <a:normAutofit/>
          </a:bodyPr>
          <a:lstStyle/>
          <a:p>
            <a:r>
              <a:rPr lang="es-CL" dirty="0" smtClean="0"/>
              <a:t>ORIENTACIÓN A OBJETOS II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780D37AA-34BA-4549-BCF4-C1D196008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7B4E90-90A0-4FA6-8D76-CC3AF6261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82938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Polimorfismo con interfaces</a:t>
            </a:r>
            <a:endParaRPr lang="es-CL" dirty="0"/>
          </a:p>
          <a:p>
            <a:r>
              <a:rPr lang="es-ES" dirty="0" smtClean="0"/>
              <a:t>El IDE solicitará la “implementación” del método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Ahora…</a:t>
            </a:r>
          </a:p>
          <a:p>
            <a:endParaRPr lang="es-ES" dirty="0" smtClean="0"/>
          </a:p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1371600" lvl="3" indent="0">
              <a:buNone/>
            </a:pPr>
            <a:endParaRPr lang="es-MX" sz="2400" dirty="0" smtClean="0"/>
          </a:p>
          <a:p>
            <a:pPr marL="1371600" lvl="3" indent="0">
              <a:buNone/>
            </a:pPr>
            <a:endParaRPr lang="es-MX" sz="2400" dirty="0"/>
          </a:p>
          <a:p>
            <a:pPr marL="1371600" lvl="3" indent="0">
              <a:buNone/>
            </a:pPr>
            <a:endParaRPr lang="es-CL" sz="2400" dirty="0" smtClean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6" name="Text Box 639"/>
          <p:cNvSpPr txBox="1">
            <a:spLocks noChangeArrowheads="1"/>
          </p:cNvSpPr>
          <p:nvPr/>
        </p:nvSpPr>
        <p:spPr bwMode="auto">
          <a:xfrm>
            <a:off x="1926591" y="2261213"/>
            <a:ext cx="7233920" cy="14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lnSpc>
                <a:spcPts val="1010"/>
              </a:lnSpc>
              <a:spcAft>
                <a:spcPts val="0"/>
              </a:spcAft>
            </a:pPr>
            <a:r>
              <a:rPr lang="es-CL" sz="1200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CL" sz="1200" spc="65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200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CL" sz="1200" spc="65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Protagonista</a:t>
            </a:r>
            <a:r>
              <a:rPr lang="es-CL" sz="1200" spc="65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200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s-CL" sz="1200" spc="65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Personaje</a:t>
            </a:r>
            <a:r>
              <a:rPr lang="es-CL" sz="12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6050">
              <a:spcBef>
                <a:spcPts val="440"/>
              </a:spcBef>
              <a:spcAft>
                <a:spcPts val="0"/>
              </a:spcAft>
            </a:pPr>
            <a:r>
              <a:rPr lang="es-CL" sz="1200" dirty="0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s-CL" sz="1200" dirty="0" err="1">
                <a:solidFill>
                  <a:srgbClr val="5555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6050">
              <a:spcBef>
                <a:spcPts val="445"/>
              </a:spcBef>
              <a:spcAft>
                <a:spcPts val="0"/>
              </a:spcAft>
            </a:pPr>
            <a:r>
              <a:rPr lang="es-CL" sz="1200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s-CL" sz="1200" spc="30" dirty="0">
                <a:solidFill>
                  <a:srgbClr val="77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200" dirty="0" err="1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s-CL" sz="1200" spc="35" dirty="0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mover</a:t>
            </a:r>
            <a:r>
              <a:rPr lang="es-CL" sz="12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CL" sz="1200" dirty="0" err="1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CL" sz="1200" spc="35" dirty="0">
                <a:solidFill>
                  <a:srgbClr val="0088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CL" sz="12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CL" sz="1200" spc="35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2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2100">
              <a:lnSpc>
                <a:spcPts val="1025"/>
              </a:lnSpc>
              <a:spcBef>
                <a:spcPts val="445"/>
              </a:spcBef>
              <a:spcAft>
                <a:spcPts val="0"/>
              </a:spcAft>
            </a:pPr>
            <a:r>
              <a:rPr lang="es-CL" sz="1200" dirty="0" smtClean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s-CL" sz="1200" spc="20" dirty="0" smtClean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2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s-CL" sz="12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20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</a:t>
            </a:r>
            <a:r>
              <a:rPr lang="es-CL" sz="1200" dirty="0" err="1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es-CL" sz="12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200" dirty="0" err="1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s-CL" sz="1200" spc="20" dirty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200" dirty="0" err="1" smtClean="0">
                <a:solidFill>
                  <a:srgbClr val="AA55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stub</a:t>
            </a:r>
            <a:endParaRPr lang="es-CL" sz="1200" dirty="0" smtClean="0">
              <a:solidFill>
                <a:srgbClr val="AA55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>
              <a:lnSpc>
                <a:spcPts val="1025"/>
              </a:lnSpc>
              <a:spcBef>
                <a:spcPts val="445"/>
              </a:spcBef>
              <a:spcAft>
                <a:spcPts val="0"/>
              </a:spcAft>
            </a:pPr>
            <a:r>
              <a:rPr lang="es-CL" sz="12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CL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9" name="Grupo 18"/>
          <p:cNvGrpSpPr>
            <a:grpSpLocks/>
          </p:cNvGrpSpPr>
          <p:nvPr/>
        </p:nvGrpSpPr>
        <p:grpSpPr bwMode="auto">
          <a:xfrm>
            <a:off x="1926591" y="4162101"/>
            <a:ext cx="6217920" cy="1899920"/>
            <a:chOff x="0" y="0"/>
            <a:chExt cx="9792" cy="2992"/>
          </a:xfrm>
        </p:grpSpPr>
        <p:sp>
          <p:nvSpPr>
            <p:cNvPr id="20" name="AutoShape 461"/>
            <p:cNvSpPr>
              <a:spLocks/>
            </p:cNvSpPr>
            <p:nvPr/>
          </p:nvSpPr>
          <p:spPr bwMode="auto">
            <a:xfrm>
              <a:off x="0" y="0"/>
              <a:ext cx="9792" cy="2992"/>
            </a:xfrm>
            <a:custGeom>
              <a:avLst/>
              <a:gdLst>
                <a:gd name="T0" fmla="*/ 9744 w 9792"/>
                <a:gd name="T1" fmla="*/ 0 h 2992"/>
                <a:gd name="T2" fmla="*/ 48 w 9792"/>
                <a:gd name="T3" fmla="*/ 0 h 2992"/>
                <a:gd name="T4" fmla="*/ 29 w 9792"/>
                <a:gd name="T5" fmla="*/ 4 h 2992"/>
                <a:gd name="T6" fmla="*/ 14 w 9792"/>
                <a:gd name="T7" fmla="*/ 14 h 2992"/>
                <a:gd name="T8" fmla="*/ 4 w 9792"/>
                <a:gd name="T9" fmla="*/ 29 h 2992"/>
                <a:gd name="T10" fmla="*/ 0 w 9792"/>
                <a:gd name="T11" fmla="*/ 48 h 2992"/>
                <a:gd name="T12" fmla="*/ 0 w 9792"/>
                <a:gd name="T13" fmla="*/ 2944 h 2992"/>
                <a:gd name="T14" fmla="*/ 4 w 9792"/>
                <a:gd name="T15" fmla="*/ 2963 h 2992"/>
                <a:gd name="T16" fmla="*/ 14 w 9792"/>
                <a:gd name="T17" fmla="*/ 2978 h 2992"/>
                <a:gd name="T18" fmla="*/ 29 w 9792"/>
                <a:gd name="T19" fmla="*/ 2988 h 2992"/>
                <a:gd name="T20" fmla="*/ 48 w 9792"/>
                <a:gd name="T21" fmla="*/ 2992 h 2992"/>
                <a:gd name="T22" fmla="*/ 9744 w 9792"/>
                <a:gd name="T23" fmla="*/ 2992 h 2992"/>
                <a:gd name="T24" fmla="*/ 9763 w 9792"/>
                <a:gd name="T25" fmla="*/ 2988 h 2992"/>
                <a:gd name="T26" fmla="*/ 9778 w 9792"/>
                <a:gd name="T27" fmla="*/ 2978 h 2992"/>
                <a:gd name="T28" fmla="*/ 9788 w 9792"/>
                <a:gd name="T29" fmla="*/ 2963 h 2992"/>
                <a:gd name="T30" fmla="*/ 9790 w 9792"/>
                <a:gd name="T31" fmla="*/ 2952 h 2992"/>
                <a:gd name="T32" fmla="*/ 72 w 9792"/>
                <a:gd name="T33" fmla="*/ 2952 h 2992"/>
                <a:gd name="T34" fmla="*/ 60 w 9792"/>
                <a:gd name="T35" fmla="*/ 2949 h 2992"/>
                <a:gd name="T36" fmla="*/ 49 w 9792"/>
                <a:gd name="T37" fmla="*/ 2943 h 2992"/>
                <a:gd name="T38" fmla="*/ 43 w 9792"/>
                <a:gd name="T39" fmla="*/ 2932 h 2992"/>
                <a:gd name="T40" fmla="*/ 40 w 9792"/>
                <a:gd name="T41" fmla="*/ 2920 h 2992"/>
                <a:gd name="T42" fmla="*/ 40 w 9792"/>
                <a:gd name="T43" fmla="*/ 72 h 2992"/>
                <a:gd name="T44" fmla="*/ 43 w 9792"/>
                <a:gd name="T45" fmla="*/ 60 h 2992"/>
                <a:gd name="T46" fmla="*/ 49 w 9792"/>
                <a:gd name="T47" fmla="*/ 49 h 2992"/>
                <a:gd name="T48" fmla="*/ 60 w 9792"/>
                <a:gd name="T49" fmla="*/ 43 h 2992"/>
                <a:gd name="T50" fmla="*/ 72 w 9792"/>
                <a:gd name="T51" fmla="*/ 40 h 2992"/>
                <a:gd name="T52" fmla="*/ 9790 w 9792"/>
                <a:gd name="T53" fmla="*/ 40 h 2992"/>
                <a:gd name="T54" fmla="*/ 9788 w 9792"/>
                <a:gd name="T55" fmla="*/ 29 h 2992"/>
                <a:gd name="T56" fmla="*/ 9778 w 9792"/>
                <a:gd name="T57" fmla="*/ 14 h 2992"/>
                <a:gd name="T58" fmla="*/ 9763 w 9792"/>
                <a:gd name="T59" fmla="*/ 4 h 2992"/>
                <a:gd name="T60" fmla="*/ 9744 w 9792"/>
                <a:gd name="T61" fmla="*/ 0 h 2992"/>
                <a:gd name="T62" fmla="*/ 9790 w 9792"/>
                <a:gd name="T63" fmla="*/ 40 h 2992"/>
                <a:gd name="T64" fmla="*/ 9720 w 9792"/>
                <a:gd name="T65" fmla="*/ 40 h 2992"/>
                <a:gd name="T66" fmla="*/ 9732 w 9792"/>
                <a:gd name="T67" fmla="*/ 43 h 2992"/>
                <a:gd name="T68" fmla="*/ 9743 w 9792"/>
                <a:gd name="T69" fmla="*/ 49 h 2992"/>
                <a:gd name="T70" fmla="*/ 9749 w 9792"/>
                <a:gd name="T71" fmla="*/ 60 h 2992"/>
                <a:gd name="T72" fmla="*/ 9752 w 9792"/>
                <a:gd name="T73" fmla="*/ 72 h 2992"/>
                <a:gd name="T74" fmla="*/ 9752 w 9792"/>
                <a:gd name="T75" fmla="*/ 2920 h 2992"/>
                <a:gd name="T76" fmla="*/ 9749 w 9792"/>
                <a:gd name="T77" fmla="*/ 2932 h 2992"/>
                <a:gd name="T78" fmla="*/ 9743 w 9792"/>
                <a:gd name="T79" fmla="*/ 2943 h 2992"/>
                <a:gd name="T80" fmla="*/ 9732 w 9792"/>
                <a:gd name="T81" fmla="*/ 2949 h 2992"/>
                <a:gd name="T82" fmla="*/ 9720 w 9792"/>
                <a:gd name="T83" fmla="*/ 2952 h 2992"/>
                <a:gd name="T84" fmla="*/ 9790 w 9792"/>
                <a:gd name="T85" fmla="*/ 2952 h 2992"/>
                <a:gd name="T86" fmla="*/ 9792 w 9792"/>
                <a:gd name="T87" fmla="*/ 2944 h 2992"/>
                <a:gd name="T88" fmla="*/ 9792 w 9792"/>
                <a:gd name="T89" fmla="*/ 48 h 2992"/>
                <a:gd name="T90" fmla="*/ 9790 w 9792"/>
                <a:gd name="T91" fmla="*/ 40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792" h="2992">
                  <a:moveTo>
                    <a:pt x="9744" y="0"/>
                  </a:moveTo>
                  <a:lnTo>
                    <a:pt x="48" y="0"/>
                  </a:lnTo>
                  <a:lnTo>
                    <a:pt x="29" y="4"/>
                  </a:lnTo>
                  <a:lnTo>
                    <a:pt x="14" y="14"/>
                  </a:lnTo>
                  <a:lnTo>
                    <a:pt x="4" y="29"/>
                  </a:lnTo>
                  <a:lnTo>
                    <a:pt x="0" y="48"/>
                  </a:lnTo>
                  <a:lnTo>
                    <a:pt x="0" y="2944"/>
                  </a:lnTo>
                  <a:lnTo>
                    <a:pt x="4" y="2963"/>
                  </a:lnTo>
                  <a:lnTo>
                    <a:pt x="14" y="2978"/>
                  </a:lnTo>
                  <a:lnTo>
                    <a:pt x="29" y="2988"/>
                  </a:lnTo>
                  <a:lnTo>
                    <a:pt x="48" y="2992"/>
                  </a:lnTo>
                  <a:lnTo>
                    <a:pt x="9744" y="2992"/>
                  </a:lnTo>
                  <a:lnTo>
                    <a:pt x="9763" y="2988"/>
                  </a:lnTo>
                  <a:lnTo>
                    <a:pt x="9778" y="2978"/>
                  </a:lnTo>
                  <a:lnTo>
                    <a:pt x="9788" y="2963"/>
                  </a:lnTo>
                  <a:lnTo>
                    <a:pt x="9790" y="2952"/>
                  </a:lnTo>
                  <a:lnTo>
                    <a:pt x="72" y="2952"/>
                  </a:lnTo>
                  <a:lnTo>
                    <a:pt x="60" y="2949"/>
                  </a:lnTo>
                  <a:lnTo>
                    <a:pt x="49" y="2943"/>
                  </a:lnTo>
                  <a:lnTo>
                    <a:pt x="43" y="2932"/>
                  </a:lnTo>
                  <a:lnTo>
                    <a:pt x="40" y="2920"/>
                  </a:lnTo>
                  <a:lnTo>
                    <a:pt x="40" y="72"/>
                  </a:lnTo>
                  <a:lnTo>
                    <a:pt x="43" y="60"/>
                  </a:lnTo>
                  <a:lnTo>
                    <a:pt x="49" y="49"/>
                  </a:lnTo>
                  <a:lnTo>
                    <a:pt x="60" y="43"/>
                  </a:lnTo>
                  <a:lnTo>
                    <a:pt x="72" y="40"/>
                  </a:lnTo>
                  <a:lnTo>
                    <a:pt x="9790" y="40"/>
                  </a:lnTo>
                  <a:lnTo>
                    <a:pt x="9788" y="29"/>
                  </a:lnTo>
                  <a:lnTo>
                    <a:pt x="9778" y="14"/>
                  </a:lnTo>
                  <a:lnTo>
                    <a:pt x="9763" y="4"/>
                  </a:lnTo>
                  <a:lnTo>
                    <a:pt x="9744" y="0"/>
                  </a:lnTo>
                  <a:close/>
                  <a:moveTo>
                    <a:pt x="9790" y="40"/>
                  </a:moveTo>
                  <a:lnTo>
                    <a:pt x="9720" y="40"/>
                  </a:lnTo>
                  <a:lnTo>
                    <a:pt x="9732" y="43"/>
                  </a:lnTo>
                  <a:lnTo>
                    <a:pt x="9743" y="49"/>
                  </a:lnTo>
                  <a:lnTo>
                    <a:pt x="9749" y="60"/>
                  </a:lnTo>
                  <a:lnTo>
                    <a:pt x="9752" y="72"/>
                  </a:lnTo>
                  <a:lnTo>
                    <a:pt x="9752" y="2920"/>
                  </a:lnTo>
                  <a:lnTo>
                    <a:pt x="9749" y="2932"/>
                  </a:lnTo>
                  <a:lnTo>
                    <a:pt x="9743" y="2943"/>
                  </a:lnTo>
                  <a:lnTo>
                    <a:pt x="9732" y="2949"/>
                  </a:lnTo>
                  <a:lnTo>
                    <a:pt x="9720" y="2952"/>
                  </a:lnTo>
                  <a:lnTo>
                    <a:pt x="9790" y="2952"/>
                  </a:lnTo>
                  <a:lnTo>
                    <a:pt x="9792" y="2944"/>
                  </a:lnTo>
                  <a:lnTo>
                    <a:pt x="9792" y="48"/>
                  </a:lnTo>
                  <a:lnTo>
                    <a:pt x="9790" y="40"/>
                  </a:lnTo>
                  <a:close/>
                </a:path>
              </a:pathLst>
            </a:custGeom>
            <a:solidFill>
              <a:srgbClr val="E7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462"/>
            <p:cNvSpPr>
              <a:spLocks/>
            </p:cNvSpPr>
            <p:nvPr/>
          </p:nvSpPr>
          <p:spPr bwMode="auto">
            <a:xfrm>
              <a:off x="16" y="16"/>
              <a:ext cx="9760" cy="2960"/>
            </a:xfrm>
            <a:custGeom>
              <a:avLst/>
              <a:gdLst>
                <a:gd name="T0" fmla="+- 0 9776 16"/>
                <a:gd name="T1" fmla="*/ T0 w 9760"/>
                <a:gd name="T2" fmla="+- 0 48 16"/>
                <a:gd name="T3" fmla="*/ 48 h 2960"/>
                <a:gd name="T4" fmla="+- 0 9773 16"/>
                <a:gd name="T5" fmla="*/ T4 w 9760"/>
                <a:gd name="T6" fmla="+- 0 36 16"/>
                <a:gd name="T7" fmla="*/ 36 h 2960"/>
                <a:gd name="T8" fmla="+- 0 9767 16"/>
                <a:gd name="T9" fmla="*/ T8 w 9760"/>
                <a:gd name="T10" fmla="+- 0 25 16"/>
                <a:gd name="T11" fmla="*/ 25 h 2960"/>
                <a:gd name="T12" fmla="+- 0 9756 16"/>
                <a:gd name="T13" fmla="*/ T12 w 9760"/>
                <a:gd name="T14" fmla="+- 0 19 16"/>
                <a:gd name="T15" fmla="*/ 19 h 2960"/>
                <a:gd name="T16" fmla="+- 0 9744 16"/>
                <a:gd name="T17" fmla="*/ T16 w 9760"/>
                <a:gd name="T18" fmla="+- 0 16 16"/>
                <a:gd name="T19" fmla="*/ 16 h 2960"/>
                <a:gd name="T20" fmla="+- 0 48 16"/>
                <a:gd name="T21" fmla="*/ T20 w 9760"/>
                <a:gd name="T22" fmla="+- 0 16 16"/>
                <a:gd name="T23" fmla="*/ 16 h 2960"/>
                <a:gd name="T24" fmla="+- 0 36 16"/>
                <a:gd name="T25" fmla="*/ T24 w 9760"/>
                <a:gd name="T26" fmla="+- 0 19 16"/>
                <a:gd name="T27" fmla="*/ 19 h 2960"/>
                <a:gd name="T28" fmla="+- 0 25 16"/>
                <a:gd name="T29" fmla="*/ T28 w 9760"/>
                <a:gd name="T30" fmla="+- 0 25 16"/>
                <a:gd name="T31" fmla="*/ 25 h 2960"/>
                <a:gd name="T32" fmla="+- 0 19 16"/>
                <a:gd name="T33" fmla="*/ T32 w 9760"/>
                <a:gd name="T34" fmla="+- 0 36 16"/>
                <a:gd name="T35" fmla="*/ 36 h 2960"/>
                <a:gd name="T36" fmla="+- 0 16 16"/>
                <a:gd name="T37" fmla="*/ T36 w 9760"/>
                <a:gd name="T38" fmla="+- 0 48 16"/>
                <a:gd name="T39" fmla="*/ 48 h 2960"/>
                <a:gd name="T40" fmla="+- 0 16 16"/>
                <a:gd name="T41" fmla="*/ T40 w 9760"/>
                <a:gd name="T42" fmla="+- 0 2944 16"/>
                <a:gd name="T43" fmla="*/ 2944 h 2960"/>
                <a:gd name="T44" fmla="+- 0 19 16"/>
                <a:gd name="T45" fmla="*/ T44 w 9760"/>
                <a:gd name="T46" fmla="+- 0 2956 16"/>
                <a:gd name="T47" fmla="*/ 2956 h 2960"/>
                <a:gd name="T48" fmla="+- 0 25 16"/>
                <a:gd name="T49" fmla="*/ T48 w 9760"/>
                <a:gd name="T50" fmla="+- 0 2967 16"/>
                <a:gd name="T51" fmla="*/ 2967 h 2960"/>
                <a:gd name="T52" fmla="+- 0 36 16"/>
                <a:gd name="T53" fmla="*/ T52 w 9760"/>
                <a:gd name="T54" fmla="+- 0 2973 16"/>
                <a:gd name="T55" fmla="*/ 2973 h 2960"/>
                <a:gd name="T56" fmla="+- 0 48 16"/>
                <a:gd name="T57" fmla="*/ T56 w 9760"/>
                <a:gd name="T58" fmla="+- 0 2976 16"/>
                <a:gd name="T59" fmla="*/ 2976 h 2960"/>
                <a:gd name="T60" fmla="+- 0 9744 16"/>
                <a:gd name="T61" fmla="*/ T60 w 9760"/>
                <a:gd name="T62" fmla="+- 0 2976 16"/>
                <a:gd name="T63" fmla="*/ 2976 h 2960"/>
                <a:gd name="T64" fmla="+- 0 9756 16"/>
                <a:gd name="T65" fmla="*/ T64 w 9760"/>
                <a:gd name="T66" fmla="+- 0 2973 16"/>
                <a:gd name="T67" fmla="*/ 2973 h 2960"/>
                <a:gd name="T68" fmla="+- 0 9767 16"/>
                <a:gd name="T69" fmla="*/ T68 w 9760"/>
                <a:gd name="T70" fmla="+- 0 2967 16"/>
                <a:gd name="T71" fmla="*/ 2967 h 2960"/>
                <a:gd name="T72" fmla="+- 0 9773 16"/>
                <a:gd name="T73" fmla="*/ T72 w 9760"/>
                <a:gd name="T74" fmla="+- 0 2956 16"/>
                <a:gd name="T75" fmla="*/ 2956 h 2960"/>
                <a:gd name="T76" fmla="+- 0 9776 16"/>
                <a:gd name="T77" fmla="*/ T76 w 9760"/>
                <a:gd name="T78" fmla="+- 0 2944 16"/>
                <a:gd name="T79" fmla="*/ 2944 h 2960"/>
                <a:gd name="T80" fmla="+- 0 9776 16"/>
                <a:gd name="T81" fmla="*/ T80 w 9760"/>
                <a:gd name="T82" fmla="+- 0 1496 16"/>
                <a:gd name="T83" fmla="*/ 1496 h 2960"/>
                <a:gd name="T84" fmla="+- 0 9776 16"/>
                <a:gd name="T85" fmla="*/ T84 w 9760"/>
                <a:gd name="T86" fmla="+- 0 48 16"/>
                <a:gd name="T87" fmla="*/ 48 h 29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9760" h="2960">
                  <a:moveTo>
                    <a:pt x="9760" y="32"/>
                  </a:moveTo>
                  <a:lnTo>
                    <a:pt x="9757" y="20"/>
                  </a:lnTo>
                  <a:lnTo>
                    <a:pt x="9751" y="9"/>
                  </a:lnTo>
                  <a:lnTo>
                    <a:pt x="9740" y="3"/>
                  </a:lnTo>
                  <a:lnTo>
                    <a:pt x="9728" y="0"/>
                  </a:lnTo>
                  <a:lnTo>
                    <a:pt x="32" y="0"/>
                  </a:lnTo>
                  <a:lnTo>
                    <a:pt x="20" y="3"/>
                  </a:lnTo>
                  <a:lnTo>
                    <a:pt x="9" y="9"/>
                  </a:lnTo>
                  <a:lnTo>
                    <a:pt x="3" y="20"/>
                  </a:lnTo>
                  <a:lnTo>
                    <a:pt x="0" y="32"/>
                  </a:lnTo>
                  <a:lnTo>
                    <a:pt x="0" y="2928"/>
                  </a:lnTo>
                  <a:lnTo>
                    <a:pt x="3" y="2940"/>
                  </a:lnTo>
                  <a:lnTo>
                    <a:pt x="9" y="2951"/>
                  </a:lnTo>
                  <a:lnTo>
                    <a:pt x="20" y="2957"/>
                  </a:lnTo>
                  <a:lnTo>
                    <a:pt x="32" y="2960"/>
                  </a:lnTo>
                  <a:lnTo>
                    <a:pt x="9728" y="2960"/>
                  </a:lnTo>
                  <a:lnTo>
                    <a:pt x="9740" y="2957"/>
                  </a:lnTo>
                  <a:lnTo>
                    <a:pt x="9751" y="2951"/>
                  </a:lnTo>
                  <a:lnTo>
                    <a:pt x="9757" y="2940"/>
                  </a:lnTo>
                  <a:lnTo>
                    <a:pt x="9760" y="2928"/>
                  </a:lnTo>
                  <a:lnTo>
                    <a:pt x="9760" y="1480"/>
                  </a:lnTo>
                  <a:lnTo>
                    <a:pt x="9760" y="32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463"/>
            <p:cNvSpPr txBox="1">
              <a:spLocks noChangeArrowheads="1"/>
            </p:cNvSpPr>
            <p:nvPr/>
          </p:nvSpPr>
          <p:spPr bwMode="auto">
            <a:xfrm>
              <a:off x="331" y="207"/>
              <a:ext cx="54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public</a:t>
              </a:r>
              <a:r>
                <a:rPr kumimoji="0" lang="es-CL" sz="950" b="0" i="0" u="none" strike="noStrike" kern="0" cap="none" spc="65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r>
                <a:rPr kumimoji="0" lang="es-CL" sz="950" b="0" i="0" u="none" strike="noStrike" kern="0" cap="none" spc="65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Protagonista</a:t>
              </a:r>
              <a:r>
                <a:rPr kumimoji="0" lang="es-CL" sz="950" b="0" i="0" u="none" strike="noStrike" kern="0" cap="none" spc="65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implements</a:t>
              </a:r>
              <a:r>
                <a:rPr kumimoji="0" lang="es-CL" sz="950" b="0" i="0" u="none" strike="noStrike" kern="0" cap="none" spc="65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Personaje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endParaRPr kumimoji="0" lang="es-C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 Box 464"/>
            <p:cNvSpPr txBox="1">
              <a:spLocks noChangeArrowheads="1"/>
            </p:cNvSpPr>
            <p:nvPr/>
          </p:nvSpPr>
          <p:spPr bwMode="auto">
            <a:xfrm>
              <a:off x="561" y="815"/>
              <a:ext cx="23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private</a:t>
              </a:r>
              <a:r>
                <a:rPr kumimoji="0" lang="es-CL" sz="950" b="0" i="0" u="none" strike="noStrike" kern="0" cap="none" spc="5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008855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kumimoji="0" lang="es-CL" sz="950" b="0" i="0" u="none" strike="noStrike" kern="0" cap="none" spc="55" normalizeH="0" baseline="0" noProof="0">
                  <a:ln>
                    <a:noFill/>
                  </a:ln>
                  <a:solidFill>
                    <a:srgbClr val="008855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xActual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kumimoji="0" lang="es-C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 Box 465"/>
            <p:cNvSpPr txBox="1">
              <a:spLocks noChangeArrowheads="1"/>
            </p:cNvSpPr>
            <p:nvPr/>
          </p:nvSpPr>
          <p:spPr bwMode="auto">
            <a:xfrm>
              <a:off x="561" y="1423"/>
              <a:ext cx="2901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555555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@Override</a:t>
              </a:r>
              <a:endParaRPr kumimoji="0" lang="es-C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46050" marR="0" lvl="0" indent="-146685" defTabSz="914400" eaLnBrk="1" fontAlgn="auto" latinLnBrk="0" hangingPunct="1">
                <a:lnSpc>
                  <a:spcPct val="140000"/>
                </a:lnSpc>
                <a:spcBef>
                  <a:spcPts val="44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public</a:t>
              </a:r>
              <a:r>
                <a:rPr kumimoji="0" lang="es-CL" sz="950" b="0" i="0" u="none" strike="noStrike" kern="0" cap="none" spc="2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008855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kumimoji="0" lang="es-CL" sz="950" b="0" i="0" u="none" strike="noStrike" kern="0" cap="none" spc="20" normalizeH="0" baseline="0" noProof="0">
                  <a:ln>
                    <a:noFill/>
                  </a:ln>
                  <a:solidFill>
                    <a:srgbClr val="008855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mover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008855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kumimoji="0" lang="es-CL" sz="950" b="0" i="0" u="none" strike="noStrike" kern="0" cap="none" spc="20" normalizeH="0" baseline="0" noProof="0">
                  <a:ln>
                    <a:noFill/>
                  </a:ln>
                  <a:solidFill>
                    <a:srgbClr val="008855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){</a:t>
              </a:r>
              <a:r>
                <a:rPr kumimoji="0" lang="es-CL" sz="950" b="0" i="0" u="none" strike="noStrike" kern="0" cap="none" spc="-56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xActual</a:t>
              </a:r>
              <a:r>
                <a:rPr kumimoji="0" lang="es-CL" sz="950" b="0" i="0" u="none" strike="noStrike" kern="0" cap="none" spc="25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981A1A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kumimoji="0" lang="es-CL" sz="950" b="0" i="0" u="none" strike="noStrike" kern="0" cap="none" spc="25" normalizeH="0" baseline="0" noProof="0">
                  <a:ln>
                    <a:noFill/>
                  </a:ln>
                  <a:solidFill>
                    <a:srgbClr val="981A1A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xActual</a:t>
              </a:r>
              <a:r>
                <a:rPr kumimoji="0" lang="es-CL" sz="950" b="0" i="0" u="none" strike="noStrike" kern="0" cap="none" spc="25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981A1A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0" lang="es-CL" sz="950" b="0" i="0" u="none" strike="noStrike" kern="0" cap="none" spc="30" normalizeH="0" baseline="0" noProof="0">
                  <a:ln>
                    <a:noFill/>
                  </a:ln>
                  <a:solidFill>
                    <a:srgbClr val="981A1A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kumimoji="0" lang="es-C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ts val="1025"/>
                </a:lnSpc>
                <a:spcBef>
                  <a:spcPts val="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kumimoji="0" lang="es-C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 Box 466"/>
            <p:cNvSpPr txBox="1">
              <a:spLocks noChangeArrowheads="1"/>
            </p:cNvSpPr>
            <p:nvPr/>
          </p:nvSpPr>
          <p:spPr bwMode="auto">
            <a:xfrm>
              <a:off x="331" y="2639"/>
              <a:ext cx="1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kumimoji="0" lang="es-C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7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Polimorfismo con interfaces</a:t>
            </a:r>
            <a:endParaRPr lang="es-CL" dirty="0"/>
          </a:p>
          <a:p>
            <a:r>
              <a:rPr lang="es-ES" dirty="0" smtClean="0"/>
              <a:t>Ahora </a:t>
            </a:r>
            <a:r>
              <a:rPr lang="es-ES" dirty="0"/>
              <a:t>creamos otra clase llamada Enemigo en el paquete de Protagonista, que implemente la interfaz Personaje:</a:t>
            </a:r>
            <a:endParaRPr lang="es-CL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MX" dirty="0" smtClean="0"/>
          </a:p>
          <a:p>
            <a:r>
              <a:rPr lang="es-MX" dirty="0" smtClean="0"/>
              <a:t>En el Manual del participante encontrarás otro ejemplo que sigue la misma línea</a:t>
            </a: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1371600" lvl="3" indent="0">
              <a:buNone/>
            </a:pPr>
            <a:endParaRPr lang="es-MX" sz="2400" dirty="0" smtClean="0"/>
          </a:p>
          <a:p>
            <a:pPr marL="1371600" lvl="3" indent="0">
              <a:buNone/>
            </a:pPr>
            <a:endParaRPr lang="es-MX" sz="2400" dirty="0"/>
          </a:p>
          <a:p>
            <a:pPr marL="1371600" lvl="3" indent="0">
              <a:buNone/>
            </a:pPr>
            <a:endParaRPr lang="es-CL" sz="2400" dirty="0" smtClean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2434591" y="2758570"/>
            <a:ext cx="6217920" cy="2286000"/>
            <a:chOff x="1224" y="209"/>
            <a:chExt cx="9792" cy="3600"/>
          </a:xfrm>
        </p:grpSpPr>
        <p:sp>
          <p:nvSpPr>
            <p:cNvPr id="13" name="AutoShape 643"/>
            <p:cNvSpPr>
              <a:spLocks/>
            </p:cNvSpPr>
            <p:nvPr/>
          </p:nvSpPr>
          <p:spPr bwMode="auto">
            <a:xfrm>
              <a:off x="1224" y="209"/>
              <a:ext cx="9792" cy="3600"/>
            </a:xfrm>
            <a:custGeom>
              <a:avLst/>
              <a:gdLst>
                <a:gd name="T0" fmla="+- 0 10968 1224"/>
                <a:gd name="T1" fmla="*/ T0 w 9792"/>
                <a:gd name="T2" fmla="+- 0 210 210"/>
                <a:gd name="T3" fmla="*/ 210 h 3600"/>
                <a:gd name="T4" fmla="+- 0 1272 1224"/>
                <a:gd name="T5" fmla="*/ T4 w 9792"/>
                <a:gd name="T6" fmla="+- 0 210 210"/>
                <a:gd name="T7" fmla="*/ 210 h 3600"/>
                <a:gd name="T8" fmla="+- 0 1253 1224"/>
                <a:gd name="T9" fmla="*/ T8 w 9792"/>
                <a:gd name="T10" fmla="+- 0 214 210"/>
                <a:gd name="T11" fmla="*/ 214 h 3600"/>
                <a:gd name="T12" fmla="+- 0 1238 1224"/>
                <a:gd name="T13" fmla="*/ T12 w 9792"/>
                <a:gd name="T14" fmla="+- 0 224 210"/>
                <a:gd name="T15" fmla="*/ 224 h 3600"/>
                <a:gd name="T16" fmla="+- 0 1228 1224"/>
                <a:gd name="T17" fmla="*/ T16 w 9792"/>
                <a:gd name="T18" fmla="+- 0 239 210"/>
                <a:gd name="T19" fmla="*/ 239 h 3600"/>
                <a:gd name="T20" fmla="+- 0 1224 1224"/>
                <a:gd name="T21" fmla="*/ T20 w 9792"/>
                <a:gd name="T22" fmla="+- 0 258 210"/>
                <a:gd name="T23" fmla="*/ 258 h 3600"/>
                <a:gd name="T24" fmla="+- 0 1224 1224"/>
                <a:gd name="T25" fmla="*/ T24 w 9792"/>
                <a:gd name="T26" fmla="+- 0 3762 210"/>
                <a:gd name="T27" fmla="*/ 3762 h 3600"/>
                <a:gd name="T28" fmla="+- 0 1228 1224"/>
                <a:gd name="T29" fmla="*/ T28 w 9792"/>
                <a:gd name="T30" fmla="+- 0 3781 210"/>
                <a:gd name="T31" fmla="*/ 3781 h 3600"/>
                <a:gd name="T32" fmla="+- 0 1238 1224"/>
                <a:gd name="T33" fmla="*/ T32 w 9792"/>
                <a:gd name="T34" fmla="+- 0 3796 210"/>
                <a:gd name="T35" fmla="*/ 3796 h 3600"/>
                <a:gd name="T36" fmla="+- 0 1253 1224"/>
                <a:gd name="T37" fmla="*/ T36 w 9792"/>
                <a:gd name="T38" fmla="+- 0 3806 210"/>
                <a:gd name="T39" fmla="*/ 3806 h 3600"/>
                <a:gd name="T40" fmla="+- 0 1272 1224"/>
                <a:gd name="T41" fmla="*/ T40 w 9792"/>
                <a:gd name="T42" fmla="+- 0 3810 210"/>
                <a:gd name="T43" fmla="*/ 3810 h 3600"/>
                <a:gd name="T44" fmla="+- 0 10968 1224"/>
                <a:gd name="T45" fmla="*/ T44 w 9792"/>
                <a:gd name="T46" fmla="+- 0 3810 210"/>
                <a:gd name="T47" fmla="*/ 3810 h 3600"/>
                <a:gd name="T48" fmla="+- 0 10987 1224"/>
                <a:gd name="T49" fmla="*/ T48 w 9792"/>
                <a:gd name="T50" fmla="+- 0 3806 210"/>
                <a:gd name="T51" fmla="*/ 3806 h 3600"/>
                <a:gd name="T52" fmla="+- 0 11002 1224"/>
                <a:gd name="T53" fmla="*/ T52 w 9792"/>
                <a:gd name="T54" fmla="+- 0 3796 210"/>
                <a:gd name="T55" fmla="*/ 3796 h 3600"/>
                <a:gd name="T56" fmla="+- 0 11012 1224"/>
                <a:gd name="T57" fmla="*/ T56 w 9792"/>
                <a:gd name="T58" fmla="+- 0 3781 210"/>
                <a:gd name="T59" fmla="*/ 3781 h 3600"/>
                <a:gd name="T60" fmla="+- 0 11014 1224"/>
                <a:gd name="T61" fmla="*/ T60 w 9792"/>
                <a:gd name="T62" fmla="+- 0 3770 210"/>
                <a:gd name="T63" fmla="*/ 3770 h 3600"/>
                <a:gd name="T64" fmla="+- 0 1296 1224"/>
                <a:gd name="T65" fmla="*/ T64 w 9792"/>
                <a:gd name="T66" fmla="+- 0 3770 210"/>
                <a:gd name="T67" fmla="*/ 3770 h 3600"/>
                <a:gd name="T68" fmla="+- 0 1284 1224"/>
                <a:gd name="T69" fmla="*/ T68 w 9792"/>
                <a:gd name="T70" fmla="+- 0 3767 210"/>
                <a:gd name="T71" fmla="*/ 3767 h 3600"/>
                <a:gd name="T72" fmla="+- 0 1273 1224"/>
                <a:gd name="T73" fmla="*/ T72 w 9792"/>
                <a:gd name="T74" fmla="+- 0 3761 210"/>
                <a:gd name="T75" fmla="*/ 3761 h 3600"/>
                <a:gd name="T76" fmla="+- 0 1267 1224"/>
                <a:gd name="T77" fmla="*/ T76 w 9792"/>
                <a:gd name="T78" fmla="+- 0 3750 210"/>
                <a:gd name="T79" fmla="*/ 3750 h 3600"/>
                <a:gd name="T80" fmla="+- 0 1264 1224"/>
                <a:gd name="T81" fmla="*/ T80 w 9792"/>
                <a:gd name="T82" fmla="+- 0 3738 210"/>
                <a:gd name="T83" fmla="*/ 3738 h 3600"/>
                <a:gd name="T84" fmla="+- 0 1264 1224"/>
                <a:gd name="T85" fmla="*/ T84 w 9792"/>
                <a:gd name="T86" fmla="+- 0 282 210"/>
                <a:gd name="T87" fmla="*/ 282 h 3600"/>
                <a:gd name="T88" fmla="+- 0 1267 1224"/>
                <a:gd name="T89" fmla="*/ T88 w 9792"/>
                <a:gd name="T90" fmla="+- 0 270 210"/>
                <a:gd name="T91" fmla="*/ 270 h 3600"/>
                <a:gd name="T92" fmla="+- 0 1273 1224"/>
                <a:gd name="T93" fmla="*/ T92 w 9792"/>
                <a:gd name="T94" fmla="+- 0 259 210"/>
                <a:gd name="T95" fmla="*/ 259 h 3600"/>
                <a:gd name="T96" fmla="+- 0 1284 1224"/>
                <a:gd name="T97" fmla="*/ T96 w 9792"/>
                <a:gd name="T98" fmla="+- 0 253 210"/>
                <a:gd name="T99" fmla="*/ 253 h 3600"/>
                <a:gd name="T100" fmla="+- 0 1296 1224"/>
                <a:gd name="T101" fmla="*/ T100 w 9792"/>
                <a:gd name="T102" fmla="+- 0 250 210"/>
                <a:gd name="T103" fmla="*/ 250 h 3600"/>
                <a:gd name="T104" fmla="+- 0 11014 1224"/>
                <a:gd name="T105" fmla="*/ T104 w 9792"/>
                <a:gd name="T106" fmla="+- 0 250 210"/>
                <a:gd name="T107" fmla="*/ 250 h 3600"/>
                <a:gd name="T108" fmla="+- 0 11012 1224"/>
                <a:gd name="T109" fmla="*/ T108 w 9792"/>
                <a:gd name="T110" fmla="+- 0 239 210"/>
                <a:gd name="T111" fmla="*/ 239 h 3600"/>
                <a:gd name="T112" fmla="+- 0 11002 1224"/>
                <a:gd name="T113" fmla="*/ T112 w 9792"/>
                <a:gd name="T114" fmla="+- 0 224 210"/>
                <a:gd name="T115" fmla="*/ 224 h 3600"/>
                <a:gd name="T116" fmla="+- 0 10987 1224"/>
                <a:gd name="T117" fmla="*/ T116 w 9792"/>
                <a:gd name="T118" fmla="+- 0 214 210"/>
                <a:gd name="T119" fmla="*/ 214 h 3600"/>
                <a:gd name="T120" fmla="+- 0 10968 1224"/>
                <a:gd name="T121" fmla="*/ T120 w 9792"/>
                <a:gd name="T122" fmla="+- 0 210 210"/>
                <a:gd name="T123" fmla="*/ 210 h 3600"/>
                <a:gd name="T124" fmla="+- 0 11014 1224"/>
                <a:gd name="T125" fmla="*/ T124 w 9792"/>
                <a:gd name="T126" fmla="+- 0 250 210"/>
                <a:gd name="T127" fmla="*/ 250 h 3600"/>
                <a:gd name="T128" fmla="+- 0 10944 1224"/>
                <a:gd name="T129" fmla="*/ T128 w 9792"/>
                <a:gd name="T130" fmla="+- 0 250 210"/>
                <a:gd name="T131" fmla="*/ 250 h 3600"/>
                <a:gd name="T132" fmla="+- 0 10956 1224"/>
                <a:gd name="T133" fmla="*/ T132 w 9792"/>
                <a:gd name="T134" fmla="+- 0 253 210"/>
                <a:gd name="T135" fmla="*/ 253 h 3600"/>
                <a:gd name="T136" fmla="+- 0 10967 1224"/>
                <a:gd name="T137" fmla="*/ T136 w 9792"/>
                <a:gd name="T138" fmla="+- 0 259 210"/>
                <a:gd name="T139" fmla="*/ 259 h 3600"/>
                <a:gd name="T140" fmla="+- 0 10973 1224"/>
                <a:gd name="T141" fmla="*/ T140 w 9792"/>
                <a:gd name="T142" fmla="+- 0 270 210"/>
                <a:gd name="T143" fmla="*/ 270 h 3600"/>
                <a:gd name="T144" fmla="+- 0 10976 1224"/>
                <a:gd name="T145" fmla="*/ T144 w 9792"/>
                <a:gd name="T146" fmla="+- 0 282 210"/>
                <a:gd name="T147" fmla="*/ 282 h 3600"/>
                <a:gd name="T148" fmla="+- 0 10976 1224"/>
                <a:gd name="T149" fmla="*/ T148 w 9792"/>
                <a:gd name="T150" fmla="+- 0 3738 210"/>
                <a:gd name="T151" fmla="*/ 3738 h 3600"/>
                <a:gd name="T152" fmla="+- 0 10973 1224"/>
                <a:gd name="T153" fmla="*/ T152 w 9792"/>
                <a:gd name="T154" fmla="+- 0 3750 210"/>
                <a:gd name="T155" fmla="*/ 3750 h 3600"/>
                <a:gd name="T156" fmla="+- 0 10967 1224"/>
                <a:gd name="T157" fmla="*/ T156 w 9792"/>
                <a:gd name="T158" fmla="+- 0 3761 210"/>
                <a:gd name="T159" fmla="*/ 3761 h 3600"/>
                <a:gd name="T160" fmla="+- 0 10956 1224"/>
                <a:gd name="T161" fmla="*/ T160 w 9792"/>
                <a:gd name="T162" fmla="+- 0 3767 210"/>
                <a:gd name="T163" fmla="*/ 3767 h 3600"/>
                <a:gd name="T164" fmla="+- 0 10944 1224"/>
                <a:gd name="T165" fmla="*/ T164 w 9792"/>
                <a:gd name="T166" fmla="+- 0 3770 210"/>
                <a:gd name="T167" fmla="*/ 3770 h 3600"/>
                <a:gd name="T168" fmla="+- 0 11014 1224"/>
                <a:gd name="T169" fmla="*/ T168 w 9792"/>
                <a:gd name="T170" fmla="+- 0 3770 210"/>
                <a:gd name="T171" fmla="*/ 3770 h 3600"/>
                <a:gd name="T172" fmla="+- 0 11016 1224"/>
                <a:gd name="T173" fmla="*/ T172 w 9792"/>
                <a:gd name="T174" fmla="+- 0 3762 210"/>
                <a:gd name="T175" fmla="*/ 3762 h 3600"/>
                <a:gd name="T176" fmla="+- 0 11016 1224"/>
                <a:gd name="T177" fmla="*/ T176 w 9792"/>
                <a:gd name="T178" fmla="+- 0 258 210"/>
                <a:gd name="T179" fmla="*/ 258 h 3600"/>
                <a:gd name="T180" fmla="+- 0 11014 1224"/>
                <a:gd name="T181" fmla="*/ T180 w 9792"/>
                <a:gd name="T182" fmla="+- 0 250 210"/>
                <a:gd name="T183" fmla="*/ 250 h 36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</a:cxnLst>
              <a:rect l="0" t="0" r="r" b="b"/>
              <a:pathLst>
                <a:path w="9792" h="3600">
                  <a:moveTo>
                    <a:pt x="9744" y="0"/>
                  </a:moveTo>
                  <a:lnTo>
                    <a:pt x="48" y="0"/>
                  </a:lnTo>
                  <a:lnTo>
                    <a:pt x="29" y="4"/>
                  </a:lnTo>
                  <a:lnTo>
                    <a:pt x="14" y="14"/>
                  </a:lnTo>
                  <a:lnTo>
                    <a:pt x="4" y="29"/>
                  </a:lnTo>
                  <a:lnTo>
                    <a:pt x="0" y="48"/>
                  </a:lnTo>
                  <a:lnTo>
                    <a:pt x="0" y="3552"/>
                  </a:lnTo>
                  <a:lnTo>
                    <a:pt x="4" y="3571"/>
                  </a:lnTo>
                  <a:lnTo>
                    <a:pt x="14" y="3586"/>
                  </a:lnTo>
                  <a:lnTo>
                    <a:pt x="29" y="3596"/>
                  </a:lnTo>
                  <a:lnTo>
                    <a:pt x="48" y="3600"/>
                  </a:lnTo>
                  <a:lnTo>
                    <a:pt x="9744" y="3600"/>
                  </a:lnTo>
                  <a:lnTo>
                    <a:pt x="9763" y="3596"/>
                  </a:lnTo>
                  <a:lnTo>
                    <a:pt x="9778" y="3586"/>
                  </a:lnTo>
                  <a:lnTo>
                    <a:pt x="9788" y="3571"/>
                  </a:lnTo>
                  <a:lnTo>
                    <a:pt x="9790" y="3560"/>
                  </a:lnTo>
                  <a:lnTo>
                    <a:pt x="72" y="3560"/>
                  </a:lnTo>
                  <a:lnTo>
                    <a:pt x="60" y="3557"/>
                  </a:lnTo>
                  <a:lnTo>
                    <a:pt x="49" y="3551"/>
                  </a:lnTo>
                  <a:lnTo>
                    <a:pt x="43" y="3540"/>
                  </a:lnTo>
                  <a:lnTo>
                    <a:pt x="40" y="3528"/>
                  </a:lnTo>
                  <a:lnTo>
                    <a:pt x="40" y="72"/>
                  </a:lnTo>
                  <a:lnTo>
                    <a:pt x="43" y="60"/>
                  </a:lnTo>
                  <a:lnTo>
                    <a:pt x="49" y="49"/>
                  </a:lnTo>
                  <a:lnTo>
                    <a:pt x="60" y="43"/>
                  </a:lnTo>
                  <a:lnTo>
                    <a:pt x="72" y="40"/>
                  </a:lnTo>
                  <a:lnTo>
                    <a:pt x="9790" y="40"/>
                  </a:lnTo>
                  <a:lnTo>
                    <a:pt x="9788" y="29"/>
                  </a:lnTo>
                  <a:lnTo>
                    <a:pt x="9778" y="14"/>
                  </a:lnTo>
                  <a:lnTo>
                    <a:pt x="9763" y="4"/>
                  </a:lnTo>
                  <a:lnTo>
                    <a:pt x="9744" y="0"/>
                  </a:lnTo>
                  <a:close/>
                  <a:moveTo>
                    <a:pt x="9790" y="40"/>
                  </a:moveTo>
                  <a:lnTo>
                    <a:pt x="9720" y="40"/>
                  </a:lnTo>
                  <a:lnTo>
                    <a:pt x="9732" y="43"/>
                  </a:lnTo>
                  <a:lnTo>
                    <a:pt x="9743" y="49"/>
                  </a:lnTo>
                  <a:lnTo>
                    <a:pt x="9749" y="60"/>
                  </a:lnTo>
                  <a:lnTo>
                    <a:pt x="9752" y="72"/>
                  </a:lnTo>
                  <a:lnTo>
                    <a:pt x="9752" y="3528"/>
                  </a:lnTo>
                  <a:lnTo>
                    <a:pt x="9749" y="3540"/>
                  </a:lnTo>
                  <a:lnTo>
                    <a:pt x="9743" y="3551"/>
                  </a:lnTo>
                  <a:lnTo>
                    <a:pt x="9732" y="3557"/>
                  </a:lnTo>
                  <a:lnTo>
                    <a:pt x="9720" y="3560"/>
                  </a:lnTo>
                  <a:lnTo>
                    <a:pt x="9790" y="3560"/>
                  </a:lnTo>
                  <a:lnTo>
                    <a:pt x="9792" y="3552"/>
                  </a:lnTo>
                  <a:lnTo>
                    <a:pt x="9792" y="48"/>
                  </a:lnTo>
                  <a:lnTo>
                    <a:pt x="9790" y="40"/>
                  </a:lnTo>
                  <a:close/>
                </a:path>
              </a:pathLst>
            </a:custGeom>
            <a:solidFill>
              <a:srgbClr val="E7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44"/>
            <p:cNvSpPr>
              <a:spLocks/>
            </p:cNvSpPr>
            <p:nvPr/>
          </p:nvSpPr>
          <p:spPr bwMode="auto">
            <a:xfrm>
              <a:off x="1240" y="225"/>
              <a:ext cx="9760" cy="3568"/>
            </a:xfrm>
            <a:custGeom>
              <a:avLst/>
              <a:gdLst>
                <a:gd name="T0" fmla="+- 0 11000 1240"/>
                <a:gd name="T1" fmla="*/ T0 w 9760"/>
                <a:gd name="T2" fmla="+- 0 258 226"/>
                <a:gd name="T3" fmla="*/ 258 h 3568"/>
                <a:gd name="T4" fmla="+- 0 10997 1240"/>
                <a:gd name="T5" fmla="*/ T4 w 9760"/>
                <a:gd name="T6" fmla="+- 0 246 226"/>
                <a:gd name="T7" fmla="*/ 246 h 3568"/>
                <a:gd name="T8" fmla="+- 0 10991 1240"/>
                <a:gd name="T9" fmla="*/ T8 w 9760"/>
                <a:gd name="T10" fmla="+- 0 235 226"/>
                <a:gd name="T11" fmla="*/ 235 h 3568"/>
                <a:gd name="T12" fmla="+- 0 10980 1240"/>
                <a:gd name="T13" fmla="*/ T12 w 9760"/>
                <a:gd name="T14" fmla="+- 0 229 226"/>
                <a:gd name="T15" fmla="*/ 229 h 3568"/>
                <a:gd name="T16" fmla="+- 0 10968 1240"/>
                <a:gd name="T17" fmla="*/ T16 w 9760"/>
                <a:gd name="T18" fmla="+- 0 226 226"/>
                <a:gd name="T19" fmla="*/ 226 h 3568"/>
                <a:gd name="T20" fmla="+- 0 1272 1240"/>
                <a:gd name="T21" fmla="*/ T20 w 9760"/>
                <a:gd name="T22" fmla="+- 0 226 226"/>
                <a:gd name="T23" fmla="*/ 226 h 3568"/>
                <a:gd name="T24" fmla="+- 0 1260 1240"/>
                <a:gd name="T25" fmla="*/ T24 w 9760"/>
                <a:gd name="T26" fmla="+- 0 229 226"/>
                <a:gd name="T27" fmla="*/ 229 h 3568"/>
                <a:gd name="T28" fmla="+- 0 1249 1240"/>
                <a:gd name="T29" fmla="*/ T28 w 9760"/>
                <a:gd name="T30" fmla="+- 0 235 226"/>
                <a:gd name="T31" fmla="*/ 235 h 3568"/>
                <a:gd name="T32" fmla="+- 0 1243 1240"/>
                <a:gd name="T33" fmla="*/ T32 w 9760"/>
                <a:gd name="T34" fmla="+- 0 246 226"/>
                <a:gd name="T35" fmla="*/ 246 h 3568"/>
                <a:gd name="T36" fmla="+- 0 1240 1240"/>
                <a:gd name="T37" fmla="*/ T36 w 9760"/>
                <a:gd name="T38" fmla="+- 0 258 226"/>
                <a:gd name="T39" fmla="*/ 258 h 3568"/>
                <a:gd name="T40" fmla="+- 0 1240 1240"/>
                <a:gd name="T41" fmla="*/ T40 w 9760"/>
                <a:gd name="T42" fmla="+- 0 3762 226"/>
                <a:gd name="T43" fmla="*/ 3762 h 3568"/>
                <a:gd name="T44" fmla="+- 0 1243 1240"/>
                <a:gd name="T45" fmla="*/ T44 w 9760"/>
                <a:gd name="T46" fmla="+- 0 3774 226"/>
                <a:gd name="T47" fmla="*/ 3774 h 3568"/>
                <a:gd name="T48" fmla="+- 0 1249 1240"/>
                <a:gd name="T49" fmla="*/ T48 w 9760"/>
                <a:gd name="T50" fmla="+- 0 3785 226"/>
                <a:gd name="T51" fmla="*/ 3785 h 3568"/>
                <a:gd name="T52" fmla="+- 0 1260 1240"/>
                <a:gd name="T53" fmla="*/ T52 w 9760"/>
                <a:gd name="T54" fmla="+- 0 3791 226"/>
                <a:gd name="T55" fmla="*/ 3791 h 3568"/>
                <a:gd name="T56" fmla="+- 0 1272 1240"/>
                <a:gd name="T57" fmla="*/ T56 w 9760"/>
                <a:gd name="T58" fmla="+- 0 3794 226"/>
                <a:gd name="T59" fmla="*/ 3794 h 3568"/>
                <a:gd name="T60" fmla="+- 0 10968 1240"/>
                <a:gd name="T61" fmla="*/ T60 w 9760"/>
                <a:gd name="T62" fmla="+- 0 3794 226"/>
                <a:gd name="T63" fmla="*/ 3794 h 3568"/>
                <a:gd name="T64" fmla="+- 0 10980 1240"/>
                <a:gd name="T65" fmla="*/ T64 w 9760"/>
                <a:gd name="T66" fmla="+- 0 3791 226"/>
                <a:gd name="T67" fmla="*/ 3791 h 3568"/>
                <a:gd name="T68" fmla="+- 0 10991 1240"/>
                <a:gd name="T69" fmla="*/ T68 w 9760"/>
                <a:gd name="T70" fmla="+- 0 3785 226"/>
                <a:gd name="T71" fmla="*/ 3785 h 3568"/>
                <a:gd name="T72" fmla="+- 0 10997 1240"/>
                <a:gd name="T73" fmla="*/ T72 w 9760"/>
                <a:gd name="T74" fmla="+- 0 3774 226"/>
                <a:gd name="T75" fmla="*/ 3774 h 3568"/>
                <a:gd name="T76" fmla="+- 0 11000 1240"/>
                <a:gd name="T77" fmla="*/ T76 w 9760"/>
                <a:gd name="T78" fmla="+- 0 3762 226"/>
                <a:gd name="T79" fmla="*/ 3762 h 3568"/>
                <a:gd name="T80" fmla="+- 0 11000 1240"/>
                <a:gd name="T81" fmla="*/ T80 w 9760"/>
                <a:gd name="T82" fmla="+- 0 2010 226"/>
                <a:gd name="T83" fmla="*/ 2010 h 3568"/>
                <a:gd name="T84" fmla="+- 0 11000 1240"/>
                <a:gd name="T85" fmla="*/ T84 w 9760"/>
                <a:gd name="T86" fmla="+- 0 258 226"/>
                <a:gd name="T87" fmla="*/ 258 h 35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9760" h="3568">
                  <a:moveTo>
                    <a:pt x="9760" y="32"/>
                  </a:moveTo>
                  <a:lnTo>
                    <a:pt x="9757" y="20"/>
                  </a:lnTo>
                  <a:lnTo>
                    <a:pt x="9751" y="9"/>
                  </a:lnTo>
                  <a:lnTo>
                    <a:pt x="9740" y="3"/>
                  </a:lnTo>
                  <a:lnTo>
                    <a:pt x="9728" y="0"/>
                  </a:lnTo>
                  <a:lnTo>
                    <a:pt x="32" y="0"/>
                  </a:lnTo>
                  <a:lnTo>
                    <a:pt x="20" y="3"/>
                  </a:lnTo>
                  <a:lnTo>
                    <a:pt x="9" y="9"/>
                  </a:lnTo>
                  <a:lnTo>
                    <a:pt x="3" y="20"/>
                  </a:lnTo>
                  <a:lnTo>
                    <a:pt x="0" y="32"/>
                  </a:lnTo>
                  <a:lnTo>
                    <a:pt x="0" y="3536"/>
                  </a:lnTo>
                  <a:lnTo>
                    <a:pt x="3" y="3548"/>
                  </a:lnTo>
                  <a:lnTo>
                    <a:pt x="9" y="3559"/>
                  </a:lnTo>
                  <a:lnTo>
                    <a:pt x="20" y="3565"/>
                  </a:lnTo>
                  <a:lnTo>
                    <a:pt x="32" y="3568"/>
                  </a:lnTo>
                  <a:lnTo>
                    <a:pt x="9728" y="3568"/>
                  </a:lnTo>
                  <a:lnTo>
                    <a:pt x="9740" y="3565"/>
                  </a:lnTo>
                  <a:lnTo>
                    <a:pt x="9751" y="3559"/>
                  </a:lnTo>
                  <a:lnTo>
                    <a:pt x="9757" y="3548"/>
                  </a:lnTo>
                  <a:lnTo>
                    <a:pt x="9760" y="3536"/>
                  </a:lnTo>
                  <a:lnTo>
                    <a:pt x="9760" y="1784"/>
                  </a:lnTo>
                  <a:lnTo>
                    <a:pt x="9760" y="32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645"/>
            <p:cNvSpPr txBox="1">
              <a:spLocks noChangeArrowheads="1"/>
            </p:cNvSpPr>
            <p:nvPr/>
          </p:nvSpPr>
          <p:spPr bwMode="auto">
            <a:xfrm>
              <a:off x="1555" y="417"/>
              <a:ext cx="48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public</a:t>
              </a:r>
              <a:r>
                <a:rPr kumimoji="0" lang="es-CL" sz="950" b="0" i="0" u="none" strike="noStrike" kern="0" cap="none" spc="55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r>
                <a:rPr kumimoji="0" lang="es-CL" sz="950" b="0" i="0" u="none" strike="noStrike" kern="0" cap="none" spc="6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Enemigo</a:t>
              </a:r>
              <a:r>
                <a:rPr kumimoji="0" lang="es-CL" sz="950" b="0" i="0" u="none" strike="noStrike" kern="0" cap="none" spc="55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implements</a:t>
              </a:r>
              <a:r>
                <a:rPr kumimoji="0" lang="es-CL" sz="950" b="0" i="0" u="none" strike="noStrike" kern="0" cap="none" spc="6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Personaje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endParaRPr kumimoji="0" lang="es-C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646"/>
            <p:cNvSpPr txBox="1">
              <a:spLocks noChangeArrowheads="1"/>
            </p:cNvSpPr>
            <p:nvPr/>
          </p:nvSpPr>
          <p:spPr bwMode="auto">
            <a:xfrm>
              <a:off x="1785" y="1025"/>
              <a:ext cx="23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private</a:t>
              </a:r>
              <a:r>
                <a:rPr kumimoji="0" lang="es-CL" sz="950" b="0" i="0" u="none" strike="noStrike" kern="0" cap="none" spc="5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008855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kumimoji="0" lang="es-CL" sz="950" b="0" i="0" u="none" strike="noStrike" kern="0" cap="none" spc="55" normalizeH="0" baseline="0" noProof="0">
                  <a:ln>
                    <a:noFill/>
                  </a:ln>
                  <a:solidFill>
                    <a:srgbClr val="008855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xActual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kumimoji="0" lang="es-C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647"/>
            <p:cNvSpPr txBox="1">
              <a:spLocks noChangeArrowheads="1"/>
            </p:cNvSpPr>
            <p:nvPr/>
          </p:nvSpPr>
          <p:spPr bwMode="auto">
            <a:xfrm>
              <a:off x="1785" y="1633"/>
              <a:ext cx="2901" cy="1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555555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@Override</a:t>
              </a:r>
              <a:endParaRPr kumimoji="0" lang="es-C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46050" marR="0" lvl="0" indent="-146685" defTabSz="914400" eaLnBrk="1" fontAlgn="auto" latinLnBrk="0" hangingPunct="1">
                <a:lnSpc>
                  <a:spcPct val="140000"/>
                </a:lnSpc>
                <a:spcBef>
                  <a:spcPts val="44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public</a:t>
              </a:r>
              <a:r>
                <a:rPr kumimoji="0" lang="es-CL" sz="950" b="0" i="0" u="none" strike="noStrike" kern="0" cap="none" spc="2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008855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kumimoji="0" lang="es-CL" sz="950" b="0" i="0" u="none" strike="noStrike" kern="0" cap="none" spc="20" normalizeH="0" baseline="0" noProof="0">
                  <a:ln>
                    <a:noFill/>
                  </a:ln>
                  <a:solidFill>
                    <a:srgbClr val="008855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mover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008855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kumimoji="0" lang="es-CL" sz="950" b="0" i="0" u="none" strike="noStrike" kern="0" cap="none" spc="20" normalizeH="0" baseline="0" noProof="0">
                  <a:ln>
                    <a:noFill/>
                  </a:ln>
                  <a:solidFill>
                    <a:srgbClr val="008855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){</a:t>
              </a:r>
              <a:r>
                <a:rPr kumimoji="0" lang="es-CL" sz="950" b="0" i="0" u="none" strike="noStrike" kern="0" cap="none" spc="-555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770088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xActual</a:t>
              </a:r>
              <a:r>
                <a:rPr kumimoji="0" lang="es-CL" sz="950" b="0" i="0" u="none" strike="noStrike" kern="0" cap="none" spc="2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981A1A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kumimoji="0" lang="es-CL" sz="950" b="0" i="0" u="none" strike="noStrike" kern="0" cap="none" spc="20" normalizeH="0" baseline="0" noProof="0">
                  <a:ln>
                    <a:noFill/>
                  </a:ln>
                  <a:solidFill>
                    <a:srgbClr val="981A1A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){</a:t>
              </a:r>
              <a:endParaRPr kumimoji="0" lang="es-C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92100" marR="0" lvl="0" indent="0" defTabSz="914400" eaLnBrk="1" fontAlgn="auto" latinLnBrk="0" hangingPunct="1">
                <a:lnSpc>
                  <a:spcPct val="100000"/>
                </a:lnSpc>
                <a:spcBef>
                  <a:spcPts val="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xActual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981A1A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++</a:t>
              </a: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kumimoji="0" lang="es-C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46050" marR="0" lvl="0" indent="0" defTabSz="914400" eaLnBrk="1" fontAlgn="auto" latinLnBrk="0" hangingPunct="1">
                <a:lnSpc>
                  <a:spcPct val="100000"/>
                </a:lnSpc>
                <a:spcBef>
                  <a:spcPts val="44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kumimoji="0" lang="es-C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ts val="1025"/>
                </a:lnSpc>
                <a:spcBef>
                  <a:spcPts val="44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kumimoji="0" lang="es-C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648"/>
            <p:cNvSpPr txBox="1">
              <a:spLocks noChangeArrowheads="1"/>
            </p:cNvSpPr>
            <p:nvPr/>
          </p:nvSpPr>
          <p:spPr bwMode="auto">
            <a:xfrm>
              <a:off x="1555" y="3457"/>
              <a:ext cx="1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95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kumimoji="0" lang="es-CL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4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4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Polimorfismo</a:t>
            </a:r>
          </a:p>
          <a:p>
            <a:pPr marL="0" indent="0">
              <a:buNone/>
            </a:pPr>
            <a:r>
              <a:rPr lang="es-MX" dirty="0" smtClean="0"/>
              <a:t>Competencias:</a:t>
            </a:r>
            <a:endParaRPr lang="es-CL" dirty="0"/>
          </a:p>
          <a:p>
            <a:pPr lvl="1"/>
            <a:r>
              <a:rPr lang="es-ES" sz="2400" dirty="0"/>
              <a:t>Conocer conceptos de polimorfismo </a:t>
            </a:r>
            <a:endParaRPr lang="es-CL" sz="2400" dirty="0"/>
          </a:p>
          <a:p>
            <a:pPr lvl="1"/>
            <a:r>
              <a:rPr lang="es-ES" sz="2400" dirty="0"/>
              <a:t>Crear una lista utilizando polimorfismo </a:t>
            </a:r>
            <a:endParaRPr lang="es-CL" sz="2400" dirty="0"/>
          </a:p>
          <a:p>
            <a:pPr lvl="1"/>
            <a:r>
              <a:rPr lang="es-ES" sz="2400" dirty="0"/>
              <a:t>Realizar casteo de clases</a:t>
            </a:r>
            <a:endParaRPr lang="es-CL" sz="2400" dirty="0"/>
          </a:p>
          <a:p>
            <a:pPr lvl="1"/>
            <a:r>
              <a:rPr lang="es-ES" sz="2400" dirty="0"/>
              <a:t>Reconocer cuando no se pueden hacer casteos</a:t>
            </a:r>
            <a:endParaRPr lang="es-CL" sz="2400" dirty="0"/>
          </a:p>
          <a:p>
            <a:pPr lvl="1"/>
            <a:endParaRPr lang="es-MX" sz="2400" dirty="0"/>
          </a:p>
          <a:p>
            <a:pPr marL="0" indent="0">
              <a:buNone/>
            </a:pPr>
            <a:r>
              <a:rPr lang="es-ES" b="1" dirty="0"/>
              <a:t>Introducción</a:t>
            </a:r>
            <a:endParaRPr lang="es-CL" dirty="0"/>
          </a:p>
          <a:p>
            <a:r>
              <a:rPr lang="es-ES" dirty="0"/>
              <a:t>A continuación, veremos un concepto clave de la POO (Programación Orientada a Objetos), como lo es el Polimorfismo. </a:t>
            </a:r>
            <a:endParaRPr lang="es-ES" dirty="0" smtClean="0"/>
          </a:p>
          <a:p>
            <a:r>
              <a:rPr lang="es-ES" dirty="0" smtClean="0"/>
              <a:t>Vamos </a:t>
            </a:r>
            <a:r>
              <a:rPr lang="es-ES" dirty="0"/>
              <a:t>a ver ejemplos de cómo utilizarlo de buena manera y en conjunto veremos el concepto de casteo de clases.</a:t>
            </a:r>
            <a:endParaRPr lang="es-CL" dirty="0"/>
          </a:p>
          <a:p>
            <a:pPr marL="1371600" lvl="3" indent="0">
              <a:buNone/>
            </a:pPr>
            <a:endParaRPr lang="es-CL" sz="2400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278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¿</a:t>
            </a:r>
            <a:r>
              <a:rPr lang="es-ES" b="1" dirty="0"/>
              <a:t>Qué es el polimorfismo</a:t>
            </a:r>
            <a:r>
              <a:rPr lang="es-ES" b="1" dirty="0" smtClean="0"/>
              <a:t>?</a:t>
            </a:r>
          </a:p>
          <a:p>
            <a:pPr marL="0" indent="0">
              <a:buNone/>
            </a:pPr>
            <a:endParaRPr lang="es-CL" dirty="0"/>
          </a:p>
          <a:p>
            <a:r>
              <a:rPr lang="es-ES" dirty="0"/>
              <a:t>El concepto de polimorfismo en POO, obtiene su nombre gracias al significado morfológico mismo de la palabra</a:t>
            </a:r>
            <a:endParaRPr lang="es-CL" dirty="0"/>
          </a:p>
          <a:p>
            <a:pPr marL="1371600" lvl="3" indent="0">
              <a:buNone/>
            </a:pPr>
            <a:endParaRPr lang="es-CL" sz="2400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r>
              <a:rPr lang="es-ES" dirty="0" smtClean="0"/>
              <a:t>Esto </a:t>
            </a:r>
            <a:r>
              <a:rPr lang="es-ES" dirty="0"/>
              <a:t>quiere decir que </a:t>
            </a:r>
            <a:r>
              <a:rPr lang="es-ES" b="1" dirty="0"/>
              <a:t>una instancia puede ser tratada como si fuese una de sus superclases y viceversa. </a:t>
            </a:r>
            <a:r>
              <a:rPr lang="es-ES" dirty="0"/>
              <a:t>Este concepto está fuertemente ligado con la </a:t>
            </a:r>
            <a:r>
              <a:rPr lang="es-ES" b="1" u="sng" dirty="0"/>
              <a:t>herencia</a:t>
            </a:r>
            <a:r>
              <a:rPr lang="es-ES" dirty="0"/>
              <a:t> y es mucho más simple de lo que suena, a pesar de que parezca algo complicado.</a:t>
            </a: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5" name="image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7486" y="3172143"/>
            <a:ext cx="5138057" cy="109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La herencia</a:t>
            </a:r>
          </a:p>
          <a:p>
            <a:pPr marL="0" indent="0">
              <a:buNone/>
            </a:pPr>
            <a:endParaRPr lang="es-CL" dirty="0"/>
          </a:p>
          <a:p>
            <a:r>
              <a:rPr lang="es-ES" dirty="0"/>
              <a:t>No es nada más que crear clases que hereden atributos y métodos desde otra. </a:t>
            </a:r>
            <a:endParaRPr lang="es-ES" dirty="0" smtClean="0"/>
          </a:p>
          <a:p>
            <a:r>
              <a:rPr lang="es-ES" dirty="0" smtClean="0"/>
              <a:t>A </a:t>
            </a:r>
            <a:r>
              <a:rPr lang="es-ES" dirty="0"/>
              <a:t>las clases que heredan elementos desde otras, se les llama subclase y a las que heredan sus elementos a otras, se les llama superclase.</a:t>
            </a:r>
            <a:endParaRPr lang="es-CL" dirty="0"/>
          </a:p>
          <a:p>
            <a:r>
              <a:rPr lang="es-ES" dirty="0"/>
              <a:t>Esto se hace para no reescribir código asociado a estos atributos y métodos que se heredan hacia las subclases.</a:t>
            </a:r>
            <a:endParaRPr lang="es-CL" dirty="0"/>
          </a:p>
          <a:p>
            <a:r>
              <a:rPr lang="es-ES" dirty="0"/>
              <a:t>Las superclases, por lo general son formas de categorizar las clases que hay dentro del software, ya que nos permiten crear muchas clases hijas que tienen en común algunos atributos y métodos (los que heredan de su superclase).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722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Veamos la siguiente imagen:</a:t>
            </a:r>
          </a:p>
          <a:p>
            <a:pPr marL="0" indent="0">
              <a:buNone/>
            </a:pPr>
            <a:endParaRPr lang="es-CL" b="1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5" name="image2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1" y="2040572"/>
            <a:ext cx="3374570" cy="35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r>
              <a:rPr lang="es-ES" dirty="0"/>
              <a:t>Por ejemplo, podemos crear una clase Animal a la que le asignemos un par de atributos que todos los animales tengan en común (Altura y peso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Lluego</a:t>
            </a:r>
            <a:r>
              <a:rPr lang="es-ES" dirty="0"/>
              <a:t>, podemos categorizarlos creando las clases </a:t>
            </a:r>
            <a:r>
              <a:rPr lang="es-ES" dirty="0" err="1"/>
              <a:t>Omnivoro</a:t>
            </a:r>
            <a:r>
              <a:rPr lang="es-ES" dirty="0"/>
              <a:t>, Herbívoro y Carnívoro, que estarían heredando de </a:t>
            </a:r>
            <a:r>
              <a:rPr lang="es-ES" dirty="0" smtClean="0"/>
              <a:t>Animal</a:t>
            </a:r>
          </a:p>
          <a:p>
            <a:r>
              <a:rPr lang="es-ES" dirty="0" smtClean="0"/>
              <a:t>En </a:t>
            </a:r>
            <a:r>
              <a:rPr lang="es-ES" dirty="0"/>
              <a:t>cada una de esas tres, pondremos </a:t>
            </a:r>
            <a:r>
              <a:rPr lang="es-ES" dirty="0" err="1"/>
              <a:t>ComidasFavoritas</a:t>
            </a:r>
            <a:r>
              <a:rPr lang="es-ES" dirty="0"/>
              <a:t>, </a:t>
            </a:r>
            <a:r>
              <a:rPr lang="es-ES" dirty="0" err="1"/>
              <a:t>PlantasFavoritas</a:t>
            </a:r>
            <a:r>
              <a:rPr lang="es-ES" dirty="0"/>
              <a:t> y </a:t>
            </a:r>
            <a:r>
              <a:rPr lang="es-ES" dirty="0" err="1"/>
              <a:t>CarnesFavoritas</a:t>
            </a:r>
            <a:r>
              <a:rPr lang="es-ES" dirty="0"/>
              <a:t> (respectivamente</a:t>
            </a:r>
            <a:r>
              <a:rPr lang="es-ES" dirty="0" smtClean="0"/>
              <a:t>)</a:t>
            </a:r>
          </a:p>
          <a:p>
            <a:r>
              <a:rPr lang="es-ES" dirty="0" smtClean="0"/>
              <a:t>Luego</a:t>
            </a:r>
            <a:r>
              <a:rPr lang="es-ES" dirty="0"/>
              <a:t>, crearemos las clases, Humano, que hereda de </a:t>
            </a:r>
            <a:r>
              <a:rPr lang="es-ES" dirty="0" err="1"/>
              <a:t>omnivoro</a:t>
            </a:r>
            <a:r>
              <a:rPr lang="es-ES" dirty="0"/>
              <a:t>, Jirafa, Caballo y Conejo; Que heredan de Herbívoro y por último, </a:t>
            </a:r>
            <a:r>
              <a:rPr lang="es-ES" dirty="0" err="1"/>
              <a:t>Leon</a:t>
            </a:r>
            <a:r>
              <a:rPr lang="es-ES" dirty="0"/>
              <a:t> y Tigre heredando de Carnívoro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Esto quedaría así….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632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5" name="image2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743" y="1796733"/>
            <a:ext cx="8164286" cy="40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98395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INTRODUCCIÓN A LA PROGRAMACIÓN CON JAVA SE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09600" y="1277257"/>
            <a:ext cx="10972800" cy="5248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Veamos un ejemplo de polimorfismo con herencia, de acuerdo al siguiente modelo:</a:t>
            </a:r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dirty="0" smtClean="0"/>
              <a:t>Observamos una clase (padre) “Persona” y dos clases que heredan de ella (clases hijas): “Estudiante” y “Profesor”</a:t>
            </a:r>
          </a:p>
          <a:p>
            <a:pPr marL="0" indent="0">
              <a:buNone/>
            </a:pPr>
            <a:r>
              <a:rPr lang="es-MX" dirty="0" smtClean="0"/>
              <a:t>Estas clases las crearemos dentro de un “</a:t>
            </a:r>
            <a:r>
              <a:rPr lang="es-MX" dirty="0" err="1" smtClean="0"/>
              <a:t>package</a:t>
            </a:r>
            <a:r>
              <a:rPr lang="es-MX" dirty="0" smtClean="0"/>
              <a:t>” llamado “modelo”</a:t>
            </a:r>
          </a:p>
          <a:p>
            <a:pPr marL="0" indent="0">
              <a:buNone/>
            </a:pPr>
            <a:endParaRPr lang="es-CL" b="1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5" name="image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5468" y="2232025"/>
            <a:ext cx="3621510" cy="23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1162</Words>
  <Application>Microsoft Office PowerPoint</Application>
  <PresentationFormat>Panorámica</PresentationFormat>
  <Paragraphs>258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Tema de Office</vt:lpstr>
      <vt:lpstr>Introducción a la programación con java se</vt:lpstr>
      <vt:lpstr>ORIENTACIÓN A OBJETOS II 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INTRODUCCIÓN A LA PROGRAMACIÓN CON JAVA SE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Christian Vargas Farias</dc:creator>
  <cp:lastModifiedBy>JAVIER EDUARDO GUTIERREZ OSORIO</cp:lastModifiedBy>
  <cp:revision>73</cp:revision>
  <dcterms:created xsi:type="dcterms:W3CDTF">2020-02-10T20:31:49Z</dcterms:created>
  <dcterms:modified xsi:type="dcterms:W3CDTF">2021-11-18T02:36:32Z</dcterms:modified>
</cp:coreProperties>
</file>